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69" r:id="rId3"/>
    <p:sldId id="267" r:id="rId4"/>
    <p:sldId id="272" r:id="rId5"/>
    <p:sldId id="273" r:id="rId6"/>
    <p:sldId id="274" r:id="rId7"/>
    <p:sldId id="270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74" y="497941"/>
            <a:ext cx="11244404" cy="585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95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27" y="520056"/>
            <a:ext cx="11135763" cy="574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9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1071562"/>
            <a:ext cx="105060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46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8844" y="-471488"/>
            <a:ext cx="14222994" cy="780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60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2095" y="23812"/>
            <a:ext cx="13495557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36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305"/>
            <a:ext cx="12023002" cy="651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12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31" y="-1"/>
            <a:ext cx="11380206" cy="62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10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15" y="661987"/>
            <a:ext cx="10016197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4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84" y="757237"/>
            <a:ext cx="10728357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0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0246" y="543208"/>
            <a:ext cx="13118472" cy="640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51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07" y="862127"/>
            <a:ext cx="10972800" cy="60966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45122" y="3244334"/>
            <a:ext cx="2901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abic Typesetting" panose="03020402040406030203" pitchFamily="66" charset="-78"/>
                <a:ea typeface="Calibri" panose="020F0502020204030204" pitchFamily="34" charset="0"/>
              </a:rPr>
              <a:t>PERIODIC TABLE OF THE ELEMENTS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02456" y="508854"/>
            <a:ext cx="4843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abic Typesetting" panose="03020402040406030203" pitchFamily="66" charset="-78"/>
                <a:ea typeface="Calibri" panose="020F0502020204030204" pitchFamily="34" charset="0"/>
              </a:rPr>
              <a:t>PERIODIC TABLE OF THE ELEMENTS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7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7730" y="1309920"/>
            <a:ext cx="9732475" cy="4309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Atomic structure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Basic structure of atom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 atom consist of two parts ,a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nucleus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one or more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electrons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nucleus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the central core of an atom; it has most of the mass of the atom and is positively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charged.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electron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very light, negatively charged particles that exists around appositively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charged nucleus.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proton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one of the particles found in the atomic nucleus; it has a positively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charged particle with a mass over 1800 times of that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electron</a:t>
            </a:r>
          </a:p>
          <a:p>
            <a:r>
              <a:rPr lang="en-US" sz="2000" b="1" dirty="0"/>
              <a:t>neutron</a:t>
            </a:r>
            <a:r>
              <a:rPr lang="en-US" b="1" dirty="0"/>
              <a:t> </a:t>
            </a:r>
            <a:r>
              <a:rPr lang="en-US" dirty="0"/>
              <a:t>is another particle found in the nucleus it has a mass almost identical to that</a:t>
            </a:r>
          </a:p>
          <a:p>
            <a:r>
              <a:rPr lang="en-US" dirty="0"/>
              <a:t>of the proton but has no electrical charged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65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449" y="1122629"/>
            <a:ext cx="9144000" cy="444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35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982" y="878186"/>
            <a:ext cx="8971983" cy="428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13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271" y="941560"/>
            <a:ext cx="9687208" cy="414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72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09562"/>
            <a:ext cx="1199197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94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</TotalTime>
  <Words>122</Words>
  <Application>Microsoft Office PowerPoint</Application>
  <PresentationFormat>Widescreen</PresentationFormat>
  <Paragraphs>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Arabic Typesetting</vt:lpstr>
      <vt:lpstr>Arial</vt:lpstr>
      <vt:lpstr>Calibri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Tagreed</dc:creator>
  <cp:lastModifiedBy>Tagreed</cp:lastModifiedBy>
  <cp:revision>10</cp:revision>
  <dcterms:created xsi:type="dcterms:W3CDTF">2019-10-30T19:17:55Z</dcterms:created>
  <dcterms:modified xsi:type="dcterms:W3CDTF">2019-10-30T21:06:02Z</dcterms:modified>
</cp:coreProperties>
</file>