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667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QA" sz="5400" dirty="0" smtClean="0">
                <a:solidFill>
                  <a:schemeClr val="accent6">
                    <a:lumMod val="50000"/>
                  </a:schemeClr>
                </a:solidFill>
              </a:rPr>
              <a:t>كيفية توزيع </a:t>
            </a:r>
            <a:r>
              <a:rPr lang="ar-QA" sz="5400" dirty="0" smtClean="0">
                <a:solidFill>
                  <a:schemeClr val="accent6">
                    <a:lumMod val="50000"/>
                  </a:schemeClr>
                </a:solidFill>
              </a:rPr>
              <a:t>الدرجات</a:t>
            </a:r>
            <a:r>
              <a:rPr lang="ar-QA" sz="5400" dirty="0" smtClean="0">
                <a:solidFill>
                  <a:schemeClr val="accent6">
                    <a:lumMod val="50000"/>
                  </a:schemeClr>
                </a:solidFill>
              </a:rPr>
              <a:t> و احتساب التقييم النهائي لعضو الهيئه التدريسيه</a:t>
            </a:r>
            <a:endParaRPr lang="ar-IQ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QA" sz="3600" b="1" dirty="0" smtClean="0">
                <a:solidFill>
                  <a:srgbClr val="7030A0"/>
                </a:solidFill>
              </a:rPr>
              <a:t>المحاضرين </a:t>
            </a:r>
          </a:p>
          <a:p>
            <a:r>
              <a:rPr lang="ar-QA" sz="3600" b="1" dirty="0" smtClean="0">
                <a:solidFill>
                  <a:srgbClr val="7030A0"/>
                </a:solidFill>
              </a:rPr>
              <a:t>ا.م.د. امل حسين عباس</a:t>
            </a:r>
          </a:p>
          <a:p>
            <a:r>
              <a:rPr lang="ar-QA" sz="3600" b="1" dirty="0" smtClean="0">
                <a:solidFill>
                  <a:srgbClr val="7030A0"/>
                </a:solidFill>
              </a:rPr>
              <a:t>م.م. سميره عبدالقادر حسين</a:t>
            </a:r>
            <a:endParaRPr lang="ar-IQ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mira\Desktop\رحاب\d.saad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219200"/>
            <a:ext cx="8324850" cy="54102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المحور </a:t>
            </a:r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الثالث</a:t>
            </a:r>
            <a:endParaRPr lang="ar-IQ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mira\Desktop\رحاب\d.saad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271588"/>
            <a:ext cx="8010525" cy="5357812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372070"/>
            <a:ext cx="8229600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المحور الثالث</a:t>
            </a:r>
            <a:endParaRPr kumimoji="0" lang="ar-IQ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mira\Desktop\رحاب\d.saad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676400"/>
            <a:ext cx="8201025" cy="4724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المحور </a:t>
            </a:r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الثالث</a:t>
            </a:r>
            <a:endParaRPr lang="ar-IQ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Q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نقاط القوه</a:t>
            </a:r>
            <a:endParaRPr lang="ar-IQ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Users\Samira\Desktop\رحاب\d.saad\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119188"/>
            <a:ext cx="8772525" cy="5434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295400" y="1524000"/>
            <a:ext cx="6400800" cy="3810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TextBox 5"/>
          <p:cNvSpPr txBox="1"/>
          <p:nvPr/>
        </p:nvSpPr>
        <p:spPr>
          <a:xfrm>
            <a:off x="2209800" y="2590800"/>
            <a:ext cx="4724400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Thank you</a:t>
            </a:r>
            <a:endParaRPr lang="ar-IQ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ira\Desktop\رحاب\d.saad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76200"/>
            <a:ext cx="4114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المحور </a:t>
            </a:r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الاول</a:t>
            </a:r>
            <a:endParaRPr lang="ar-IQ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ira\Desktop\رحاب\d.saad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985838"/>
            <a:ext cx="9039225" cy="56435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76200"/>
            <a:ext cx="4038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المحور </a:t>
            </a:r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الاول</a:t>
            </a:r>
            <a:endParaRPr lang="ar-IQ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ira\Desktop\رحاب\d.saad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185863"/>
            <a:ext cx="8924925" cy="54435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228600"/>
            <a:ext cx="457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المحور الاول</a:t>
            </a:r>
            <a:endParaRPr lang="ar-IQ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ira\Desktop\رحاب\d.saad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295400"/>
            <a:ext cx="9124950" cy="5562600"/>
          </a:xfrm>
          <a:prstGeom prst="rect">
            <a:avLst/>
          </a:prstGeom>
          <a:noFill/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109835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المحور </a:t>
            </a:r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الثاني</a:t>
            </a:r>
            <a:endParaRPr lang="ar-IQ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ira\Desktop\رحاب\d.saad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209675"/>
            <a:ext cx="9163050" cy="4438650"/>
          </a:xfrm>
          <a:prstGeom prst="rect">
            <a:avLst/>
          </a:prstGeom>
          <a:noFill/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109835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المحور </a:t>
            </a:r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الثاني</a:t>
            </a:r>
            <a:endParaRPr lang="ar-IQ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ira\Desktop\رحاب\d.saad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447800"/>
            <a:ext cx="8953500" cy="4648199"/>
          </a:xfrm>
          <a:prstGeom prst="rect">
            <a:avLst/>
          </a:prstGeom>
          <a:noFill/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2196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المحور </a:t>
            </a:r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الثاني</a:t>
            </a:r>
            <a:endParaRPr lang="ar-IQ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ira\Desktop\رحاب\d.saad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2038"/>
            <a:ext cx="9144000" cy="5567362"/>
          </a:xfrm>
          <a:prstGeom prst="rect">
            <a:avLst/>
          </a:prstGeom>
          <a:noFill/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109835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المحور </a:t>
            </a:r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الثاني</a:t>
            </a:r>
            <a:endParaRPr lang="ar-IQ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mira\Desktop\رحاب\d.saad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023938"/>
            <a:ext cx="8877300" cy="568166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9835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المحور </a:t>
            </a:r>
            <a:r>
              <a:rPr lang="ar-Q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الثاني</a:t>
            </a:r>
            <a:endParaRPr lang="ar-IQ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47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كيفية توزيع الدرجات و احتساب التقييم النهائي لعضو الهيئه التدريسيه</vt:lpstr>
      <vt:lpstr>Slide 2</vt:lpstr>
      <vt:lpstr>Slide 3</vt:lpstr>
      <vt:lpstr>Slide 4</vt:lpstr>
      <vt:lpstr>المحور الثاني</vt:lpstr>
      <vt:lpstr>المحور الثاني</vt:lpstr>
      <vt:lpstr>المحور الثاني</vt:lpstr>
      <vt:lpstr>المحور الثاني</vt:lpstr>
      <vt:lpstr>المحور الثاني</vt:lpstr>
      <vt:lpstr>المحور الثالث</vt:lpstr>
      <vt:lpstr>Slide 11</vt:lpstr>
      <vt:lpstr>المحور الثالث</vt:lpstr>
      <vt:lpstr>نقاط القوه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Samira</dc:creator>
  <cp:lastModifiedBy>Samira</cp:lastModifiedBy>
  <cp:revision>14</cp:revision>
  <dcterms:created xsi:type="dcterms:W3CDTF">2006-08-16T00:00:00Z</dcterms:created>
  <dcterms:modified xsi:type="dcterms:W3CDTF">2019-10-07T06:19:21Z</dcterms:modified>
</cp:coreProperties>
</file>