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5" d="100"/>
          <a:sy n="45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364208-0F4B-45D5-B245-2E342FD777BF}" type="datetimeFigureOut">
              <a:rPr lang="ar-IQ" smtClean="0"/>
              <a:t>23/02/1441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3088CC-38D9-48EC-998B-0171F390ECA7}" type="slidenum">
              <a:rPr lang="ar-IQ" smtClean="0"/>
              <a:t>‹#›</a:t>
            </a:fld>
            <a:endParaRPr lang="ar-IQ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Listening  and speaking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7854696" cy="17526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 </a:t>
            </a:r>
            <a:r>
              <a:rPr lang="en-US" sz="3200" b="1" dirty="0" smtClean="0"/>
              <a:t>Headway </a:t>
            </a:r>
          </a:p>
          <a:p>
            <a:pPr algn="l" rtl="0"/>
            <a:r>
              <a:rPr lang="en-US" sz="3200" b="1" dirty="0" smtClean="0"/>
              <a:t>Academic skills  level 3 </a:t>
            </a:r>
            <a:endParaRPr lang="ar-IQ" sz="3200" b="1" dirty="0"/>
          </a:p>
        </p:txBody>
      </p:sp>
    </p:spTree>
    <p:extLst>
      <p:ext uri="{BB962C8B-B14F-4D97-AF65-F5344CB8AC3E}">
        <p14:creationId xmlns:p14="http://schemas.microsoft.com/office/powerpoint/2010/main" val="273968803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be a </a:t>
            </a:r>
            <a:r>
              <a:rPr lang="en-US" dirty="0" err="1" smtClean="0"/>
              <a:t>suecssful</a:t>
            </a:r>
            <a:r>
              <a:rPr lang="en-US" dirty="0" smtClean="0"/>
              <a:t> student</a:t>
            </a: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124744"/>
            <a:ext cx="706987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2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/>
              <a:t>Successful students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l" rtl="0"/>
            <a:r>
              <a:rPr lang="en-US" dirty="0" smtClean="0"/>
              <a:t>know </a:t>
            </a:r>
            <a:r>
              <a:rPr lang="en-US" dirty="0"/>
              <a:t>how to focus on their studies when it matters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taking breaks when they need them. </a:t>
            </a:r>
            <a:r>
              <a:rPr lang="en-US" dirty="0" smtClean="0"/>
              <a:t>T</a:t>
            </a:r>
          </a:p>
          <a:p>
            <a:pPr algn="l" rtl="0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can manage their time wisely, </a:t>
            </a:r>
            <a:endParaRPr lang="en-US" dirty="0" smtClean="0"/>
          </a:p>
          <a:p>
            <a:pPr algn="l" rtl="0"/>
            <a:r>
              <a:rPr lang="en-US" dirty="0" smtClean="0"/>
              <a:t>stick </a:t>
            </a:r>
            <a:r>
              <a:rPr lang="en-US" dirty="0"/>
              <a:t>to meaningful study schedules,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make the most of their time in the classroom. In the process, successful students </a:t>
            </a:r>
            <a:endParaRPr lang="en-US" dirty="0" smtClean="0"/>
          </a:p>
          <a:p>
            <a:pPr algn="l" rtl="0"/>
            <a:r>
              <a:rPr lang="en-US" dirty="0" smtClean="0"/>
              <a:t>also </a:t>
            </a:r>
            <a:r>
              <a:rPr lang="en-US" dirty="0"/>
              <a:t>know how to have a good time, and love gaining knowledge as much as they enjoy getting stellar grades.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031722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Activity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ar-IQ" dirty="0" smtClean="0"/>
              <a:t> </a:t>
            </a:r>
            <a:r>
              <a:rPr lang="en-US" dirty="0" smtClean="0"/>
              <a:t> what are the study habit of </a:t>
            </a:r>
            <a:r>
              <a:rPr lang="en-US" dirty="0"/>
              <a:t> </a:t>
            </a:r>
            <a:r>
              <a:rPr lang="en-US" dirty="0" smtClean="0"/>
              <a:t>successful students </a:t>
            </a:r>
          </a:p>
          <a:p>
            <a:pPr algn="l" rtl="0"/>
            <a:r>
              <a:rPr lang="en-US" dirty="0" smtClean="0"/>
              <a:t>What are the habit of the un successful students </a:t>
            </a:r>
          </a:p>
          <a:p>
            <a:pPr marL="0" indent="0">
              <a:buNone/>
            </a:pP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190084"/>
              </p:ext>
            </p:extLst>
          </p:nvPr>
        </p:nvGraphicFramePr>
        <p:xfrm>
          <a:off x="1259632" y="3140968"/>
          <a:ext cx="6336704" cy="29916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68352"/>
                <a:gridCol w="3168352"/>
              </a:tblGrid>
              <a:tr h="79208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Un-</a:t>
                      </a:r>
                      <a:r>
                        <a:rPr lang="en-US" dirty="0" err="1" smtClean="0"/>
                        <a:t>suecessful</a:t>
                      </a:r>
                      <a:r>
                        <a:rPr lang="en-US" dirty="0" smtClean="0"/>
                        <a:t> students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dirty="0" smtClean="0"/>
                        <a:t> </a:t>
                      </a:r>
                      <a:r>
                        <a:rPr lang="en-US" baseline="0" dirty="0" smtClean="0"/>
                        <a:t> successful students </a:t>
                      </a:r>
                      <a:endParaRPr lang="ar-IQ" dirty="0"/>
                    </a:p>
                  </a:txBody>
                  <a:tcPr/>
                </a:tc>
              </a:tr>
              <a:tr h="2199517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Are late with the assignments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Plan their time </a:t>
                      </a:r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9636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 listen to the first part of the talk to a new students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are the speaker covered in the talk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The importance of choosing the right program of study </a:t>
            </a:r>
          </a:p>
          <a:p>
            <a:pPr marL="514350" indent="-514350" algn="l" rtl="0">
              <a:buAutoNum type="arabicPeriod"/>
            </a:pPr>
            <a:r>
              <a:rPr lang="en-US" dirty="0" smtClean="0"/>
              <a:t>What is the meaning of being successful student </a:t>
            </a:r>
          </a:p>
          <a:p>
            <a:pPr marL="0" indent="0" algn="l" rtl="0">
              <a:buNone/>
            </a:pPr>
            <a:r>
              <a:rPr lang="en-US" dirty="0" smtClean="0"/>
              <a:t>3. How to prepare yourself for the examination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7114536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</a:t>
            </a:r>
            <a:endParaRPr lang="ar-IQ" dirty="0"/>
          </a:p>
        </p:txBody>
      </p:sp>
      <p:pic>
        <p:nvPicPr>
          <p:cNvPr id="4" name="03 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8242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63062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ar-IQ" dirty="0"/>
              <a:t> </a:t>
            </a:r>
            <a:r>
              <a:rPr lang="en-US" dirty="0"/>
              <a:t> </a:t>
            </a:r>
            <a:r>
              <a:rPr lang="en-US" dirty="0" smtClean="0"/>
              <a:t>listen to the second part of the  talk . The speaker explain what student should do in order to do better student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listen to  and table below </a:t>
            </a:r>
            <a:endParaRPr lang="ar-IQ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27883"/>
              </p:ext>
            </p:extLst>
          </p:nvPr>
        </p:nvGraphicFramePr>
        <p:xfrm>
          <a:off x="1403648" y="3140968"/>
          <a:ext cx="6264696" cy="295232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32348"/>
                <a:gridCol w="3132348"/>
              </a:tblGrid>
              <a:tr h="7380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B Language signal </a:t>
                      </a:r>
                      <a:endParaRPr lang="ar-IQ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 advice </a:t>
                      </a:r>
                      <a:endParaRPr lang="ar-IQ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IQ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628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206</Words>
  <Application>Microsoft Office PowerPoint</Application>
  <PresentationFormat>On-screen Show (4:3)</PresentationFormat>
  <Paragraphs>30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Listening  and speaking </vt:lpstr>
      <vt:lpstr>How to be a suecssful student </vt:lpstr>
      <vt:lpstr>Successful students</vt:lpstr>
      <vt:lpstr> Activity </vt:lpstr>
      <vt:lpstr>PowerPoint Presentation</vt:lpstr>
      <vt:lpstr>Listening </vt:lpstr>
      <vt:lpstr> 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Lisining  and speaking</dc:title>
  <dc:creator>OK CENTER</dc:creator>
  <cp:lastModifiedBy>OK CENTER</cp:lastModifiedBy>
  <cp:revision>8</cp:revision>
  <dcterms:created xsi:type="dcterms:W3CDTF">2019-10-21T20:02:18Z</dcterms:created>
  <dcterms:modified xsi:type="dcterms:W3CDTF">2019-10-22T04:48:37Z</dcterms:modified>
</cp:coreProperties>
</file>