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320" r:id="rId3"/>
    <p:sldId id="321" r:id="rId4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374108"/>
            <a:ext cx="6850783" cy="9512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0719" y="758800"/>
            <a:ext cx="6072927" cy="8700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1491" y="292078"/>
            <a:ext cx="6822497" cy="97304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