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5" r:id="rId2"/>
    <p:sldId id="316" r:id="rId3"/>
    <p:sldId id="317" r:id="rId4"/>
    <p:sldId id="318" r:id="rId5"/>
  </p:sldIdLst>
  <p:sldSz cx="7556500" cy="10693400"/>
  <p:notesSz cx="7556500" cy="106934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9" d="100"/>
          <a:sy n="49" d="100"/>
        </p:scale>
        <p:origin x="-2232" y="1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68863" y="399565"/>
            <a:ext cx="6847954" cy="96229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20605" y="625855"/>
            <a:ext cx="6369927" cy="86725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68863" y="467452"/>
            <a:ext cx="6850783" cy="95550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70519" y="705056"/>
            <a:ext cx="6092727" cy="8565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Microsoft Office PowerPoint</Application>
  <PresentationFormat>مخصص</PresentationFormat>
  <Paragraphs>0</Paragraphs>
  <Slides>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user</dc:creator>
  <cp:lastModifiedBy>الباسم</cp:lastModifiedBy>
  <cp:revision>2</cp:revision>
  <dcterms:created xsi:type="dcterms:W3CDTF">2019-09-12T17:58:06Z</dcterms:created>
  <dcterms:modified xsi:type="dcterms:W3CDTF">2019-09-12T18:37:28Z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2017-09-12T00:00:00Z</vt:filetime>
  </property>
  <property fmtid="{D5CDD505-2E9C-101B-9397-08002B2CF9AE}" pid="3" name="Creator">
    <vt:lpwstr>Acrobat PDFMaker 10.0 for Word</vt:lpwstr>
  </property>
  <property fmtid="{D5CDD505-2E9C-101B-9397-08002B2CF9AE}" pid="4" name="LastSaved">
    <vt:filetime>2019-09-12T00:00:00Z</vt:filetime>
  </property>
</Properties>
</file>