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6" r:id="rId3"/>
    <p:sldId id="317" r:id="rId4"/>
    <p:sldId id="318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399565"/>
            <a:ext cx="6847954" cy="9622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0605" y="625855"/>
            <a:ext cx="6369927" cy="8672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67452"/>
            <a:ext cx="6850783" cy="955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19" y="705056"/>
            <a:ext cx="6092727" cy="8565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