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2" r:id="rId3"/>
    <p:sldId id="313" r:id="rId4"/>
    <p:sldId id="314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691" y="289249"/>
            <a:ext cx="6825326" cy="9498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654141"/>
            <a:ext cx="6814011" cy="93598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580597"/>
            <a:ext cx="6850783" cy="9441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2405" y="577768"/>
            <a:ext cx="6746126" cy="94362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