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3" r:id="rId3"/>
    <p:sldId id="304" r:id="rId4"/>
    <p:sldId id="305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548" y="789914"/>
            <a:ext cx="6519841" cy="8618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314707"/>
            <a:ext cx="6842297" cy="9518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891" y="662627"/>
            <a:ext cx="6106870" cy="8675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948" y="662627"/>
            <a:ext cx="6799869" cy="891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