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303" r:id="rId3"/>
    <p:sldId id="304" r:id="rId4"/>
    <p:sldId id="305" r:id="rId5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232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4548" y="789914"/>
            <a:ext cx="6519841" cy="86187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1691" y="314707"/>
            <a:ext cx="6842297" cy="95182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48891" y="662627"/>
            <a:ext cx="6106870" cy="86753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6948" y="662627"/>
            <a:ext cx="6799869" cy="8915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مخصص</PresentationFormat>
  <Paragraphs>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الباسم</cp:lastModifiedBy>
  <cp:revision>2</cp:revision>
  <dcterms:created xsi:type="dcterms:W3CDTF">2019-09-12T17:58:06Z</dcterms:created>
  <dcterms:modified xsi:type="dcterms:W3CDTF">2019-09-12T18:32:25Z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2017-09-12T00:00:00Z</vt:filetime>
  </property>
  <property fmtid="{D5CDD505-2E9C-101B-9397-08002B2CF9AE}" pid="3" name="Creator">
    <vt:lpwstr>Acrobat PDFMaker 10.0 for Word</vt:lpwstr>
  </property>
  <property fmtid="{D5CDD505-2E9C-101B-9397-08002B2CF9AE}" pid="4" name="LastSaved">
    <vt:filetime>2019-09-12T00:00:00Z</vt:filetime>
  </property>
</Properties>
</file>