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  <p:sldId id="300" r:id="rId4"/>
    <p:sldId id="301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948" y="311878"/>
            <a:ext cx="6106870" cy="9164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005" y="642826"/>
            <a:ext cx="6836640" cy="88705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891" y="755971"/>
            <a:ext cx="6084242" cy="8533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4120" y="501395"/>
            <a:ext cx="6689555" cy="9173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