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  <p:sldId id="295" r:id="rId3"/>
    <p:sldId id="296" r:id="rId4"/>
    <p:sldId id="297" r:id="rId5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2232" y="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94148" y="705056"/>
            <a:ext cx="6137984" cy="87658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3005" y="359965"/>
            <a:ext cx="6836640" cy="91534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3948" y="736171"/>
            <a:ext cx="6101213" cy="86923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1691" y="693741"/>
            <a:ext cx="6847954" cy="88281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مخصص</PresentationFormat>
  <Paragraphs>0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الباسم</cp:lastModifiedBy>
  <cp:revision>2</cp:revision>
  <dcterms:created xsi:type="dcterms:W3CDTF">2019-09-12T17:58:06Z</dcterms:created>
  <dcterms:modified xsi:type="dcterms:W3CDTF">2019-09-12T18:29:16Z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2017-09-12T00:00:00Z</vt:filetime>
  </property>
  <property fmtid="{D5CDD505-2E9C-101B-9397-08002B2CF9AE}" pid="3" name="Creator">
    <vt:lpwstr>Acrobat PDFMaker 10.0 for Word</vt:lpwstr>
  </property>
  <property fmtid="{D5CDD505-2E9C-101B-9397-08002B2CF9AE}" pid="4" name="LastSaved">
    <vt:filetime>2019-09-12T00:00:00Z</vt:filetime>
  </property>
</Properties>
</file>