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293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3948" y="662627"/>
            <a:ext cx="6129499" cy="87375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177" y="300564"/>
            <a:ext cx="6839468" cy="9187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1719" y="707884"/>
            <a:ext cx="6211527" cy="87375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805" y="286421"/>
            <a:ext cx="6785726" cy="9246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2019-09-12T18:27:24Z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