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3" r:id="rId3"/>
    <p:sldId id="284" r:id="rId4"/>
    <p:sldId id="285" r:id="rId5"/>
    <p:sldId id="286" r:id="rId6"/>
    <p:sldId id="287" r:id="rId7"/>
    <p:sldId id="288" r:id="rId8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2232" y="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7376" y="292078"/>
            <a:ext cx="6169099" cy="91307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3319" y="410880"/>
            <a:ext cx="6726326" cy="93514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2833" y="772943"/>
            <a:ext cx="6055956" cy="86470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3319" y="427851"/>
            <a:ext cx="6437812" cy="90940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5662" y="365622"/>
            <a:ext cx="6064442" cy="90968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8463" y="433509"/>
            <a:ext cx="6531155" cy="90883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2833" y="775771"/>
            <a:ext cx="6030499" cy="8641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مخصص</PresentationFormat>
  <Paragraphs>0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الباسم</cp:lastModifiedBy>
  <cp:revision>2</cp:revision>
  <dcterms:created xsi:type="dcterms:W3CDTF">2019-09-12T17:58:06Z</dcterms:created>
  <dcterms:modified xsi:type="dcterms:W3CDTF">2019-09-12T18:25:26Z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2017-09-12T00:00:00Z</vt:filetime>
  </property>
  <property fmtid="{D5CDD505-2E9C-101B-9397-08002B2CF9AE}" pid="3" name="Creator">
    <vt:lpwstr>Acrobat PDFMaker 10.0 for Word</vt:lpwstr>
  </property>
  <property fmtid="{D5CDD505-2E9C-101B-9397-08002B2CF9AE}" pid="4" name="LastSaved">
    <vt:filetime>2019-09-12T00:00:00Z</vt:filetime>
  </property>
</Properties>
</file>