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21433" y="809715"/>
            <a:ext cx="6333155" cy="88818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7462" y="311878"/>
            <a:ext cx="6248298" cy="94390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6062" y="702227"/>
            <a:ext cx="6072927" cy="86187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0491" y="410880"/>
            <a:ext cx="6669755" cy="93994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7576" y="738999"/>
            <a:ext cx="6355784" cy="87093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مخصص</PresentationFormat>
  <Paragraphs>0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2</cp:revision>
  <dcterms:created xsi:type="dcterms:W3CDTF">2019-09-12T17:58:06Z</dcterms:created>
  <dcterms:modified xsi:type="dcterms:W3CDTF">2019-09-12T18:23:25Z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