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79" r:id="rId5"/>
    <p:sldId id="280" r:id="rId6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1433" y="809715"/>
            <a:ext cx="6333155" cy="88818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7462" y="311878"/>
            <a:ext cx="6248298" cy="9439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6062" y="702227"/>
            <a:ext cx="6072927" cy="8618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0491" y="410880"/>
            <a:ext cx="6669755" cy="9399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7576" y="738999"/>
            <a:ext cx="6355784" cy="8709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مخصص</PresentationFormat>
  <Paragraphs>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