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5376" y="770114"/>
            <a:ext cx="6126670" cy="8270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410880"/>
            <a:ext cx="6836640" cy="89921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1233" y="818201"/>
            <a:ext cx="5702385" cy="81549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2005" y="413708"/>
            <a:ext cx="6259613" cy="88026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مخصص</PresentationFormat>
  <Paragraphs>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2</cp:revision>
  <dcterms:created xsi:type="dcterms:W3CDTF">2019-09-12T17:58:06Z</dcterms:created>
  <dcterms:modified xsi:type="dcterms:W3CDTF">2019-09-12T18:20:55Z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