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2347" y="408051"/>
            <a:ext cx="5920185" cy="94560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410880"/>
            <a:ext cx="6517012" cy="8836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775771"/>
            <a:ext cx="6610355" cy="8180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177" y="413708"/>
            <a:ext cx="6692383" cy="9365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