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5604" y="710713"/>
            <a:ext cx="5436500" cy="84490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8977" y="399565"/>
            <a:ext cx="6256784" cy="881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65690" y="393908"/>
            <a:ext cx="5838157" cy="85933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6548" y="402394"/>
            <a:ext cx="6763097" cy="88054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