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</p:sldIdLst>
  <p:sldSz cx="7556500" cy="10693400"/>
  <p:notesSz cx="7556500" cy="106934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9" d="100"/>
          <a:sy n="49" d="100"/>
        </p:scale>
        <p:origin x="-2232" y="3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92147" y="399565"/>
            <a:ext cx="5880585" cy="93146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8777" y="405222"/>
            <a:ext cx="6582069" cy="947303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9633" y="402394"/>
            <a:ext cx="5990899" cy="87149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4120" y="362793"/>
            <a:ext cx="6401041" cy="91732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0</Words>
  <Application>Microsoft Office PowerPoint</Application>
  <PresentationFormat>مخصص</PresentationFormat>
  <Paragraphs>0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user</dc:creator>
  <cp:lastModifiedBy>الباسم</cp:lastModifiedBy>
  <cp:revision>2</cp:revision>
  <dcterms:created xsi:type="dcterms:W3CDTF">2019-09-12T17:58:06Z</dcterms:created>
  <dcterms:modified xsi:type="dcterms:W3CDTF">2019-09-12T18:08:23Z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2017-09-12T00:00:00Z</vt:filetime>
  </property>
  <property fmtid="{D5CDD505-2E9C-101B-9397-08002B2CF9AE}" pid="3" name="Creator">
    <vt:lpwstr>Acrobat PDFMaker 10.0 for Word</vt:lpwstr>
  </property>
  <property fmtid="{D5CDD505-2E9C-101B-9397-08002B2CF9AE}" pid="4" name="LastSaved">
    <vt:filetime>2019-09-12T00:00:00Z</vt:filetime>
  </property>
</Properties>
</file>