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2147" y="399565"/>
            <a:ext cx="5880585" cy="9314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8777" y="405222"/>
            <a:ext cx="6582069" cy="94730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9633" y="402394"/>
            <a:ext cx="5990899" cy="8714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120" y="362793"/>
            <a:ext cx="6401041" cy="9173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