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5348" y="371279"/>
            <a:ext cx="6217184" cy="8737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491" y="314707"/>
            <a:ext cx="6709354" cy="9603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9118" y="391079"/>
            <a:ext cx="5860785" cy="8743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348" y="396737"/>
            <a:ext cx="6627326" cy="92835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