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5348" y="371279"/>
            <a:ext cx="6217184" cy="87375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0491" y="314707"/>
            <a:ext cx="6709354" cy="96031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9118" y="391079"/>
            <a:ext cx="5860785" cy="8743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7348" y="396737"/>
            <a:ext cx="6627326" cy="92835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مخصص</PresentationFormat>
  <Paragraphs>0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2</cp:revision>
  <dcterms:created xsi:type="dcterms:W3CDTF">2019-09-12T17:58:06Z</dcterms:created>
  <dcterms:modified xsi:type="dcterms:W3CDTF">2019-09-12T18:03:18Z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