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8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30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78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67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36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45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47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3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3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10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7B57797-07DB-4DCC-89B2-C4D2085A6E80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47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96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7B57797-07DB-4DCC-89B2-C4D2085A6E80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0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639" y="2446020"/>
            <a:ext cx="10244009" cy="1138223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GB" sz="72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Balanced Motion Part </a:t>
            </a:r>
            <a:r>
              <a:rPr lang="ar-SA" sz="7200" b="1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7200" b="1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87799" y="319669"/>
            <a:ext cx="5452135" cy="923330"/>
          </a:xfrm>
          <a:prstGeom prst="rect">
            <a:avLst/>
          </a:prstGeom>
          <a:solidFill>
            <a:schemeClr val="accent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بسم الله الرحمن الرحيم 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22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58" y="163773"/>
            <a:ext cx="11731233" cy="589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7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918" y="429682"/>
            <a:ext cx="11363917" cy="580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75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655" y="351203"/>
            <a:ext cx="11673136" cy="576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6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97" y="464676"/>
            <a:ext cx="11605289" cy="584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81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18" y="185727"/>
            <a:ext cx="11791678" cy="605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39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220" y="292926"/>
            <a:ext cx="11286320" cy="595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97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65" y="313898"/>
            <a:ext cx="11722087" cy="59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6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295" y="307425"/>
            <a:ext cx="11353598" cy="546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34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28394</TotalTime>
  <Words>8</Words>
  <Application>Microsoft Office PowerPoint</Application>
  <PresentationFormat>Widescreen</PresentationFormat>
  <Paragraphs>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Retrospect</vt:lpstr>
      <vt:lpstr>Balanced Motion Part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ali77 mohammed</dc:creator>
  <cp:lastModifiedBy>ali77 mohammed</cp:lastModifiedBy>
  <cp:revision>14</cp:revision>
  <dcterms:created xsi:type="dcterms:W3CDTF">2019-03-07T04:49:50Z</dcterms:created>
  <dcterms:modified xsi:type="dcterms:W3CDTF">2019-04-09T09:51:47Z</dcterms:modified>
</cp:coreProperties>
</file>