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8" r:id="rId8"/>
    <p:sldId id="261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0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8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67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6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45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47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3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0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47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6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B57797-07DB-4DCC-89B2-C4D2085A6E80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4D0555-A470-47CE-A31A-F711DBFD93D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0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639" y="2446020"/>
            <a:ext cx="10244009" cy="1138223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GB" sz="72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 Motion Part 1</a:t>
            </a:r>
            <a:endParaRPr lang="en-GB" sz="72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799" y="319669"/>
            <a:ext cx="5452135" cy="923330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بسم الله الرحمن الرحيم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2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54" y="474095"/>
            <a:ext cx="10905766" cy="564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34" y="246265"/>
            <a:ext cx="11077919" cy="58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4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73" y="325287"/>
            <a:ext cx="11082208" cy="588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6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47" y="275343"/>
            <a:ext cx="11546428" cy="593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2" y="512084"/>
            <a:ext cx="11716804" cy="54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2" y="40944"/>
            <a:ext cx="11388718" cy="2742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36" y="2742416"/>
            <a:ext cx="9403484" cy="334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7" y="168951"/>
            <a:ext cx="11477768" cy="59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32" y="435424"/>
            <a:ext cx="10960920" cy="57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0" y="232012"/>
            <a:ext cx="11196248" cy="599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15" y="465864"/>
            <a:ext cx="10920660" cy="5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7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148842"/>
            <a:ext cx="11750722" cy="60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5" y="351931"/>
            <a:ext cx="11664578" cy="58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9470</TotalTime>
  <Words>8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Retrospect</vt:lpstr>
      <vt:lpstr>Balanced Motion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ali77 mohammed</dc:creator>
  <cp:lastModifiedBy>ali77 mohammed</cp:lastModifiedBy>
  <cp:revision>11</cp:revision>
  <dcterms:created xsi:type="dcterms:W3CDTF">2019-03-07T04:49:50Z</dcterms:created>
  <dcterms:modified xsi:type="dcterms:W3CDTF">2019-03-27T06:27:10Z</dcterms:modified>
</cp:coreProperties>
</file>