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308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789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75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367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4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7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43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5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0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7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96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7B57797-07DB-4DCC-89B2-C4D2085A6E80}" type="datetimeFigureOut">
              <a:rPr lang="en-GB" smtClean="0"/>
              <a:t>07/03/2019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D0555-A470-47CE-A31A-F711DBFD93D2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0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939" y="2606722"/>
            <a:ext cx="10244009" cy="2006221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en-GB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Static Equilibrium </a:t>
            </a: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7200" b="1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GB" sz="7200" b="1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Atmosphere-part 2</a:t>
            </a:r>
            <a:endParaRPr lang="en-GB" sz="7200" b="1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799" y="319669"/>
            <a:ext cx="5452135" cy="923330"/>
          </a:xfrm>
          <a:prstGeom prst="rect">
            <a:avLst/>
          </a:prstGeom>
          <a:solidFill>
            <a:schemeClr val="accent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بسم الله الرحمن الرحيم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22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45" y="479516"/>
            <a:ext cx="11400768" cy="570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7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70" y="68240"/>
            <a:ext cx="10767902" cy="395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8123" y="4045213"/>
            <a:ext cx="10410337" cy="220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7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068" y="363611"/>
            <a:ext cx="10855642" cy="555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4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833" y="278349"/>
            <a:ext cx="11150821" cy="2288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834" y="2731420"/>
            <a:ext cx="11260002" cy="3505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1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128" y="417615"/>
            <a:ext cx="10709821" cy="5805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621" y="272955"/>
            <a:ext cx="10991158" cy="5895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6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797" y="245755"/>
            <a:ext cx="10713493" cy="5841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3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85" y="286603"/>
            <a:ext cx="11095630" cy="41489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85" y="4435522"/>
            <a:ext cx="11409528" cy="1815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9416</TotalTime>
  <Words>7</Words>
  <Application>Microsoft Office PowerPoint</Application>
  <PresentationFormat>Widescreen</PresentationFormat>
  <Paragraphs>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Retrospect</vt:lpstr>
      <vt:lpstr>The Static Equilibrium  in the Atmosphere-part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ali77 mohammed</dc:creator>
  <cp:lastModifiedBy>ali77 mohammed</cp:lastModifiedBy>
  <cp:revision>6</cp:revision>
  <dcterms:created xsi:type="dcterms:W3CDTF">2019-03-07T04:49:50Z</dcterms:created>
  <dcterms:modified xsi:type="dcterms:W3CDTF">2019-03-13T17:46:07Z</dcterms:modified>
</cp:coreProperties>
</file>