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0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7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67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6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4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47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3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0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7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0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39" y="2606722"/>
            <a:ext cx="10244009" cy="2006221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GB" sz="72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Static Equilibrium </a:t>
            </a:r>
            <a: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72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Atmosphere-part 2</a:t>
            </a:r>
            <a:endParaRPr lang="en-GB" sz="72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7799" y="319669"/>
            <a:ext cx="5452135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بسم الله الرحمن الرحيم 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2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45" y="479516"/>
            <a:ext cx="11400768" cy="570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70" y="68240"/>
            <a:ext cx="10767902" cy="395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123" y="4045213"/>
            <a:ext cx="10410337" cy="220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68" y="363611"/>
            <a:ext cx="10855642" cy="555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33" y="278349"/>
            <a:ext cx="11150821" cy="22888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34" y="2731420"/>
            <a:ext cx="11260002" cy="350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81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128" y="417615"/>
            <a:ext cx="10709821" cy="580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21" y="272955"/>
            <a:ext cx="10991158" cy="589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97" y="245755"/>
            <a:ext cx="10713493" cy="584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85" y="286603"/>
            <a:ext cx="11095630" cy="4148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85" y="4435522"/>
            <a:ext cx="11409528" cy="181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7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9416</TotalTime>
  <Words>7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Retrospect</vt:lpstr>
      <vt:lpstr>The Static Equilibrium  in the Atmosphere-part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ali77 mohammed</dc:creator>
  <cp:lastModifiedBy>ali77 mohammed</cp:lastModifiedBy>
  <cp:revision>6</cp:revision>
  <dcterms:created xsi:type="dcterms:W3CDTF">2019-03-07T04:49:50Z</dcterms:created>
  <dcterms:modified xsi:type="dcterms:W3CDTF">2019-03-13T17:46:07Z</dcterms:modified>
</cp:coreProperties>
</file>