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8308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789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767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367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1452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470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439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35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101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7B57797-07DB-4DCC-89B2-C4D2085A6E80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476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57797-07DB-4DCC-89B2-C4D2085A6E80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968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7B57797-07DB-4DCC-89B2-C4D2085A6E80}" type="datetimeFigureOut">
              <a:rPr lang="en-GB" smtClean="0"/>
              <a:t>07/03/2019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34D0555-A470-47CE-A31A-F711DBFD93D2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609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2940" y="2606722"/>
            <a:ext cx="9520678" cy="2006221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/>
            <a:r>
              <a:rPr lang="en-GB" sz="7200" b="1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Static Equilibrium </a:t>
            </a:r>
            <a:r>
              <a:rPr lang="en-GB" sz="7200" b="1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7200" b="1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7200" b="1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GB" sz="7200" b="1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sz="7200" b="1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Atmosphere</a:t>
            </a:r>
            <a:endParaRPr lang="en-GB" sz="7200" b="1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87799" y="319669"/>
            <a:ext cx="5452135" cy="923330"/>
          </a:xfrm>
          <a:prstGeom prst="rect">
            <a:avLst/>
          </a:prstGeom>
          <a:solidFill>
            <a:schemeClr val="accent1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بسم الله الرحمن الرحيم </a:t>
            </a:r>
            <a:endParaRPr lang="en-US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227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057" y="259308"/>
            <a:ext cx="10344686" cy="5991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27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013" y="354842"/>
            <a:ext cx="11354936" cy="5868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756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694" y="219256"/>
            <a:ext cx="9880979" cy="6031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462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615" y="215331"/>
            <a:ext cx="10617958" cy="252407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891" y="3162008"/>
            <a:ext cx="10129784" cy="3143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812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207" y="567449"/>
            <a:ext cx="10577014" cy="3044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395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982" y="0"/>
            <a:ext cx="10809027" cy="36303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982" y="3193577"/>
            <a:ext cx="11022546" cy="3166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66285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</TotalTime>
  <Words>7</Words>
  <Application>Microsoft Office PowerPoint</Application>
  <PresentationFormat>Widescreen</PresentationFormat>
  <Paragraphs>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Retrospect</vt:lpstr>
      <vt:lpstr>The Static Equilibrium  in the Atmosphere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ali77 mohammed</dc:creator>
  <cp:lastModifiedBy>ali77 mohammed</cp:lastModifiedBy>
  <cp:revision>2</cp:revision>
  <dcterms:created xsi:type="dcterms:W3CDTF">2019-03-07T04:49:50Z</dcterms:created>
  <dcterms:modified xsi:type="dcterms:W3CDTF">2019-03-07T05:04:42Z</dcterms:modified>
</cp:coreProperties>
</file>