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k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6E39-E0A7-4922-9F4A-BC196CC84850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4AE4-DAA0-490E-9E81-7FBF854C6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7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6E39-E0A7-4922-9F4A-BC196CC84850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4AE4-DAA0-490E-9E81-7FBF854C6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8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6E39-E0A7-4922-9F4A-BC196CC84850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4AE4-DAA0-490E-9E81-7FBF854C6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9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6E39-E0A7-4922-9F4A-BC196CC84850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4AE4-DAA0-490E-9E81-7FBF854C6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79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6E39-E0A7-4922-9F4A-BC196CC84850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4AE4-DAA0-490E-9E81-7FBF854C6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0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6E39-E0A7-4922-9F4A-BC196CC84850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4AE4-DAA0-490E-9E81-7FBF854C6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99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6E39-E0A7-4922-9F4A-BC196CC84850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4AE4-DAA0-490E-9E81-7FBF854C6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3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6E39-E0A7-4922-9F4A-BC196CC84850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4AE4-DAA0-490E-9E81-7FBF854C6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16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6E39-E0A7-4922-9F4A-BC196CC84850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4AE4-DAA0-490E-9E81-7FBF854C6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6E39-E0A7-4922-9F4A-BC196CC84850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4AE4-DAA0-490E-9E81-7FBF854C6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46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6E39-E0A7-4922-9F4A-BC196CC84850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24AE4-DAA0-490E-9E81-7FBF854C6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7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E6E39-E0A7-4922-9F4A-BC196CC84850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24AE4-DAA0-490E-9E81-7FBF854C6C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85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857249"/>
            <a:ext cx="6858000" cy="179070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7 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Coriolis Force </a:t>
            </a:r>
          </a:p>
        </p:txBody>
      </p:sp>
      <p:pic>
        <p:nvPicPr>
          <p:cNvPr id="3074" name="Picture 2" descr="https://phys420.phas.ubc.ca/p420_12/tony/Coriolis_Force/Home_files/shapeim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40" y="2647949"/>
            <a:ext cx="2220517" cy="24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6491" y="5211157"/>
            <a:ext cx="6461184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Gustave-Gaspard Coriolis </a:t>
            </a:r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1835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5616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45" y="586597"/>
            <a:ext cx="5120980" cy="60816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justLow">
              <a:buNone/>
            </a:pPr>
            <a:r>
              <a:rPr lang="en-GB" dirty="0" smtClean="0"/>
              <a:t> </a:t>
            </a:r>
          </a:p>
          <a:p>
            <a:pPr algn="justLow"/>
            <a:r>
              <a:rPr lang="en-GB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Coriolis force, in classical mechanics, an inertial force described by the 19th-century French engineer-mathematician </a:t>
            </a:r>
            <a:r>
              <a:rPr lang="en-GB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Gustave-Gaspard Coriolis in 1835</a:t>
            </a:r>
            <a:r>
              <a:rPr lang="en-GB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Low"/>
            <a:endParaRPr lang="en-GB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en-GB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Coriolis force (or Coriolis effect, CF), is a product of the rotation of the Earth. </a:t>
            </a:r>
            <a:endParaRPr lang="en-GB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endParaRPr lang="en-GB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en-GB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Newton's </a:t>
            </a:r>
            <a:r>
              <a:rPr lang="en-GB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Law state's that "</a:t>
            </a:r>
            <a:r>
              <a:rPr lang="en-GB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body exists in its state of rest or of uniform motion in a straight line unless it is compelled to change that state by forces impressed upon it</a:t>
            </a:r>
            <a:r>
              <a:rPr lang="en-GB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endParaRPr lang="en-GB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endParaRPr lang="en-GB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en-GB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GB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any moving object, which is not attached to the Earth, should move in a straight line. </a:t>
            </a:r>
            <a:endParaRPr lang="en-GB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endParaRPr lang="en-GB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en-GB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GB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Earth rotates that straight-line motion will change how something appears to move to someone who is rotating with the Earth. </a:t>
            </a:r>
            <a:endParaRPr lang="en-GB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he effect of the Coriolis force (the rocket example). 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19" y="854563"/>
            <a:ext cx="3669370" cy="491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0145" y="78766"/>
            <a:ext cx="28873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Coriolis Force </a:t>
            </a:r>
          </a:p>
        </p:txBody>
      </p:sp>
    </p:spTree>
    <p:extLst>
      <p:ext uri="{BB962C8B-B14F-4D97-AF65-F5344CB8AC3E}">
        <p14:creationId xmlns:p14="http://schemas.microsoft.com/office/powerpoint/2010/main" val="304497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20091" r="1733" b="14088"/>
          <a:stretch/>
        </p:blipFill>
        <p:spPr bwMode="auto">
          <a:xfrm>
            <a:off x="563747" y="1073706"/>
            <a:ext cx="7484698" cy="356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73" y="389675"/>
            <a:ext cx="7876086" cy="58051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 see in the video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86" y="4743723"/>
            <a:ext cx="7865473" cy="1352892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victorial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formula of Coriolis force is: </a:t>
            </a:r>
          </a:p>
          <a:p>
            <a:pPr marL="0" indent="0">
              <a:buNone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𝐹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⃑𝑐𝑜𝑟=−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2Ω⃑×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𝑉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⃑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-----------------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N.H., Ω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⃑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counterclockwise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Coriolis force acts to the right of the velocity vector.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43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5076" y="3589104"/>
            <a:ext cx="5728588" cy="629213"/>
          </a:xfrm>
        </p:spPr>
        <p:txBody>
          <a:bodyPr>
            <a:normAutofit/>
          </a:bodyPr>
          <a:lstStyle/>
          <a:p>
            <a:pPr algn="justLow"/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angle, θ, and distance ,AB that is moves in time, t, due to the rotation by an is angular speed of,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is: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51" y="1979285"/>
            <a:ext cx="2677220" cy="32196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8496" y="428238"/>
            <a:ext cx="80900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earth is rotating with a angular speed of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/>
              <a:t> </a:t>
            </a:r>
            <a:r>
              <a:rPr lang="el-GR" dirty="0" smtClean="0"/>
              <a:t>Ω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2π/24hrs = 7.292 × 10−5s−1. For an observer on the rotating sphere an object moving on a straight line appears to be moving in circles.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495" y="1656120"/>
            <a:ext cx="826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turn, this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that any object (parcel) moving in a straight line on the earth will feel a force deflecting it into a curve movement.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49042" y="5198923"/>
            <a:ext cx="26828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Sketch for understanding the Coriolis acceleration on a rotating plane: Parcel moving from A to B.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595" y="2607003"/>
            <a:ext cx="5567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start with calculating the acceleration a parcel will feel due to the rotation, see sketch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8.1: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344" y="4477992"/>
            <a:ext cx="5504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 = </a:t>
            </a: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n-GB" sz="2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 </a:t>
            </a:r>
            <a:r>
              <a:rPr lang="en-GB" sz="2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(8.2)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= </a:t>
            </a:r>
            <a:r>
              <a:rPr lang="en-GB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vt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			 </a:t>
            </a:r>
            <a:r>
              <a:rPr lang="en-GB" sz="2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(8.3)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 = r</a:t>
            </a:r>
            <a:r>
              <a:rPr lang="el-GR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 = </a:t>
            </a: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n-GB" sz="2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vt</a:t>
            </a:r>
            <a:r>
              <a:rPr lang="en-GB" sz="2800" kern="120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½ at</a:t>
            </a:r>
            <a:r>
              <a:rPr lang="en-GB" sz="2800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(8.4)</a:t>
            </a:r>
            <a:endParaRPr lang="en-GB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⇒</a:t>
            </a:r>
            <a:r>
              <a:rPr lang="en-GB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= 2</a:t>
            </a:r>
            <a:r>
              <a:rPr lang="el-G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         (8.5)</a:t>
            </a:r>
          </a:p>
        </p:txBody>
      </p:sp>
    </p:spTree>
    <p:extLst>
      <p:ext uri="{BB962C8B-B14F-4D97-AF65-F5344CB8AC3E}">
        <p14:creationId xmlns:p14="http://schemas.microsoft.com/office/powerpoint/2010/main" val="169231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712" y="1780303"/>
            <a:ext cx="3607288" cy="3903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5661" y="385177"/>
                <a:ext cx="8635042" cy="1395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 the acceleration due to the rotation is two times the rate of rotation times the velocity of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parcel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3-dimensions, the direction of the Coriolis acceleration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−2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pos m:val="top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can be found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the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component of the Earth’s rotation in the z-direction and the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y-direction 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shown in Fig. </a:t>
                </a:r>
                <a:r>
                  <a:rPr lang="en-GB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8.2.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61" y="385177"/>
                <a:ext cx="8635042" cy="1395126"/>
              </a:xfrm>
              <a:prstGeom prst="rect">
                <a:avLst/>
              </a:prstGeom>
              <a:blipFill>
                <a:blip r:embed="rId6"/>
                <a:stretch>
                  <a:fillRect l="-565" t="-2183" r="-282" b="-6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28" y="2032912"/>
            <a:ext cx="5407317" cy="36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5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021" y="273033"/>
            <a:ext cx="8540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see here that there is a component of the Coriolis acceleration in the vertical direction, but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small compared to the gravitational acceleration and the vertical pressure gradient that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neglect it (hydrostatic approximation).</a:t>
            </a:r>
          </a:p>
          <a:p>
            <a:pPr algn="justLow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only need to consider the horizontal terms that are a function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0129" y="1364156"/>
            <a:ext cx="2042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5040"/>
          <a:stretch/>
        </p:blipFill>
        <p:spPr>
          <a:xfrm>
            <a:off x="61305" y="2045530"/>
            <a:ext cx="7962181" cy="14418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3795" y="3417250"/>
            <a:ext cx="8445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of the Coriolis force is a function of latitude, φ, see Fig.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8.2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04" y="3914592"/>
            <a:ext cx="2671359" cy="1968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4866" t="13697" r="7402" b="3965"/>
          <a:stretch/>
        </p:blipFill>
        <p:spPr>
          <a:xfrm>
            <a:off x="4661070" y="3889317"/>
            <a:ext cx="1989895" cy="19680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7006" y="5857345"/>
            <a:ext cx="8647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Coriolis parameter: left: .Right: Schematic representation of inertial circles of air masses in the absence of other forces, calculated for a wind speed of approximately 50 to 70m/s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596617" y="2582634"/>
            <a:ext cx="1594405" cy="45742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3694" y="2923987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Coriolis acceleration 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812796" y="2498122"/>
            <a:ext cx="1913538" cy="7951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140590" y="3189159"/>
            <a:ext cx="2537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pressure gradient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519078" y="2738914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acceleration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400136" y="2482515"/>
            <a:ext cx="2237884" cy="31092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4386" y="1832095"/>
            <a:ext cx="84474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gets us to the somewhat simpler equations for the horizontal momentum tendencies:</a:t>
            </a:r>
          </a:p>
        </p:txBody>
      </p:sp>
    </p:spTree>
    <p:extLst>
      <p:ext uri="{BB962C8B-B14F-4D97-AF65-F5344CB8AC3E}">
        <p14:creationId xmlns:p14="http://schemas.microsoft.com/office/powerpoint/2010/main" val="34619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Coriolis Effect Explained -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629" y="798286"/>
            <a:ext cx="8911771" cy="53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2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505</Words>
  <Application>Microsoft Office PowerPoint</Application>
  <PresentationFormat>On-screen Show (4:3)</PresentationFormat>
  <Paragraphs>36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Office Theme</vt:lpstr>
      <vt:lpstr> Lecture 7  The Coriolis Force </vt:lpstr>
      <vt:lpstr>PowerPoint Presentation</vt:lpstr>
      <vt:lpstr>As we see in the video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  The Coriolis Force</dc:title>
  <dc:creator>ali77 mohammed</dc:creator>
  <cp:lastModifiedBy>ali77 mohammed</cp:lastModifiedBy>
  <cp:revision>26</cp:revision>
  <dcterms:created xsi:type="dcterms:W3CDTF">2018-12-04T07:01:09Z</dcterms:created>
  <dcterms:modified xsi:type="dcterms:W3CDTF">2019-05-17T11:15:25Z</dcterms:modified>
</cp:coreProperties>
</file>