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06FCD7E-279A-4C21-80CB-3D51ED4C0369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B49D9E3-8278-4EAC-AD80-6515665F72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FCD7E-279A-4C21-80CB-3D51ED4C0369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49D9E3-8278-4EAC-AD80-6515665F72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FCD7E-279A-4C21-80CB-3D51ED4C0369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49D9E3-8278-4EAC-AD80-6515665F72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FCD7E-279A-4C21-80CB-3D51ED4C0369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49D9E3-8278-4EAC-AD80-6515665F724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FCD7E-279A-4C21-80CB-3D51ED4C0369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49D9E3-8278-4EAC-AD80-6515665F724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FCD7E-279A-4C21-80CB-3D51ED4C0369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49D9E3-8278-4EAC-AD80-6515665F724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FCD7E-279A-4C21-80CB-3D51ED4C0369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49D9E3-8278-4EAC-AD80-6515665F724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FCD7E-279A-4C21-80CB-3D51ED4C0369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49D9E3-8278-4EAC-AD80-6515665F724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FCD7E-279A-4C21-80CB-3D51ED4C0369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49D9E3-8278-4EAC-AD80-6515665F72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06FCD7E-279A-4C21-80CB-3D51ED4C0369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49D9E3-8278-4EAC-AD80-6515665F724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06FCD7E-279A-4C21-80CB-3D51ED4C0369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B49D9E3-8278-4EAC-AD80-6515665F724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06FCD7E-279A-4C21-80CB-3D51ED4C0369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B49D9E3-8278-4EAC-AD80-6515665F724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38200" y="2193161"/>
            <a:ext cx="8153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Practical Network </a:t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Computer Science IT&amp;CS</a:t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Third Class 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part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2019</a:t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Teacher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Mohanad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Ali</a:t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028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225" y="1204913"/>
            <a:ext cx="7067550" cy="44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09800" y="3810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Tester for cable </a:t>
            </a:r>
            <a:r>
              <a:rPr lang="en-US" dirty="0" err="1" smtClean="0"/>
              <a:t>utp</a:t>
            </a:r>
            <a:r>
              <a:rPr lang="en-US" dirty="0" smtClean="0"/>
              <a:t> &amp;</a:t>
            </a:r>
            <a:r>
              <a:rPr lang="en-US" dirty="0" err="1" smtClean="0"/>
              <a:t>stp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75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914400"/>
            <a:ext cx="41148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62200" y="300243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Other type foe tester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363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133600"/>
            <a:ext cx="5186650" cy="3657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29000" y="5334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Pee wheel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566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183944"/>
            <a:ext cx="5638800" cy="4614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19400" y="4572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Pee wheel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843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058" y="1828800"/>
            <a:ext cx="5300662" cy="474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00400" y="5334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Crimping </a:t>
            </a:r>
            <a:r>
              <a:rPr lang="en-US" dirty="0" smtClean="0"/>
              <a:t>tool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4714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18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mohanad</dc:creator>
  <cp:lastModifiedBy>mohanad</cp:lastModifiedBy>
  <cp:revision>6</cp:revision>
  <dcterms:created xsi:type="dcterms:W3CDTF">2019-03-16T17:45:17Z</dcterms:created>
  <dcterms:modified xsi:type="dcterms:W3CDTF">2019-04-04T21:36:42Z</dcterms:modified>
</cp:coreProperties>
</file>