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6FCD7E-279A-4C21-80CB-3D51ED4C0369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49D9E3-8278-4EAC-AD80-6515665F7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FCD7E-279A-4C21-80CB-3D51ED4C0369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9D9E3-8278-4EAC-AD80-6515665F7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FCD7E-279A-4C21-80CB-3D51ED4C0369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9D9E3-8278-4EAC-AD80-6515665F7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FCD7E-279A-4C21-80CB-3D51ED4C0369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9D9E3-8278-4EAC-AD80-6515665F72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FCD7E-279A-4C21-80CB-3D51ED4C0369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9D9E3-8278-4EAC-AD80-6515665F72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FCD7E-279A-4C21-80CB-3D51ED4C0369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9D9E3-8278-4EAC-AD80-6515665F72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FCD7E-279A-4C21-80CB-3D51ED4C0369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9D9E3-8278-4EAC-AD80-6515665F72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FCD7E-279A-4C21-80CB-3D51ED4C0369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9D9E3-8278-4EAC-AD80-6515665F724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FCD7E-279A-4C21-80CB-3D51ED4C0369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9D9E3-8278-4EAC-AD80-6515665F7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6FCD7E-279A-4C21-80CB-3D51ED4C0369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9D9E3-8278-4EAC-AD80-6515665F72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6FCD7E-279A-4C21-80CB-3D51ED4C0369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49D9E3-8278-4EAC-AD80-6515665F72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6FCD7E-279A-4C21-80CB-3D51ED4C0369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49D9E3-8278-4EAC-AD80-6515665F72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2193161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Practical Network 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Computer Science IT&amp;CS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Third Class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2019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Teacher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Mohanad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Ali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028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1204913"/>
            <a:ext cx="70675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09800" y="381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Tester for cable </a:t>
            </a:r>
            <a:r>
              <a:rPr lang="en-US" dirty="0" err="1" smtClean="0"/>
              <a:t>utp</a:t>
            </a:r>
            <a:r>
              <a:rPr lang="en-US" dirty="0" smtClean="0"/>
              <a:t> &amp;</a:t>
            </a:r>
            <a:r>
              <a:rPr lang="en-US" dirty="0" err="1" smtClean="0"/>
              <a:t>stp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75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14400"/>
            <a:ext cx="411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62200" y="300243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type foe tester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36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5186650" cy="3657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533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Pee wheel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6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83944"/>
            <a:ext cx="5638800" cy="461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19400" y="457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Pee wheel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4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058" y="1828800"/>
            <a:ext cx="5300662" cy="474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0400" y="533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Crimping </a:t>
            </a:r>
            <a:r>
              <a:rPr lang="en-US" dirty="0" smtClean="0"/>
              <a:t>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71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18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mohanad</dc:creator>
  <cp:lastModifiedBy>mohanad</cp:lastModifiedBy>
  <cp:revision>6</cp:revision>
  <dcterms:created xsi:type="dcterms:W3CDTF">2019-03-16T17:45:17Z</dcterms:created>
  <dcterms:modified xsi:type="dcterms:W3CDTF">2019-04-04T21:36:42Z</dcterms:modified>
</cp:coreProperties>
</file>