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4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3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9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7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64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5FEB-E907-49C8-A9CE-B385912CD6D0}" type="datetimeFigureOut">
              <a:rPr lang="en-US" smtClean="0"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073A0-3D58-444E-BDB2-FFFC5FB95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3650" y="488293"/>
            <a:ext cx="113124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turbulence can be produced by buoyant convective processes (thermals of warm air rising) and by mechanical processes (wind shear). Sometimes one process dominates.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buoyant convective processes dominate, the boundary layer is said to be in a state of </a:t>
            </a:r>
            <a:r>
              <a:rPr lang="en-US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convection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mechanical processes dominate, the boundary layer is in a state of </a:t>
            </a:r>
            <a:r>
              <a:rPr lang="en-US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forced convection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convection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occurs over land on clear sunny days with light or calm winds.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Forced convection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occurs on overcast days with stronger winds.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ree-convection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case, strong solar heating at the surface creates a pronounced diurnal cycle in turbulence and ML depth.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222" y="3042838"/>
            <a:ext cx="66992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transfer of a quantity per unit area per unit time.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37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2019-03-18T23:27:29Z</dcterms:created>
  <dcterms:modified xsi:type="dcterms:W3CDTF">2019-03-18T23:51:02Z</dcterms:modified>
</cp:coreProperties>
</file>