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sldIdLst>
    <p:sldId id="260" r:id="rId2"/>
    <p:sldId id="257" r:id="rId3"/>
    <p:sldId id="261" r:id="rId4"/>
    <p:sldId id="278" r:id="rId5"/>
    <p:sldId id="279" r:id="rId6"/>
    <p:sldId id="262" r:id="rId7"/>
    <p:sldId id="280" r:id="rId8"/>
    <p:sldId id="263" r:id="rId9"/>
    <p:sldId id="281" r:id="rId10"/>
    <p:sldId id="264" r:id="rId11"/>
    <p:sldId id="282" r:id="rId12"/>
    <p:sldId id="265" r:id="rId13"/>
    <p:sldId id="266" r:id="rId14"/>
    <p:sldId id="283" r:id="rId15"/>
    <p:sldId id="267" r:id="rId16"/>
    <p:sldId id="268" r:id="rId17"/>
    <p:sldId id="269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4570-167E-4F03-BC6E-83FFA654CBDE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7E59-1374-4155-9BDF-E8D47D824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0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4570-167E-4F03-BC6E-83FFA654CBDE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7E59-1374-4155-9BDF-E8D47D824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22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4570-167E-4F03-BC6E-83FFA654CBDE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7E59-1374-4155-9BDF-E8D47D82498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6832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4570-167E-4F03-BC6E-83FFA654CBDE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7E59-1374-4155-9BDF-E8D47D824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51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4570-167E-4F03-BC6E-83FFA654CBDE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7E59-1374-4155-9BDF-E8D47D82498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9433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4570-167E-4F03-BC6E-83FFA654CBDE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7E59-1374-4155-9BDF-E8D47D824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23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4570-167E-4F03-BC6E-83FFA654CBDE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7E59-1374-4155-9BDF-E8D47D824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49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4570-167E-4F03-BC6E-83FFA654CBDE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7E59-1374-4155-9BDF-E8D47D824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93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4570-167E-4F03-BC6E-83FFA654CBDE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7E59-1374-4155-9BDF-E8D47D824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9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4570-167E-4F03-BC6E-83FFA654CBDE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7E59-1374-4155-9BDF-E8D47D824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5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4570-167E-4F03-BC6E-83FFA654CBDE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7E59-1374-4155-9BDF-E8D47D824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3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4570-167E-4F03-BC6E-83FFA654CBDE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7E59-1374-4155-9BDF-E8D47D824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0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4570-167E-4F03-BC6E-83FFA654CBDE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7E59-1374-4155-9BDF-E8D47D824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0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4570-167E-4F03-BC6E-83FFA654CBDE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7E59-1374-4155-9BDF-E8D47D824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62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4570-167E-4F03-BC6E-83FFA654CBDE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7E59-1374-4155-9BDF-E8D47D824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0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7E59-1374-4155-9BDF-E8D47D82498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4570-167E-4F03-BC6E-83FFA654CBDE}" type="datetimeFigureOut">
              <a:rPr lang="en-US" smtClean="0"/>
              <a:t>2/24/2019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2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24570-167E-4F03-BC6E-83FFA654CBDE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FA57E59-1374-4155-9BDF-E8D47D824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14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9409" y="1081214"/>
            <a:ext cx="7469747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Microbial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Nutrition</a:t>
            </a:r>
            <a:endParaRPr lang="en-US" sz="44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By</a:t>
            </a:r>
            <a:endParaRPr lang="en-US" sz="3200" b="1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Hadeel Kareem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Musafer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PhD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816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7431" y="1190059"/>
            <a:ext cx="9865217" cy="4171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Nutritional types of microorganisms</a:t>
            </a:r>
            <a:endParaRPr lang="en-US" sz="36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M.O can be classified into nutritional classes based on how they satisfy all their requirements (C, H, O, energy and electrons). There are two sources of energy available to M.O: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3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964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942" y="680389"/>
            <a:ext cx="10689465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Light energy &amp; Energy derived from oxidizing organic or inorganic molecules.</a:t>
            </a:r>
            <a:endParaRPr lang="en-US" sz="40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Phototrophs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M.O that use light as their energy source.</a:t>
            </a:r>
            <a:endParaRPr lang="en-US" sz="4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Chemotrophs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M.O obtain energy from the oxidation of chemical compounds (organic &amp; inorganic molecules).</a:t>
            </a:r>
            <a:endParaRPr lang="en-US" sz="4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540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5002" y="382426"/>
            <a:ext cx="10895527" cy="6390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Classification of M.O according to their source of electrons </a:t>
            </a:r>
            <a:endParaRPr lang="en-US" sz="36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1-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Lithotrophs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reduced inorganic substances as their electron source.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2-Organotrophs: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extract electrons from organic compounds.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According to carbon sources, M.O can be divided into two groups </a:t>
            </a:r>
            <a:endParaRPr lang="en-US" sz="32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1-Autotrophs;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CO2 sole or principal biosynthetic carbon source.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2-Heterotrophs;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Reduced, preformed, organic molecules are their carbon sources.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0090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7127" y="223937"/>
            <a:ext cx="10689464" cy="557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Major Nutritional Types</a:t>
            </a:r>
            <a:endParaRPr lang="en-US" sz="36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Most M.O may be placed in one of four nutritional classes based on their primary sources of carbon, energy, and electrons:</a:t>
            </a:r>
            <a:endParaRPr lang="en-US" sz="3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1-Photolithoautotrophy:  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L/E; Inorganic H/Electron donor; CO2</a:t>
            </a:r>
            <a:endParaRPr lang="en-US" sz="3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2-Photoorganoheterotrophy: 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L/E; Organic H/Electron donor; O/ C source</a:t>
            </a:r>
            <a:endParaRPr lang="en-US" sz="3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289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4856" y="1036818"/>
            <a:ext cx="10187189" cy="4171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3-Chemolithoautotrophy: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CH/E Inorganic; Inorganic H/Electron donor; CO2</a:t>
            </a:r>
            <a:endParaRPr lang="en-US" sz="3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4-Chemoorganoheterotrophy: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CH /E Organic; Organic H/Electron donor; O/ C source.</a:t>
            </a:r>
            <a:endParaRPr lang="en-US" sz="3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Mixotrophic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M.O that combine ch.li.au. tr. &amp; heterotrophic metabolic processes.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896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2884" y="546116"/>
            <a:ext cx="10844012" cy="3406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Requirements for Nitrogen, Phosphorus and Sulfur</a:t>
            </a:r>
            <a:endParaRPr lang="en-US" sz="36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M.O must be able to incorporate large quantities of N, P &amp; S in order to growth. Nitrogen requires for synthesis of amino acids, purines,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pyrimidines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some carbohydrates, lipids, enzyme cofactors and other substances.</a:t>
            </a:r>
            <a:endParaRPr lang="en-US" sz="3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97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5307" y="1184027"/>
            <a:ext cx="10689465" cy="5317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hosphorus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is present in nucleic acids, phospholipids, nucleotides like ATP, several cofactors, some proteins and other cell components. All M.O use inorganic phosphate as their phosphorus source.</a:t>
            </a:r>
            <a:endParaRPr lang="en-US" sz="3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Sulfur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is needed for the synthesis of some amino acids like cysteine, methionine, some carbohydrates, biotin and thiamine. Most M.O use </a:t>
            </a:r>
            <a:r>
              <a:rPr lang="en-US" sz="36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sulphate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 a source of sulfur and reduce it by assimilatory sulfate reduction.</a:t>
            </a:r>
            <a:endParaRPr lang="en-US" sz="3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072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3791" y="442810"/>
            <a:ext cx="10895526" cy="6591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Growth factors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are an essential organic compounds required which are unable to synthesize by the organism. There are three major classes of growth factors: </a:t>
            </a:r>
            <a:endParaRPr lang="en-US" sz="3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Low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Amino acids:  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require for protein synthesis.</a:t>
            </a:r>
            <a:endParaRPr lang="en-US" sz="3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Low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Purines and </a:t>
            </a:r>
            <a:r>
              <a:rPr lang="en-US" sz="36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pyrimidines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requires for nucleic acid synthesis.</a:t>
            </a:r>
            <a:endParaRPr lang="en-US" sz="3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Low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Vitamins: 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small organic molecules that make up all or part of enzyme cofactors, only very small amounts sustain growth. Most common vitamins are Biotin, Folic acid and Riboflavin (B2).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038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27301" y="399245"/>
            <a:ext cx="3889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B050"/>
                </a:solidFill>
                <a:latin typeface="Sylfaen" panose="010A0502050306030303" pitchFamily="18" charset="0"/>
              </a:rPr>
              <a:t>References </a:t>
            </a:r>
            <a:endParaRPr lang="en-US" sz="4800" b="1" dirty="0">
              <a:solidFill>
                <a:srgbClr val="00B050"/>
              </a:solidFill>
              <a:latin typeface="Sylfaen" panose="010A05020503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1878" y="1362921"/>
            <a:ext cx="100981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Microbial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Physiology. Albert G Moat, John W Foster, Michael P. Spector. 2002. Fourth Edition. A John Wiley and sons, INC., publication.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Microbiology. Lansing M Prescott, John P. Harley, Donald A. Klein.2004. Sixth Edition. Higher Education.</a:t>
            </a: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Microbial an introduction. 2004. Gerard J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Tortora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Berdell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Funke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Christine L Case. Eighth Edition. 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3115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97422" y="2705725"/>
            <a:ext cx="599715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Algerian" panose="04020705040A02060702" pitchFamily="82" charset="0"/>
              </a:rPr>
              <a:t>Questions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1146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9853" y="796573"/>
            <a:ext cx="10792496" cy="4043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Microbial Nutrition</a:t>
            </a:r>
            <a:endParaRPr lang="en-US" sz="36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Microorganisms requires about 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10 elements 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 large quantities, used to construct carbohydrates, lipids, proteins and nucleic acids. Several other factors are needed in very small amounts and are parts of enzymes and cofactors.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530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6835" y="1893194"/>
            <a:ext cx="62977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Thank you</a:t>
            </a:r>
            <a:endParaRPr lang="en-US" sz="8800" dirty="0">
              <a:solidFill>
                <a:schemeClr val="accent2">
                  <a:lumMod val="75000"/>
                </a:schemeClr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835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6220" y="1238415"/>
            <a:ext cx="9736428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To obtain energy and construct new cellular components, organisms must have a supply of raw materials or nutrients. Nutrients are substances used in biosynthesis and energy release and therefore are required for microbial growth. 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538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9854" y="445959"/>
            <a:ext cx="9762186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Analysis of microbial cell composition shows that over 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95% of cell dry weight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 made up of a few major elements; Carbon, Oxygen, Hydrogen, Nitrogen, Sulfur, Phosphorus, Potassium, Calcium, Magnesium and Iron which are called 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macro-elements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or 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macronutrients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because they are required by microorganisms in relatively large amounts. 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404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990325"/>
            <a:ext cx="10058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First six (C,O,H,N,S and P) are components of carbohydrates, lipids, proteins and nucleic acids while the remaining four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macroelements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exist in the cell as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cations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play a variety of roles; </a:t>
            </a:r>
            <a:r>
              <a:rPr lang="en-US" sz="4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potassium (K</a:t>
            </a:r>
            <a:r>
              <a:rPr lang="en-US" sz="4000" baseline="30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+</a:t>
            </a:r>
            <a:r>
              <a:rPr lang="en-US" sz="4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 required for activity by number of enzymes, including some of those involved in protein synthesis.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83125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5461" y="1772758"/>
            <a:ext cx="9890974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Calcium (Ca</a:t>
            </a:r>
            <a:r>
              <a:rPr lang="en-US" sz="3200" b="1" baseline="30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+2</a:t>
            </a: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contributes to the heat resistance of bacterial endospores. </a:t>
            </a: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Magnesium (Mg</a:t>
            </a:r>
            <a:r>
              <a:rPr lang="en-US" sz="3200" b="1" baseline="30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+2</a:t>
            </a: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serves as a cofactor for many enzymes, complexes with ATP and stabilizes ribosomes and cell membranes. </a:t>
            </a: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Iron (Fe</a:t>
            </a:r>
            <a:r>
              <a:rPr lang="en-US" sz="3200" b="1" baseline="30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+2</a:t>
            </a: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Fe</a:t>
            </a:r>
            <a:r>
              <a:rPr lang="en-US" sz="3200" b="1" baseline="30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+3</a:t>
            </a: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 a part of cytochromes and a cofactor for enzymes and electron–carrying proteins.</a:t>
            </a:r>
          </a:p>
        </p:txBody>
      </p:sp>
    </p:spTree>
    <p:extLst>
      <p:ext uri="{BB962C8B-B14F-4D97-AF65-F5344CB8AC3E}">
        <p14:creationId xmlns:p14="http://schemas.microsoft.com/office/powerpoint/2010/main" val="2268164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4705" y="804450"/>
            <a:ext cx="9981126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All organisms including microorganisms (M.O) needs several micronutrients or trace elements; manganese, zinc, cobalt, molybdenum, nickel and copper. They are a part of enzymes and cofactors and they aids in the catalysis of reactions and maintenance of protein structure. 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Zinc (Zn)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 present at the active site of some enzymes.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486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517" y="381840"/>
            <a:ext cx="10212947" cy="5954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Requirements for Carbon, Hydrogen and Oxygen</a:t>
            </a:r>
            <a:endParaRPr lang="en-US" sz="36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Carbon requirements considers as a skeleton or backbone of all organic molecules. Molecules serving as carbon sources also contribute both oxygen and hydrogen atoms. M.O also needs a source of electron. The electron movement through electron transport chains and during other oxidation-reduction reactions can provides energy which can use in microbial activities. 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926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7431" y="1798527"/>
            <a:ext cx="865460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Electron also requires in the reduction reactions during biosynthesis. Carbon dioxide (CO</a:t>
            </a:r>
            <a:r>
              <a:rPr lang="en-US" sz="360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does not supply hydrogen or energy for the cell. All M.O can fix (CO</a:t>
            </a:r>
            <a:r>
              <a:rPr lang="en-US" sz="360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and reduce it to form organic molecules.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472974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192</TotalTime>
  <Words>940</Words>
  <Application>Microsoft Office PowerPoint</Application>
  <PresentationFormat>Widescreen</PresentationFormat>
  <Paragraphs>48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Algerian</vt:lpstr>
      <vt:lpstr>Arial</vt:lpstr>
      <vt:lpstr>Calibri</vt:lpstr>
      <vt:lpstr>Sylfaen</vt:lpstr>
      <vt:lpstr>Symbol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Hadeel Al-Rubaye</dc:creator>
  <cp:lastModifiedBy>Hadeel Al-Rubaye</cp:lastModifiedBy>
  <cp:revision>12</cp:revision>
  <dcterms:created xsi:type="dcterms:W3CDTF">2019-02-23T11:38:21Z</dcterms:created>
  <dcterms:modified xsi:type="dcterms:W3CDTF">2019-02-23T21:07:00Z</dcterms:modified>
</cp:coreProperties>
</file>