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07/05/1440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0581402_2571107592904290_48106462380661145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9186" y="1584960"/>
            <a:ext cx="4231178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49803292_332916570882604_660921306513093427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5687" y="1584960"/>
            <a:ext cx="4098175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49548050_364513097674344_16074205058522152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1017" y="1584960"/>
            <a:ext cx="402751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0247500_344687896374720_573950498537734144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6737" y="1584960"/>
            <a:ext cx="393607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49213277_293730308166389_459425282777730252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6737" y="1584960"/>
            <a:ext cx="3936076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0599206_639560313126115_69206450307092971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7642" y="1584960"/>
            <a:ext cx="3994265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49937849_1006300806247770_3643338422673735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45831" y="1584960"/>
            <a:ext cx="3877887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49428987_598519133926786_65160411971175055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0873" y="1584960"/>
            <a:ext cx="4247804" cy="4526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انقلاب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abumada</cp:lastModifiedBy>
  <cp:revision>2</cp:revision>
  <dcterms:created xsi:type="dcterms:W3CDTF">2019-01-13T14:17:56Z</dcterms:created>
  <dcterms:modified xsi:type="dcterms:W3CDTF">2019-01-13T14:27:11Z</dcterms:modified>
</cp:coreProperties>
</file>