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341" r:id="rId4"/>
    <p:sldId id="340" r:id="rId5"/>
    <p:sldId id="342" r:id="rId6"/>
    <p:sldId id="34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9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88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45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1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92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43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24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9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42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31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3108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965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63547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09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284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7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5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>
                <a:solidFill>
                  <a:srgbClr val="FFFFFF"/>
                </a:solidFill>
              </a:rPr>
              <a:t>Inorganic Chemistry</a:t>
            </a:r>
            <a:br>
              <a:rPr lang="en-US" sz="3600">
                <a:solidFill>
                  <a:srgbClr val="FFFFFF"/>
                </a:solidFill>
              </a:rPr>
            </a:br>
            <a:r>
              <a:rPr lang="en-US" sz="3600" b="1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The Second Course</a:t>
            </a: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By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Lecturer Sinan Midhat Al-Bayati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Prof. Anaam Majeed Rasheed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Lecturer Al-Ameen Bariz Omar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 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Supervised by: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Dr. Rehab AbdulMahdi Al-Hassan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830D-53AD-4E07-8754-77CA8DD6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31" y="2395888"/>
            <a:ext cx="8596668" cy="206622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Experiment No. (8)</a:t>
            </a:r>
            <a:br>
              <a:rPr lang="en-US" dirty="0"/>
            </a:br>
            <a:r>
              <a:rPr lang="en-US" b="1" dirty="0"/>
              <a:t>Preparation of Sodium Thiosulfate Pentahydrate Na</a:t>
            </a:r>
            <a:r>
              <a:rPr lang="en-US" b="1" baseline="-25000" dirty="0"/>
              <a:t>2</a:t>
            </a:r>
            <a:r>
              <a:rPr lang="en-US" b="1" dirty="0"/>
              <a:t>S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3</a:t>
            </a:r>
            <a:r>
              <a:rPr lang="en-US" b="1" dirty="0"/>
              <a:t>.5H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8E923E-7EBC-446A-9730-17DB0413C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529" y="550603"/>
            <a:ext cx="7175176" cy="578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44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B26C48B-0FE3-4470-AB11-BE3856A1BD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5580" y="361912"/>
            <a:ext cx="5816483" cy="613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028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E6C3-2682-4F90-BB19-BC3533BA7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B34C0-9553-4CC6-BC1C-18C0673C2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Calculate the theoretical weight of the thiosulfate pentahydrate.</a:t>
            </a:r>
          </a:p>
          <a:p>
            <a:pPr lvl="0"/>
            <a:r>
              <a:rPr lang="en-US" dirty="0"/>
              <a:t>Give the oxidation state of S in:</a:t>
            </a:r>
          </a:p>
          <a:p>
            <a:r>
              <a:rPr lang="en-US" dirty="0"/>
              <a:t>SO</a:t>
            </a:r>
            <a:r>
              <a:rPr lang="en-US" baseline="-25000" dirty="0"/>
              <a:t>3</a:t>
            </a:r>
            <a:r>
              <a:rPr lang="en-US" baseline="30000" dirty="0"/>
              <a:t>2-</a:t>
            </a:r>
            <a:r>
              <a:rPr lang="en-US" dirty="0"/>
              <a:t>, SO</a:t>
            </a:r>
            <a:r>
              <a:rPr lang="en-US" baseline="-25000" dirty="0"/>
              <a:t>4</a:t>
            </a:r>
            <a:r>
              <a:rPr lang="en-US" baseline="30000" dirty="0"/>
              <a:t>2-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baseline="30000" dirty="0"/>
              <a:t>2-</a:t>
            </a:r>
            <a:r>
              <a:rPr lang="en-US" dirty="0"/>
              <a:t>, S</a:t>
            </a:r>
            <a:r>
              <a:rPr lang="en-US" baseline="-25000" dirty="0"/>
              <a:t>4</a:t>
            </a:r>
            <a:r>
              <a:rPr lang="en-US" dirty="0"/>
              <a:t>O</a:t>
            </a:r>
            <a:r>
              <a:rPr lang="en-US" baseline="-25000" dirty="0"/>
              <a:t>6</a:t>
            </a:r>
            <a:r>
              <a:rPr lang="en-US" baseline="30000" dirty="0"/>
              <a:t>2-</a:t>
            </a:r>
            <a:endParaRPr lang="en-US" dirty="0"/>
          </a:p>
          <a:p>
            <a:pPr lvl="0"/>
            <a:r>
              <a:rPr lang="en-US" dirty="0"/>
              <a:t>Compare between SO</a:t>
            </a:r>
            <a:r>
              <a:rPr lang="en-US" baseline="-25000" dirty="0"/>
              <a:t>3</a:t>
            </a:r>
            <a:r>
              <a:rPr lang="en-US" baseline="30000" dirty="0"/>
              <a:t>2-</a:t>
            </a:r>
            <a:r>
              <a:rPr lang="en-US" dirty="0"/>
              <a:t>, SO</a:t>
            </a:r>
            <a:r>
              <a:rPr lang="en-US" baseline="-25000" dirty="0"/>
              <a:t>4</a:t>
            </a:r>
            <a:r>
              <a:rPr lang="en-US" baseline="30000" dirty="0"/>
              <a:t>2-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baseline="30000" dirty="0"/>
              <a:t>2-</a:t>
            </a:r>
            <a:endParaRPr lang="en-US" dirty="0"/>
          </a:p>
          <a:p>
            <a:pPr lvl="0"/>
            <a:r>
              <a:rPr lang="en-US" dirty="0"/>
              <a:t>Write the equation of this reaction.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419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69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Inorganic Chemistry Practical II </vt:lpstr>
      <vt:lpstr>Experiment No. (8) Preparation of Sodium Thiosulfate Pentahydrate Na2S2O3.5H2O</vt:lpstr>
      <vt:lpstr>PowerPoint Presentation</vt:lpstr>
      <vt:lpstr>PowerPoint Presentation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8</cp:revision>
  <dcterms:created xsi:type="dcterms:W3CDTF">2018-12-25T19:27:21Z</dcterms:created>
  <dcterms:modified xsi:type="dcterms:W3CDTF">2018-12-25T19:31:36Z</dcterms:modified>
</cp:coreProperties>
</file>