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35" r:id="rId4"/>
    <p:sldId id="336" r:id="rId5"/>
    <p:sldId id="337" r:id="rId6"/>
    <p:sldId id="338" r:id="rId7"/>
    <p:sldId id="33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(7)</a:t>
            </a:r>
            <a:br>
              <a:rPr lang="en-US" dirty="0"/>
            </a:br>
            <a:r>
              <a:rPr lang="en-US" b="1" dirty="0"/>
              <a:t>Determination of Equivalent Weight of Zinc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1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530B91-5573-44D0-8802-3721EFCA2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466875"/>
            <a:ext cx="7336405" cy="56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0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34D55C-1871-4689-AD67-93003A082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466356"/>
            <a:ext cx="7666128" cy="519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68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B096AD-5DCE-4061-BAB4-0131DFF4B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647" y="1295205"/>
            <a:ext cx="8540340" cy="322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67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0EDE-F924-418A-B668-F37135605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F4506-D749-474C-BD52-BDD093425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Give the properties of Zinc.</a:t>
            </a:r>
          </a:p>
          <a:p>
            <a:pPr lvl="0"/>
            <a:r>
              <a:rPr lang="en-US" dirty="0"/>
              <a:t>What is the basic idea of this experiment? Explain</a:t>
            </a:r>
          </a:p>
          <a:p>
            <a:pPr lvl="0"/>
            <a:r>
              <a:rPr lang="en-US" dirty="0"/>
              <a:t>Why we put the piece of zinc in hot solution of CuSO</a:t>
            </a:r>
            <a:r>
              <a:rPr lang="en-US" baseline="-25000" dirty="0"/>
              <a:t>4</a:t>
            </a:r>
            <a:r>
              <a:rPr lang="en-US" dirty="0"/>
              <a:t>.5H</a:t>
            </a:r>
            <a:r>
              <a:rPr lang="en-US" baseline="-25000" dirty="0"/>
              <a:t>2</a:t>
            </a:r>
            <a:r>
              <a:rPr lang="en-US" dirty="0"/>
              <a:t>O?</a:t>
            </a:r>
          </a:p>
          <a:p>
            <a:pPr lvl="0"/>
            <a:r>
              <a:rPr lang="en-US" dirty="0"/>
              <a:t>Why we use ethanol in the last step of this experiment?</a:t>
            </a:r>
          </a:p>
          <a:p>
            <a:pPr lvl="0"/>
            <a:r>
              <a:rPr lang="en-US" dirty="0"/>
              <a:t>Why we use </a:t>
            </a:r>
            <a:r>
              <a:rPr lang="en-US" dirty="0" err="1"/>
              <a:t>BaCl</a:t>
            </a:r>
            <a:r>
              <a:rPr lang="en-US" dirty="0"/>
              <a:t>?</a:t>
            </a:r>
          </a:p>
          <a:p>
            <a:pPr lvl="0"/>
            <a:r>
              <a:rPr lang="en-US" dirty="0"/>
              <a:t>Calculate the theoretical equivalent weight of zinc.</a:t>
            </a:r>
          </a:p>
          <a:p>
            <a:pPr lvl="0"/>
            <a:r>
              <a:rPr lang="en-US" dirty="0"/>
              <a:t>Write the equation of this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9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(7) Determination of Equivalent Weight of Zinc</vt:lpstr>
      <vt:lpstr>PowerPoint Presentation</vt:lpstr>
      <vt:lpstr>PowerPoint Presentation</vt:lpstr>
      <vt:lpstr>PowerPoint Presentation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7</cp:revision>
  <dcterms:created xsi:type="dcterms:W3CDTF">2018-12-25T19:27:21Z</dcterms:created>
  <dcterms:modified xsi:type="dcterms:W3CDTF">2018-12-25T19:31:14Z</dcterms:modified>
</cp:coreProperties>
</file>