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335" r:id="rId4"/>
    <p:sldId id="336" r:id="rId5"/>
    <p:sldId id="337" r:id="rId6"/>
    <p:sldId id="338" r:id="rId7"/>
    <p:sldId id="33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9098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889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8450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921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6928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438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248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69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42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73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631085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965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1635473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80965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1284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637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177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57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62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6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7" name="Isosceles Triangle 66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68" name="Isosceles Triangle 67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70" name="Rectangle 69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0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2" name="Isosceles Triangle 81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4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8" name="Freeform: Shape 87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>
                <a:solidFill>
                  <a:srgbClr val="FFFFFF"/>
                </a:solidFill>
              </a:rPr>
              <a:t>Inorganic Chemistry</a:t>
            </a:r>
            <a:br>
              <a:rPr lang="en-US" sz="3600">
                <a:solidFill>
                  <a:srgbClr val="FFFFFF"/>
                </a:solidFill>
              </a:rPr>
            </a:br>
            <a:r>
              <a:rPr lang="en-US" sz="3600" b="1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The Second Course</a:t>
            </a: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By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Lecturer Sinan Midhat Al-Bayati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Prof. Anaam Majeed Rasheed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Asst. Lecturer Al-Ameen Bariz Omar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 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Supervised by: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r>
              <a:rPr lang="en-US" b="1">
                <a:solidFill>
                  <a:srgbClr val="FFFFFF"/>
                </a:solidFill>
              </a:rPr>
              <a:t>Dr. Rehab AbdulMahdi Al-Hassan</a:t>
            </a:r>
            <a:endParaRPr lang="en-US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5830D-53AD-4E07-8754-77CA8DD64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2580" y="2395888"/>
            <a:ext cx="8596668" cy="2066224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Experiment No. (7)</a:t>
            </a:r>
            <a:br>
              <a:rPr lang="en-US" dirty="0"/>
            </a:br>
            <a:r>
              <a:rPr lang="en-US" b="1" dirty="0"/>
              <a:t>Determination of Equivalent Weight of Zinc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1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530B91-5573-44D0-8802-3721EFCA21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3" y="466875"/>
            <a:ext cx="7336405" cy="5610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100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134D55C-1871-4689-AD67-93003A0825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193" y="466356"/>
            <a:ext cx="7666128" cy="519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96851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B096AD-5DCE-4061-BAB4-0131DFF4BB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647" y="1295205"/>
            <a:ext cx="8540340" cy="322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67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E00EDE-F924-418A-B668-F37135605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F4506-D749-474C-BD52-BDD093425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Give the properties of Zinc.</a:t>
            </a:r>
          </a:p>
          <a:p>
            <a:pPr lvl="0"/>
            <a:r>
              <a:rPr lang="en-US" dirty="0"/>
              <a:t>What is the basic idea of this experiment? Explain</a:t>
            </a:r>
          </a:p>
          <a:p>
            <a:pPr lvl="0"/>
            <a:r>
              <a:rPr lang="en-US" dirty="0"/>
              <a:t>Why we put the piece of zinc in hot solution of CuSO</a:t>
            </a:r>
            <a:r>
              <a:rPr lang="en-US" baseline="-25000" dirty="0"/>
              <a:t>4</a:t>
            </a:r>
            <a:r>
              <a:rPr lang="en-US" dirty="0"/>
              <a:t>.5H</a:t>
            </a:r>
            <a:r>
              <a:rPr lang="en-US" baseline="-25000" dirty="0"/>
              <a:t>2</a:t>
            </a:r>
            <a:r>
              <a:rPr lang="en-US" dirty="0"/>
              <a:t>O?</a:t>
            </a:r>
          </a:p>
          <a:p>
            <a:pPr lvl="0"/>
            <a:r>
              <a:rPr lang="en-US" dirty="0"/>
              <a:t>Why we use ethanol in the last step of this experiment?</a:t>
            </a:r>
          </a:p>
          <a:p>
            <a:pPr lvl="0"/>
            <a:r>
              <a:rPr lang="en-US" dirty="0"/>
              <a:t>Why we use </a:t>
            </a:r>
            <a:r>
              <a:rPr lang="en-US" dirty="0" err="1"/>
              <a:t>BaCl</a:t>
            </a:r>
            <a:r>
              <a:rPr lang="en-US" dirty="0"/>
              <a:t>?</a:t>
            </a:r>
          </a:p>
          <a:p>
            <a:pPr lvl="0"/>
            <a:r>
              <a:rPr lang="en-US" dirty="0"/>
              <a:t>Calculate the theoretical equivalent weight of zinc.</a:t>
            </a:r>
          </a:p>
          <a:p>
            <a:pPr lvl="0"/>
            <a:r>
              <a:rPr lang="en-US" dirty="0"/>
              <a:t>Write the equation of this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692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92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(7) Determination of Equivalent Weight of Zinc</vt:lpstr>
      <vt:lpstr>PowerPoint Presentation</vt:lpstr>
      <vt:lpstr>PowerPoint Presentation</vt:lpstr>
      <vt:lpstr>PowerPoint Presentation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7</cp:revision>
  <dcterms:created xsi:type="dcterms:W3CDTF">2018-12-25T19:27:21Z</dcterms:created>
  <dcterms:modified xsi:type="dcterms:W3CDTF">2018-12-25T19:31:14Z</dcterms:modified>
</cp:coreProperties>
</file>