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32" r:id="rId4"/>
    <p:sldId id="333" r:id="rId5"/>
    <p:sldId id="33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(6)</a:t>
            </a:r>
            <a:br>
              <a:rPr lang="en-US" dirty="0"/>
            </a:br>
            <a:r>
              <a:rPr lang="en-US" b="1" dirty="0"/>
              <a:t>Preparation of Copper Sulfate Dihydrate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1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14C85-BE49-4C57-AC89-2CF38A8F1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42" y="723793"/>
            <a:ext cx="7811200" cy="504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0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47AA-B2A4-499E-9509-2519F473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F0E4-651A-4A4C-9672-D56B0BCF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Write the structure formula of CuSO</a:t>
            </a:r>
            <a:r>
              <a:rPr lang="en-US" baseline="-25000" dirty="0"/>
              <a:t>4</a:t>
            </a:r>
            <a:r>
              <a:rPr lang="en-US" dirty="0"/>
              <a:t>.2H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pPr lvl="0"/>
            <a:r>
              <a:rPr lang="en-US" dirty="0"/>
              <a:t>Why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5N is used?</a:t>
            </a:r>
          </a:p>
          <a:p>
            <a:pPr lvl="0"/>
            <a:r>
              <a:rPr lang="en-US" dirty="0"/>
              <a:t>Calculate the theoretical mass of CuSO</a:t>
            </a:r>
            <a:r>
              <a:rPr lang="en-US" baseline="-25000" dirty="0"/>
              <a:t>4</a:t>
            </a:r>
            <a:r>
              <a:rPr lang="en-US" dirty="0"/>
              <a:t>.2H</a:t>
            </a:r>
            <a:r>
              <a:rPr lang="en-US" baseline="-25000" dirty="0"/>
              <a:t>2</a:t>
            </a:r>
            <a:r>
              <a:rPr lang="en-US" dirty="0"/>
              <a:t>O and the </a:t>
            </a:r>
            <a:r>
              <a:rPr lang="en-US" dirty="0" err="1"/>
              <a:t>pcentage</a:t>
            </a:r>
            <a:r>
              <a:rPr lang="en-US" dirty="0"/>
              <a:t> of the yield.</a:t>
            </a:r>
          </a:p>
          <a:p>
            <a:pPr lvl="0"/>
            <a:r>
              <a:rPr lang="en-US" dirty="0"/>
              <a:t>Write the equation of this preparation.</a:t>
            </a:r>
          </a:p>
          <a:p>
            <a:pPr lvl="0"/>
            <a:r>
              <a:rPr lang="en-US" dirty="0"/>
              <a:t>Give the properties of CuSO</a:t>
            </a:r>
            <a:r>
              <a:rPr lang="en-US" baseline="-25000" dirty="0"/>
              <a:t>4</a:t>
            </a:r>
            <a:r>
              <a:rPr lang="en-US" dirty="0"/>
              <a:t>.2H</a:t>
            </a:r>
            <a:r>
              <a:rPr lang="en-US" baseline="-25000" dirty="0"/>
              <a:t>2</a:t>
            </a:r>
            <a:r>
              <a:rPr lang="en-US" dirty="0"/>
              <a:t>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2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(6) Preparation of Copper Sulfate Dihydrate</vt:lpstr>
      <vt:lpstr>PowerPoint Presentation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6</cp:revision>
  <dcterms:created xsi:type="dcterms:W3CDTF">2018-12-25T19:27:21Z</dcterms:created>
  <dcterms:modified xsi:type="dcterms:W3CDTF">2018-12-25T19:29:52Z</dcterms:modified>
</cp:coreProperties>
</file>