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3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78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7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3684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9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92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7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3" name="Rectangle 2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44" name="Rectangle 2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45" name="Straight Connector 2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3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3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: Shape 3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FFFFFF"/>
                </a:solidFill>
              </a:rPr>
              <a:t>Inorganic Chemistry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buFont typeface="Wingdings 3" charset="2"/>
              <a:buChar char=""/>
            </a:pPr>
            <a:r>
              <a:rPr lang="en-US" sz="2800" b="1" dirty="0">
                <a:solidFill>
                  <a:srgbClr val="FFFFFF"/>
                </a:solidFill>
              </a:rPr>
              <a:t>The First Course</a:t>
            </a: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By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Lecturer Sinan </a:t>
            </a:r>
            <a:r>
              <a:rPr lang="en-US" b="1" dirty="0" err="1">
                <a:solidFill>
                  <a:srgbClr val="FFFFFF"/>
                </a:solidFill>
              </a:rPr>
              <a:t>Midhat</a:t>
            </a:r>
            <a:r>
              <a:rPr lang="en-US" b="1" dirty="0">
                <a:solidFill>
                  <a:srgbClr val="FFFFFF"/>
                </a:solidFill>
              </a:rPr>
              <a:t> Al-</a:t>
            </a:r>
            <a:r>
              <a:rPr lang="en-US" b="1" dirty="0" err="1">
                <a:solidFill>
                  <a:srgbClr val="FFFFFF"/>
                </a:solidFill>
              </a:rPr>
              <a:t>Bayati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Prof. </a:t>
            </a:r>
            <a:r>
              <a:rPr lang="en-US" b="1" dirty="0" err="1">
                <a:solidFill>
                  <a:srgbClr val="FFFFFF"/>
                </a:solidFill>
              </a:rPr>
              <a:t>Anaam</a:t>
            </a:r>
            <a:r>
              <a:rPr lang="en-US" b="1" dirty="0">
                <a:solidFill>
                  <a:srgbClr val="FFFFFF"/>
                </a:solidFill>
              </a:rPr>
              <a:t> Majeed Rasheed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Lecturer Al-Ameen Bariz Omar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 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Supervised by: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Dr. Rehab </a:t>
            </a:r>
            <a:r>
              <a:rPr lang="en-US" b="1" dirty="0" err="1">
                <a:solidFill>
                  <a:srgbClr val="FFFFFF"/>
                </a:solidFill>
              </a:rPr>
              <a:t>AbdulMahdi</a:t>
            </a:r>
            <a:r>
              <a:rPr lang="en-US" b="1" dirty="0">
                <a:solidFill>
                  <a:srgbClr val="FFFFFF"/>
                </a:solidFill>
              </a:rPr>
              <a:t> Al-Hassan</a:t>
            </a:r>
            <a:endParaRPr lang="en-US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D25F-4711-4C7E-97D5-250FF2000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Experiment No. (5)</a:t>
            </a:r>
            <a:br>
              <a:rPr lang="en-US" dirty="0"/>
            </a:br>
            <a:r>
              <a:rPr lang="en-US" b="1" dirty="0"/>
              <a:t>Detection of Cr</a:t>
            </a:r>
            <a:r>
              <a:rPr lang="en-US" b="1" baseline="30000" dirty="0"/>
              <a:t>3+</a:t>
            </a:r>
            <a:r>
              <a:rPr lang="en-US" b="1" dirty="0"/>
              <a:t>, and Al</a:t>
            </a:r>
            <a:r>
              <a:rPr lang="en-US" b="1" baseline="30000" dirty="0"/>
              <a:t>3+</a:t>
            </a:r>
            <a:r>
              <a:rPr lang="en-US" b="1" dirty="0"/>
              <a:t> Ions: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C0D8ED-90AE-42EF-B25D-A57EA0793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3" y="1930400"/>
            <a:ext cx="5279807" cy="4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9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E95E-3DA6-4384-89B0-6FBCAA31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Second Group IIA (2) (Alkaline Earth)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14A2BF-E99B-4011-B30D-0009A79B4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546" y="2069871"/>
            <a:ext cx="7494244" cy="417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9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FDFA-63E2-4512-BB35-8EFB9C36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3AB5-A395-4C3E-899F-83AD095E7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Name the important minerals of the group IIA (2) elements and write the electronic structure of the elements.</a:t>
            </a:r>
          </a:p>
          <a:p>
            <a:pPr lvl="0"/>
            <a:r>
              <a:rPr lang="en-US" dirty="0"/>
              <a:t>Why these metals have higher melting points than the Alkali metals?</a:t>
            </a:r>
          </a:p>
          <a:p>
            <a:pPr lvl="0"/>
            <a:r>
              <a:rPr lang="en-US" dirty="0"/>
              <a:t>Why beryllium tends to form covalent compound?</a:t>
            </a:r>
          </a:p>
          <a:p>
            <a:pPr lvl="0"/>
            <a:r>
              <a:rPr lang="en-US" dirty="0"/>
              <a:t>How the solubility varies in group IIA (2)?</a:t>
            </a:r>
          </a:p>
          <a:p>
            <a:pPr lvl="0"/>
            <a:r>
              <a:rPr lang="en-US" dirty="0"/>
              <a:t>Do alkaline earth cautions form many complexes? Which cation tends most to do so and what are the best complexing agent?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3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(5) Detection of Cr3+, and Al3+ Ions: </vt:lpstr>
      <vt:lpstr>The Second Group IIA (2) (Alkaline Earth) 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13</cp:revision>
  <dcterms:created xsi:type="dcterms:W3CDTF">2018-12-25T19:27:21Z</dcterms:created>
  <dcterms:modified xsi:type="dcterms:W3CDTF">2018-12-25T19:35:14Z</dcterms:modified>
</cp:coreProperties>
</file>