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0"/>
            <a:r>
              <a:rPr lang="en-US" b="1" dirty="0"/>
              <a:t>Fruit and Seed dispersal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80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Fruit and Seed dispersal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</a:t>
            </a:r>
            <a:r>
              <a:rPr lang="en-US" b="1" dirty="0" err="1" smtClean="0"/>
              <a:t>Anemochory</a:t>
            </a:r>
            <a:r>
              <a:rPr lang="en-US" dirty="0" smtClean="0"/>
              <a:t>. </a:t>
            </a:r>
            <a:endParaRPr lang="en-US" dirty="0"/>
          </a:p>
          <a:p>
            <a:pPr algn="l" rtl="0"/>
            <a:r>
              <a:rPr lang="en-US" b="1" dirty="0"/>
              <a:t>2- </a:t>
            </a:r>
            <a:r>
              <a:rPr lang="en-US" b="1" dirty="0" err="1" smtClean="0"/>
              <a:t>Autochory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3- </a:t>
            </a:r>
            <a:r>
              <a:rPr lang="en-US" b="1" dirty="0" err="1" smtClean="0"/>
              <a:t>Hydrochory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4- </a:t>
            </a:r>
            <a:r>
              <a:rPr lang="en-US" b="1" dirty="0" err="1" smtClean="0"/>
              <a:t>Myrmeco-chory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dirty="0"/>
              <a:t>5- </a:t>
            </a:r>
            <a:r>
              <a:rPr lang="en-US" b="1" dirty="0" err="1"/>
              <a:t>Zoochory</a:t>
            </a:r>
            <a:r>
              <a:rPr lang="en-US" b="1" dirty="0"/>
              <a:t>:</a:t>
            </a:r>
            <a:r>
              <a:rPr lang="en-US" dirty="0"/>
              <a:t> general dispersal by animals, here there are two ways:</a:t>
            </a:r>
          </a:p>
          <a:p>
            <a:pPr algn="l" rtl="0"/>
            <a:r>
              <a:rPr lang="en-US" b="1" u="sng" dirty="0"/>
              <a:t>A- </a:t>
            </a:r>
            <a:r>
              <a:rPr lang="en-US" b="1" u="sng" dirty="0" err="1"/>
              <a:t>Exozoic</a:t>
            </a:r>
            <a:r>
              <a:rPr lang="en-US" b="1" u="sng" dirty="0" smtClean="0"/>
              <a:t>:</a:t>
            </a:r>
            <a:r>
              <a:rPr lang="en-US" dirty="0" smtClean="0"/>
              <a:t>.</a:t>
            </a:r>
            <a:endParaRPr lang="en-US" dirty="0"/>
          </a:p>
          <a:p>
            <a:pPr algn="l" rtl="0"/>
            <a:r>
              <a:rPr lang="en-US" b="1" u="sng" dirty="0"/>
              <a:t>B- </a:t>
            </a:r>
            <a:r>
              <a:rPr lang="en-US" b="1" u="sng" dirty="0" smtClean="0"/>
              <a:t>endozoic</a:t>
            </a:r>
            <a:r>
              <a:rPr lang="en-US" dirty="0" smtClean="0"/>
              <a:t>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4504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Plant reproduction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Sexual reproduction in seeded plants:</a:t>
            </a:r>
            <a:endParaRPr lang="en-US" dirty="0"/>
          </a:p>
          <a:p>
            <a:pPr algn="l" rtl="0"/>
            <a:r>
              <a:rPr lang="en-US" b="1" dirty="0"/>
              <a:t>A/Pollination</a:t>
            </a:r>
            <a:r>
              <a:rPr lang="en-US" dirty="0"/>
              <a:t> :- It is the transfer of pollen grains from microsporangia to the ovule or stigma.</a:t>
            </a:r>
            <a:r>
              <a:rPr lang="en-US" b="1" dirty="0"/>
              <a:t> There are two types </a:t>
            </a:r>
            <a:r>
              <a:rPr lang="en-US" dirty="0"/>
              <a:t>of pollination</a:t>
            </a:r>
          </a:p>
          <a:p>
            <a:pPr algn="l" rtl="0"/>
            <a:r>
              <a:rPr lang="en-US" b="1" dirty="0"/>
              <a:t>1- Self-pollination:</a:t>
            </a:r>
            <a:r>
              <a:rPr lang="en-US" dirty="0"/>
              <a:t> It is the transfer of pollen from the stamens to the stigma in the same flower. This type of pollination happened in the following:</a:t>
            </a:r>
          </a:p>
          <a:p>
            <a:pPr algn="l" rtl="0"/>
            <a:r>
              <a:rPr lang="en-US" b="1" dirty="0"/>
              <a:t>A-</a:t>
            </a:r>
            <a:r>
              <a:rPr lang="en-US" dirty="0"/>
              <a:t> Hermaphrodite flowers</a:t>
            </a:r>
          </a:p>
          <a:p>
            <a:pPr algn="l" rtl="0"/>
            <a:r>
              <a:rPr lang="en-US" b="1" dirty="0"/>
              <a:t>B-</a:t>
            </a:r>
            <a:r>
              <a:rPr lang="en-US" dirty="0"/>
              <a:t> </a:t>
            </a:r>
            <a:r>
              <a:rPr lang="en-US" dirty="0" err="1"/>
              <a:t>Cleistogamus</a:t>
            </a:r>
            <a:r>
              <a:rPr lang="en-US" dirty="0"/>
              <a:t> flowers as in </a:t>
            </a:r>
            <a:r>
              <a:rPr lang="en-US" b="1" i="1" dirty="0" err="1"/>
              <a:t>Avena</a:t>
            </a:r>
            <a:endParaRPr lang="en-US" dirty="0"/>
          </a:p>
          <a:p>
            <a:pPr algn="l" rtl="0"/>
            <a:r>
              <a:rPr lang="en-US" b="1" dirty="0"/>
              <a:t>2- Cross-pollination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51929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Mechanisms </a:t>
            </a:r>
            <a:r>
              <a:rPr lang="en-US" b="1" dirty="0" err="1"/>
              <a:t>favouring</a:t>
            </a:r>
            <a:r>
              <a:rPr lang="en-US" b="1" dirty="0"/>
              <a:t> cross-pollination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1- Being dioecious </a:t>
            </a:r>
            <a:endParaRPr lang="en-US" b="1" dirty="0" smtClean="0"/>
          </a:p>
          <a:p>
            <a:pPr algn="l" rtl="0"/>
            <a:r>
              <a:rPr lang="en-US" b="1" dirty="0"/>
              <a:t>2- Being monoecious </a:t>
            </a:r>
            <a:endParaRPr lang="en-US" b="1" dirty="0" smtClean="0"/>
          </a:p>
          <a:p>
            <a:pPr algn="l" rtl="0"/>
            <a:r>
              <a:rPr lang="en-US" b="1" dirty="0"/>
              <a:t>3- The maturation of anthers and stigmas in different </a:t>
            </a:r>
            <a:r>
              <a:rPr lang="en-US" b="1" dirty="0" smtClean="0"/>
              <a:t>times</a:t>
            </a:r>
          </a:p>
          <a:p>
            <a:pPr algn="l" rtl="0"/>
            <a:r>
              <a:rPr lang="en-US" b="1" dirty="0"/>
              <a:t>4- In heterostyled </a:t>
            </a:r>
            <a:r>
              <a:rPr lang="en-US" b="1" dirty="0" smtClean="0"/>
              <a:t>flowers</a:t>
            </a:r>
          </a:p>
          <a:p>
            <a:pPr algn="l" rtl="0"/>
            <a:r>
              <a:rPr lang="en-US" b="1" dirty="0"/>
              <a:t>5- In self-incompatible flowers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5503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B/Fertilization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Inbreeding (also called </a:t>
            </a:r>
            <a:r>
              <a:rPr lang="en-US" b="1" dirty="0" err="1"/>
              <a:t>selfing</a:t>
            </a:r>
            <a:r>
              <a:rPr lang="en-US" b="1" dirty="0"/>
              <a:t>): </a:t>
            </a:r>
            <a:endParaRPr lang="en-US" dirty="0"/>
          </a:p>
          <a:p>
            <a:pPr algn="l" rtl="0"/>
            <a:r>
              <a:rPr lang="en-US" b="1" dirty="0"/>
              <a:t>Outbreeding(also called outcrossing or allogamy):</a:t>
            </a:r>
            <a:endParaRPr lang="en-US" dirty="0"/>
          </a:p>
          <a:p>
            <a:pPr algn="l" rtl="0"/>
            <a:r>
              <a:rPr lang="en-US" b="1" dirty="0" err="1"/>
              <a:t>Allautogamy</a:t>
            </a:r>
            <a:r>
              <a:rPr lang="en-US" b="1" dirty="0"/>
              <a:t>( means have both outcrossing and </a:t>
            </a:r>
            <a:r>
              <a:rPr lang="en-US" b="1" dirty="0" err="1"/>
              <a:t>selfing</a:t>
            </a:r>
            <a:r>
              <a:rPr lang="en-US" b="1" dirty="0"/>
              <a:t> flowers </a:t>
            </a:r>
            <a:r>
              <a:rPr lang="en-US" b="1" dirty="0" smtClean="0"/>
              <a:t>)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1681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Kinds or agencies of pollination in Angiosperm plants:-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u="sng" dirty="0" smtClean="0"/>
              <a:t>Animal pollination</a:t>
            </a:r>
          </a:p>
          <a:p>
            <a:pPr marL="0" indent="0" algn="l" rtl="0">
              <a:buNone/>
            </a:pPr>
            <a:r>
              <a:rPr lang="en-US" b="1" dirty="0"/>
              <a:t>Types of animal pollination:</a:t>
            </a:r>
            <a:endParaRPr lang="en-US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b="1" dirty="0"/>
              <a:t>Insect pollination (entomophily</a:t>
            </a:r>
            <a:r>
              <a:rPr lang="en-US" b="1" dirty="0" smtClean="0"/>
              <a:t>)</a:t>
            </a:r>
          </a:p>
          <a:p>
            <a:pPr marL="0" indent="0" algn="l" rtl="0">
              <a:buNone/>
            </a:pPr>
            <a:r>
              <a:rPr lang="en-US" b="1" dirty="0"/>
              <a:t>A- Bee </a:t>
            </a:r>
            <a:r>
              <a:rPr lang="en-US" b="1" dirty="0" smtClean="0"/>
              <a:t>pol</a:t>
            </a:r>
          </a:p>
          <a:p>
            <a:pPr marL="0" indent="0" algn="l" rtl="0">
              <a:buNone/>
            </a:pPr>
            <a:r>
              <a:rPr lang="en-US" b="1" dirty="0"/>
              <a:t>B- Butterfly pol</a:t>
            </a:r>
            <a:r>
              <a:rPr lang="en-US" b="1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b="1" dirty="0"/>
              <a:t>C- Beetle pol</a:t>
            </a:r>
            <a:r>
              <a:rPr lang="en-US" b="1" dirty="0" smtClean="0"/>
              <a:t>.</a:t>
            </a:r>
            <a:endParaRPr lang="en-US" dirty="0"/>
          </a:p>
          <a:p>
            <a:pPr marL="457200" indent="-457200" algn="l" rtl="0">
              <a:buFont typeface="+mj-lt"/>
              <a:buAutoNum type="arabicPeriod" startAt="2"/>
            </a:pPr>
            <a:r>
              <a:rPr lang="en-US" b="1" dirty="0"/>
              <a:t>Bat pol</a:t>
            </a:r>
            <a:r>
              <a:rPr lang="en-US" b="1" dirty="0" smtClean="0"/>
              <a:t>.</a:t>
            </a:r>
            <a:endParaRPr lang="en-US" dirty="0"/>
          </a:p>
          <a:p>
            <a:pPr algn="l" rtl="0"/>
            <a:r>
              <a:rPr lang="en-US" b="1" u="sng" dirty="0"/>
              <a:t>Wind </a:t>
            </a:r>
            <a:r>
              <a:rPr lang="en-US" b="1" u="sng" dirty="0" smtClean="0"/>
              <a:t>pollination</a:t>
            </a:r>
          </a:p>
          <a:p>
            <a:pPr algn="l" rtl="0"/>
            <a:r>
              <a:rPr lang="en-US" b="1" u="sng"/>
              <a:t>Water pollination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97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200</Words>
  <Application>Microsoft Office PowerPoint</Application>
  <PresentationFormat>شاشة عريضة</PresentationFormat>
  <Paragraphs>36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أيون</vt:lpstr>
      <vt:lpstr>Fruit and Seed dispersal</vt:lpstr>
      <vt:lpstr>Fruit and Seed dispersal</vt:lpstr>
      <vt:lpstr>Plant reproduction</vt:lpstr>
      <vt:lpstr>Mechanisms favouring cross-pollination</vt:lpstr>
      <vt:lpstr>B/Fertilization </vt:lpstr>
      <vt:lpstr>Kinds or agencies of pollination in Angiosperm plants:-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 and Seed dispersal</dc:title>
  <dc:creator>hp</dc:creator>
  <cp:lastModifiedBy>hp</cp:lastModifiedBy>
  <cp:revision>2</cp:revision>
  <dcterms:created xsi:type="dcterms:W3CDTF">2018-12-17T04:22:48Z</dcterms:created>
  <dcterms:modified xsi:type="dcterms:W3CDTF">2018-12-17T04:36:25Z</dcterms:modified>
</cp:coreProperties>
</file>