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/>
              <a:t>Fruits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rtl="0"/>
            <a:r>
              <a:rPr lang="en-US" dirty="0"/>
              <a:t>the mature ovaries or pistils of flowering plants plus any associated accessory parts.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1759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Pericarp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is the fruit wall, derived from the mature ovary, sometimes pericarp divided into layers:  </a:t>
            </a:r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b="1" dirty="0"/>
              <a:t>1-</a:t>
            </a:r>
            <a:r>
              <a:rPr lang="en-US" dirty="0"/>
              <a:t> endocarp</a:t>
            </a:r>
          </a:p>
          <a:p>
            <a:pPr algn="l" rtl="0"/>
            <a:r>
              <a:rPr lang="en-US" b="1" dirty="0" smtClean="0"/>
              <a:t> 2-</a:t>
            </a:r>
            <a:r>
              <a:rPr lang="en-US" dirty="0" smtClean="0"/>
              <a:t> </a:t>
            </a:r>
            <a:r>
              <a:rPr lang="en-US" dirty="0" err="1"/>
              <a:t>mesocarp</a:t>
            </a:r>
            <a:endParaRPr lang="en-US" dirty="0"/>
          </a:p>
          <a:p>
            <a:pPr algn="l" rtl="0"/>
            <a:r>
              <a:rPr lang="en-US" b="1" dirty="0" smtClean="0"/>
              <a:t> 3-</a:t>
            </a:r>
            <a:r>
              <a:rPr lang="en-US" dirty="0" smtClean="0"/>
              <a:t> </a:t>
            </a:r>
            <a:r>
              <a:rPr lang="en-US" dirty="0" err="1"/>
              <a:t>exocarp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2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90303" y="296091"/>
            <a:ext cx="9875520" cy="1356360"/>
          </a:xfrm>
        </p:spPr>
        <p:txBody>
          <a:bodyPr/>
          <a:lstStyle/>
          <a:p>
            <a:pPr rtl="0"/>
            <a:r>
              <a:rPr lang="en-US" b="1" dirty="0"/>
              <a:t>Simple fruits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9564" y="2076026"/>
            <a:ext cx="9872871" cy="4038600"/>
          </a:xfrm>
        </p:spPr>
        <p:txBody>
          <a:bodyPr>
            <a:normAutofit/>
          </a:bodyPr>
          <a:lstStyle/>
          <a:p>
            <a:pPr lvl="0" algn="l" rtl="0"/>
            <a:endParaRPr lang="ar-IQ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98601"/>
              </p:ext>
            </p:extLst>
          </p:nvPr>
        </p:nvGraphicFramePr>
        <p:xfrm>
          <a:off x="1018904" y="1776549"/>
          <a:ext cx="9117874" cy="5024893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4745362">
                  <a:extLst>
                    <a:ext uri="{9D8B030D-6E8A-4147-A177-3AD203B41FA5}">
                      <a16:colId xmlns:a16="http://schemas.microsoft.com/office/drawing/2014/main" val="2390051411"/>
                    </a:ext>
                  </a:extLst>
                </a:gridCol>
                <a:gridCol w="4372512">
                  <a:extLst>
                    <a:ext uri="{9D8B030D-6E8A-4147-A177-3AD203B41FA5}">
                      <a16:colId xmlns:a16="http://schemas.microsoft.com/office/drawing/2014/main" val="3729296348"/>
                    </a:ext>
                  </a:extLst>
                </a:gridCol>
              </a:tblGrid>
              <a:tr h="5024893">
                <a:tc>
                  <a:txBody>
                    <a:bodyPr/>
                    <a:lstStyle/>
                    <a:p>
                      <a:pPr marL="502920" marR="0" lvl="0" indent="-4572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Urticle</a:t>
                      </a:r>
                      <a:endParaRPr kumimoji="0" lang="en-US" sz="2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502920" marR="0" lvl="0" indent="-4572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Capsules</a:t>
                      </a:r>
                      <a:endParaRPr lang="en-US" sz="2800" b="1" dirty="0" smtClean="0"/>
                    </a:p>
                    <a:p>
                      <a:pPr marL="457200" lvl="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smtClean="0"/>
                        <a:t>Follicle</a:t>
                      </a:r>
                    </a:p>
                    <a:p>
                      <a:pPr marL="457200" lvl="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smtClean="0"/>
                        <a:t>Legume</a:t>
                      </a:r>
                      <a:endParaRPr lang="en-US" sz="2800" dirty="0" smtClean="0"/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err="1" smtClean="0"/>
                        <a:t>Silicles</a:t>
                      </a:r>
                      <a:r>
                        <a:rPr lang="en-US" sz="2800" b="1" dirty="0" smtClean="0"/>
                        <a:t> and siliques</a:t>
                      </a:r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err="1" smtClean="0"/>
                        <a:t>Scizocarp</a:t>
                      </a:r>
                      <a:endParaRPr lang="en-US" sz="2800" dirty="0" smtClean="0"/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smtClean="0"/>
                        <a:t>Berry</a:t>
                      </a:r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smtClean="0"/>
                        <a:t>Drupe </a:t>
                      </a:r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dirty="0" smtClean="0"/>
                        <a:t>Hesperidium</a:t>
                      </a:r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Pepo</a:t>
                      </a:r>
                      <a:endParaRPr lang="ar-IQ" sz="2800" dirty="0" smtClean="0"/>
                    </a:p>
                    <a:p>
                      <a:pPr algn="l" rtl="0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Achene</a:t>
                      </a:r>
                    </a:p>
                    <a:p>
                      <a:pPr marL="457200" lvl="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Grain (or caryopsis) </a:t>
                      </a:r>
                    </a:p>
                    <a:p>
                      <a:pPr marL="457200" lvl="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Nut.</a:t>
                      </a:r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Samara</a:t>
                      </a:r>
                    </a:p>
                    <a:p>
                      <a:pPr marL="457200" lvl="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err="1" smtClean="0"/>
                        <a:t>Urticle</a:t>
                      </a:r>
                      <a:endParaRPr lang="en-US" sz="2800" dirty="0" smtClean="0"/>
                    </a:p>
                    <a:p>
                      <a:pPr marL="457200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Capsules</a:t>
                      </a:r>
                    </a:p>
                    <a:p>
                      <a:pPr marL="502920" marR="0" lvl="0" indent="-4572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Grain (or caryopsis) </a:t>
                      </a:r>
                    </a:p>
                    <a:p>
                      <a:pPr marL="502920" marR="0" lvl="0" indent="-4572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Nut.</a:t>
                      </a:r>
                    </a:p>
                    <a:p>
                      <a:pPr marL="502920" marR="0" lvl="0" indent="-4572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Samara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913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44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" y="0"/>
            <a:ext cx="11848011" cy="675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29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Aggregate fruits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A/ </a:t>
            </a:r>
            <a:r>
              <a:rPr lang="en-US" b="1" dirty="0" err="1" smtClean="0"/>
              <a:t>Achenecetum</a:t>
            </a:r>
            <a:endParaRPr lang="en-US" b="1" dirty="0" smtClean="0"/>
          </a:p>
          <a:p>
            <a:pPr algn="l" rtl="0"/>
            <a:r>
              <a:rPr lang="en-US" b="1" dirty="0"/>
              <a:t>B/ </a:t>
            </a:r>
            <a:r>
              <a:rPr lang="en-US" b="1" dirty="0" err="1" smtClean="0"/>
              <a:t>Drupecetum</a:t>
            </a:r>
            <a:endParaRPr lang="en-US" b="1" dirty="0" smtClean="0"/>
          </a:p>
          <a:p>
            <a:pPr algn="l" rtl="0"/>
            <a:r>
              <a:rPr lang="en-US" b="1" dirty="0"/>
              <a:t>C/ </a:t>
            </a:r>
            <a:r>
              <a:rPr lang="en-US" b="1" dirty="0" err="1"/>
              <a:t>Syncarp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2180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Multiple fruits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u="sng" dirty="0" err="1" smtClean="0"/>
              <a:t>Sorosis</a:t>
            </a:r>
            <a:endParaRPr lang="en-US" u="sng" dirty="0" smtClean="0"/>
          </a:p>
          <a:p>
            <a:pPr algn="l" rtl="0"/>
            <a:r>
              <a:rPr lang="en-US" u="sng" dirty="0" err="1" smtClean="0"/>
              <a:t>Syconium</a:t>
            </a:r>
            <a:endParaRPr lang="en-US" u="sng" dirty="0" smtClean="0"/>
          </a:p>
          <a:p>
            <a:pPr algn="l" rtl="0"/>
            <a:endParaRPr lang="ar-IQ" dirty="0"/>
          </a:p>
        </p:txBody>
      </p:sp>
      <p:pic>
        <p:nvPicPr>
          <p:cNvPr id="4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37" y="1606730"/>
            <a:ext cx="7281863" cy="448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94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Seeds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Seed </a:t>
            </a:r>
            <a:r>
              <a:rPr lang="en-US" b="1" dirty="0" smtClean="0"/>
              <a:t>coat</a:t>
            </a:r>
          </a:p>
          <a:p>
            <a:pPr algn="l" rtl="0"/>
            <a:r>
              <a:rPr lang="en-US" b="1" dirty="0" smtClean="0"/>
              <a:t>Hilum</a:t>
            </a:r>
          </a:p>
          <a:p>
            <a:pPr algn="l" rtl="0"/>
            <a:r>
              <a:rPr lang="en-US" b="1" dirty="0" smtClean="0"/>
              <a:t>Raphe</a:t>
            </a:r>
          </a:p>
          <a:p>
            <a:pPr algn="l" rtl="0"/>
            <a:r>
              <a:rPr lang="en-US" b="1" dirty="0"/>
              <a:t>Embryo:</a:t>
            </a:r>
            <a:r>
              <a:rPr lang="en-US" dirty="0"/>
              <a:t> is the immature sporophyte, it consist of: </a:t>
            </a:r>
          </a:p>
          <a:p>
            <a:pPr algn="l" rtl="0"/>
            <a:r>
              <a:rPr lang="en-US" b="1" u="sng" dirty="0"/>
              <a:t>A/ </a:t>
            </a:r>
            <a:r>
              <a:rPr lang="en-US" b="1" u="sng" dirty="0" smtClean="0"/>
              <a:t>Epicotyl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u="sng" dirty="0"/>
              <a:t>B/ </a:t>
            </a:r>
            <a:r>
              <a:rPr lang="en-US" b="1" u="sng" dirty="0" smtClean="0"/>
              <a:t>Radical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u="sng" dirty="0"/>
              <a:t>C/ </a:t>
            </a:r>
            <a:r>
              <a:rPr lang="en-US" b="1" u="sng" dirty="0" smtClean="0"/>
              <a:t>Hypocotyl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u="sng" dirty="0"/>
              <a:t>D/ </a:t>
            </a:r>
            <a:r>
              <a:rPr lang="en-US" b="1" u="sng" dirty="0" smtClean="0"/>
              <a:t>Cotyledon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729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669" y="613954"/>
            <a:ext cx="8582297" cy="565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134808"/>
      </p:ext>
    </p:extLst>
  </p:cSld>
  <p:clrMapOvr>
    <a:masterClrMapping/>
  </p:clrMapOvr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28</TotalTime>
  <Words>121</Words>
  <Application>Microsoft Office PowerPoint</Application>
  <PresentationFormat>شاشة عريضة</PresentationFormat>
  <Paragraphs>43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Corbel</vt:lpstr>
      <vt:lpstr>Tahoma</vt:lpstr>
      <vt:lpstr>الأساس</vt:lpstr>
      <vt:lpstr>Fruits</vt:lpstr>
      <vt:lpstr>Pericarp</vt:lpstr>
      <vt:lpstr>Simple fruits</vt:lpstr>
      <vt:lpstr>عرض تقديمي في PowerPoint</vt:lpstr>
      <vt:lpstr>Aggregate fruits</vt:lpstr>
      <vt:lpstr>Multiple fruits</vt:lpstr>
      <vt:lpstr>Seeds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Fruits</dc:title>
  <dc:creator>hp</dc:creator>
  <cp:lastModifiedBy>hp</cp:lastModifiedBy>
  <cp:revision>4</cp:revision>
  <dcterms:created xsi:type="dcterms:W3CDTF">2018-12-17T03:53:42Z</dcterms:created>
  <dcterms:modified xsi:type="dcterms:W3CDTF">2018-12-17T04:21:50Z</dcterms:modified>
</cp:coreProperties>
</file>