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b="1" dirty="0"/>
              <a:t>Gynoecium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3882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354" y="1293225"/>
            <a:ext cx="2847703" cy="3683725"/>
          </a:xfrm>
          <a:prstGeom prst="rect">
            <a:avLst/>
          </a:prstGeom>
        </p:spPr>
      </p:pic>
      <p:pic>
        <p:nvPicPr>
          <p:cNvPr id="5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06" y="1436914"/>
            <a:ext cx="4585063" cy="3677196"/>
          </a:xfrm>
          <a:prstGeom prst="rect">
            <a:avLst/>
          </a:prstGeom>
        </p:spPr>
      </p:pic>
      <p:pic>
        <p:nvPicPr>
          <p:cNvPr id="6" name="Picture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708" y="1946367"/>
            <a:ext cx="2403565" cy="303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76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err="1"/>
              <a:t>Gynoecial</a:t>
            </a:r>
            <a:r>
              <a:rPr lang="en-US" b="1" dirty="0"/>
              <a:t> fusion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1- </a:t>
            </a:r>
            <a:r>
              <a:rPr lang="en-US" dirty="0" err="1"/>
              <a:t>Apocarpous</a:t>
            </a:r>
            <a:r>
              <a:rPr lang="en-US" dirty="0"/>
              <a:t> </a:t>
            </a:r>
            <a:endParaRPr lang="en-US" dirty="0" smtClean="0"/>
          </a:p>
          <a:p>
            <a:pPr algn="l" rtl="0"/>
            <a:r>
              <a:rPr lang="en-US" dirty="0"/>
              <a:t>2- </a:t>
            </a:r>
            <a:r>
              <a:rPr lang="en-US" dirty="0" err="1" smtClean="0"/>
              <a:t>Syncarpous</a:t>
            </a:r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3- </a:t>
            </a:r>
            <a:r>
              <a:rPr lang="en-US" dirty="0" err="1"/>
              <a:t>Unicarpellous</a:t>
            </a:r>
            <a:r>
              <a:rPr lang="en-US" dirty="0"/>
              <a:t> </a:t>
            </a:r>
            <a:endParaRPr lang="ar-IQ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74" y="2586037"/>
            <a:ext cx="4413885" cy="367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70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Gynoecium component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u="sng" dirty="0"/>
              <a:t>A/ </a:t>
            </a:r>
            <a:r>
              <a:rPr lang="en-US" b="1" u="sng" dirty="0" smtClean="0"/>
              <a:t>Ovary</a:t>
            </a:r>
          </a:p>
          <a:p>
            <a:pPr algn="l" rtl="0"/>
            <a:r>
              <a:rPr lang="en-US" b="1" u="sng" dirty="0"/>
              <a:t>B/</a:t>
            </a:r>
            <a:r>
              <a:rPr lang="en-US" u="sng" dirty="0"/>
              <a:t> </a:t>
            </a:r>
            <a:r>
              <a:rPr lang="en-US" b="1" u="sng" dirty="0" smtClean="0"/>
              <a:t>Style</a:t>
            </a:r>
          </a:p>
          <a:p>
            <a:pPr algn="l" rtl="0"/>
            <a:r>
              <a:rPr lang="en-US" b="1" dirty="0" smtClean="0"/>
              <a:t> </a:t>
            </a:r>
            <a:r>
              <a:rPr lang="en-US" b="1" u="sng" dirty="0"/>
              <a:t>C/ Stigma </a:t>
            </a:r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017" y="2090057"/>
            <a:ext cx="3161212" cy="423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Ovary position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1- Superior </a:t>
            </a:r>
            <a:endParaRPr lang="en-US" b="1" dirty="0" smtClean="0"/>
          </a:p>
          <a:p>
            <a:pPr algn="l" rtl="0"/>
            <a:r>
              <a:rPr lang="en-US" b="1" dirty="0"/>
              <a:t>2- Inferior </a:t>
            </a:r>
            <a:endParaRPr lang="en-US" b="1" dirty="0" smtClean="0"/>
          </a:p>
          <a:p>
            <a:pPr algn="l" rtl="0"/>
            <a:r>
              <a:rPr lang="en-US" b="1" dirty="0"/>
              <a:t>3-Half inferior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218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Placentation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1- </a:t>
            </a:r>
            <a:r>
              <a:rPr lang="en-US" b="1" dirty="0" smtClean="0"/>
              <a:t>Marginal</a:t>
            </a:r>
            <a:endParaRPr lang="en-US" dirty="0"/>
          </a:p>
          <a:p>
            <a:pPr algn="l" rtl="0"/>
            <a:r>
              <a:rPr lang="en-US" b="1" dirty="0" smtClean="0"/>
              <a:t>2-Parietal</a:t>
            </a:r>
          </a:p>
          <a:p>
            <a:pPr algn="l" rtl="0"/>
            <a:r>
              <a:rPr lang="en-US" dirty="0" smtClean="0"/>
              <a:t> </a:t>
            </a:r>
            <a:r>
              <a:rPr lang="en-US" b="1" dirty="0" smtClean="0"/>
              <a:t>3- </a:t>
            </a:r>
            <a:r>
              <a:rPr lang="en-US" b="1" dirty="0" err="1" smtClean="0"/>
              <a:t>Axile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dirty="0" smtClean="0"/>
              <a:t>4-Free-central</a:t>
            </a:r>
            <a:endParaRPr lang="en-US" dirty="0"/>
          </a:p>
          <a:p>
            <a:pPr algn="l" rtl="0"/>
            <a:r>
              <a:rPr lang="en-US" b="1" dirty="0"/>
              <a:t>5- Basal</a:t>
            </a:r>
            <a:r>
              <a:rPr lang="en-US" dirty="0"/>
              <a:t> </a:t>
            </a:r>
            <a:endParaRPr lang="en-US" dirty="0" smtClean="0"/>
          </a:p>
          <a:p>
            <a:pPr algn="l" rtl="0"/>
            <a:r>
              <a:rPr lang="en-US" b="1" dirty="0" smtClean="0"/>
              <a:t>6- Superficial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dirty="0"/>
              <a:t>7- Apical</a:t>
            </a:r>
            <a:r>
              <a:rPr lang="en-US" dirty="0"/>
              <a:t> </a:t>
            </a:r>
            <a:endParaRPr lang="ar-IQ" dirty="0"/>
          </a:p>
        </p:txBody>
      </p:sp>
      <p:pic>
        <p:nvPicPr>
          <p:cNvPr id="4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729" y="2299063"/>
            <a:ext cx="7248254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54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Inflorescence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Inflorescence parts </a:t>
            </a:r>
            <a:endParaRPr lang="en-US" b="1" dirty="0" smtClean="0"/>
          </a:p>
          <a:p>
            <a:pPr algn="l" rtl="0"/>
            <a:r>
              <a:rPr lang="en-US" dirty="0"/>
              <a:t>1- Inflorescence </a:t>
            </a:r>
            <a:r>
              <a:rPr lang="en-US" dirty="0" smtClean="0"/>
              <a:t>bract</a:t>
            </a:r>
          </a:p>
          <a:p>
            <a:pPr algn="l" rtl="0"/>
            <a:r>
              <a:rPr lang="en-US" dirty="0"/>
              <a:t>2- </a:t>
            </a:r>
            <a:r>
              <a:rPr lang="en-US" dirty="0" smtClean="0"/>
              <a:t>Peduncle</a:t>
            </a:r>
          </a:p>
          <a:p>
            <a:pPr algn="l" rtl="0"/>
            <a:r>
              <a:rPr lang="en-US" dirty="0"/>
              <a:t>3- compound receptacle(torus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/>
              <a:t>4- Rachis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2600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Inflorescence development</a:t>
            </a:r>
            <a:endParaRPr lang="ar-IQ" dirty="0"/>
          </a:p>
        </p:txBody>
      </p:sp>
      <p:pic>
        <p:nvPicPr>
          <p:cNvPr id="4" name="Picture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606" y="2481943"/>
            <a:ext cx="8112033" cy="387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89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1410788"/>
            <a:ext cx="7721807" cy="535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99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462" y="1985554"/>
            <a:ext cx="5995851" cy="3866605"/>
          </a:xfrm>
          <a:prstGeom prst="rect">
            <a:avLst/>
          </a:prstGeom>
        </p:spPr>
      </p:pic>
      <p:pic>
        <p:nvPicPr>
          <p:cNvPr id="5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297" y="1881051"/>
            <a:ext cx="3147423" cy="427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4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جلس إدارة أيون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</TotalTime>
  <Words>62</Words>
  <Application>Microsoft Office PowerPoint</Application>
  <PresentationFormat>شاشة عريضة</PresentationFormat>
  <Paragraphs>28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مجلس إدارة أيون</vt:lpstr>
      <vt:lpstr>Gynoecium </vt:lpstr>
      <vt:lpstr>Gynoecial fusion </vt:lpstr>
      <vt:lpstr>Gynoecium component </vt:lpstr>
      <vt:lpstr>Ovary position </vt:lpstr>
      <vt:lpstr>Placentation</vt:lpstr>
      <vt:lpstr>Inflorescence</vt:lpstr>
      <vt:lpstr>Inflorescence development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Gynoecium</dc:title>
  <dc:creator>hp</dc:creator>
  <cp:lastModifiedBy>hp</cp:lastModifiedBy>
  <cp:revision>2</cp:revision>
  <dcterms:created xsi:type="dcterms:W3CDTF">2018-12-16T06:06:56Z</dcterms:created>
  <dcterms:modified xsi:type="dcterms:W3CDTF">2018-12-16T06:19:32Z</dcterms:modified>
</cp:coreProperties>
</file>