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/>
              <a:t>Life span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545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Plants can be divided to many aspects according to their life cycle :-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</a:t>
            </a:r>
            <a:r>
              <a:rPr lang="en-US" dirty="0"/>
              <a:t> </a:t>
            </a:r>
            <a:r>
              <a:rPr lang="en-US" u="sng" dirty="0" smtClean="0"/>
              <a:t>Annual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2-</a:t>
            </a:r>
            <a:r>
              <a:rPr lang="en-US" dirty="0"/>
              <a:t> </a:t>
            </a:r>
            <a:r>
              <a:rPr lang="en-US" u="sng" dirty="0" smtClean="0"/>
              <a:t>Biennial.</a:t>
            </a:r>
            <a:endParaRPr lang="en-US" dirty="0"/>
          </a:p>
          <a:p>
            <a:pPr algn="l" rtl="0"/>
            <a:r>
              <a:rPr lang="en-US" b="1" dirty="0"/>
              <a:t>3-</a:t>
            </a:r>
            <a:r>
              <a:rPr lang="en-US" dirty="0"/>
              <a:t> </a:t>
            </a:r>
            <a:r>
              <a:rPr lang="en-US" u="sng" dirty="0"/>
              <a:t>Perennial</a:t>
            </a:r>
            <a:r>
              <a:rPr lang="en-US" dirty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6250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Plant habitat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It refers to the general environment where plant is growing, these include the following:</a:t>
            </a:r>
          </a:p>
          <a:p>
            <a:pPr algn="l" rtl="0"/>
            <a:r>
              <a:rPr lang="en-US" b="1" dirty="0"/>
              <a:t>1/</a:t>
            </a:r>
            <a:r>
              <a:rPr lang="en-US" dirty="0"/>
              <a:t> </a:t>
            </a:r>
            <a:r>
              <a:rPr lang="en-US" b="1" u="sng" dirty="0" err="1" smtClean="0"/>
              <a:t>Terrestial</a:t>
            </a:r>
            <a:endParaRPr lang="en-US" b="1" u="sng" dirty="0" smtClean="0"/>
          </a:p>
          <a:p>
            <a:pPr algn="l" rtl="0"/>
            <a:r>
              <a:rPr lang="en-US" b="1" dirty="0"/>
              <a:t>2/ Aquatic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0467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Vegetative organs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Roots:</a:t>
            </a:r>
          </a:p>
          <a:p>
            <a:pPr algn="l" rtl="0"/>
            <a:r>
              <a:rPr lang="en-US" dirty="0"/>
              <a:t>Classification of roots according to origin</a:t>
            </a:r>
            <a:r>
              <a:rPr lang="en-US" dirty="0" smtClean="0"/>
              <a:t>:-</a:t>
            </a:r>
          </a:p>
          <a:p>
            <a:pPr algn="l" rtl="0"/>
            <a:r>
              <a:rPr lang="en-US" b="1" dirty="0"/>
              <a:t>1/ </a:t>
            </a:r>
            <a:r>
              <a:rPr lang="en-US" dirty="0"/>
              <a:t>Primary </a:t>
            </a:r>
            <a:r>
              <a:rPr lang="en-US" dirty="0" smtClean="0"/>
              <a:t>roots</a:t>
            </a:r>
          </a:p>
          <a:p>
            <a:pPr algn="l" rtl="0"/>
            <a:r>
              <a:rPr lang="en-US" b="1" dirty="0"/>
              <a:t>2/ </a:t>
            </a:r>
            <a:r>
              <a:rPr lang="en-US" dirty="0"/>
              <a:t>Adventitious </a:t>
            </a:r>
            <a:r>
              <a:rPr lang="en-US" dirty="0" smtClean="0"/>
              <a:t>roots</a:t>
            </a: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  <p:pic>
        <p:nvPicPr>
          <p:cNvPr id="4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333" y="2181497"/>
            <a:ext cx="4334537" cy="369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3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Stems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 Aerial </a:t>
            </a:r>
            <a:r>
              <a:rPr lang="en-US" dirty="0" smtClean="0"/>
              <a:t>stem</a:t>
            </a:r>
          </a:p>
          <a:p>
            <a:pPr algn="l" rtl="0"/>
            <a:r>
              <a:rPr lang="en-US" dirty="0"/>
              <a:t>2- Subterranean stems (underground</a:t>
            </a:r>
            <a:r>
              <a:rPr lang="en-US" dirty="0" smtClean="0"/>
              <a:t>)</a:t>
            </a:r>
          </a:p>
          <a:p>
            <a:pPr algn="l" rtl="0"/>
            <a:endParaRPr lang="ar-IQ" dirty="0"/>
          </a:p>
        </p:txBody>
      </p:sp>
      <p:pic>
        <p:nvPicPr>
          <p:cNvPr id="4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223" y="2057400"/>
            <a:ext cx="5812971" cy="413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4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Modification of Aerial stems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</a:t>
            </a:r>
            <a:r>
              <a:rPr lang="en-US" dirty="0" err="1"/>
              <a:t>Phylloclades</a:t>
            </a:r>
            <a:r>
              <a:rPr lang="en-US" dirty="0"/>
              <a:t> or </a:t>
            </a:r>
            <a:r>
              <a:rPr lang="en-US" dirty="0" smtClean="0"/>
              <a:t>cladodes</a:t>
            </a:r>
          </a:p>
          <a:p>
            <a:pPr algn="l" rtl="0"/>
            <a:r>
              <a:rPr lang="en-US" b="1" dirty="0"/>
              <a:t>2- </a:t>
            </a:r>
            <a:r>
              <a:rPr lang="en-US" dirty="0" smtClean="0"/>
              <a:t>Spiny</a:t>
            </a:r>
          </a:p>
          <a:p>
            <a:pPr algn="l" rtl="0"/>
            <a:r>
              <a:rPr lang="en-US" b="1" dirty="0"/>
              <a:t>3-</a:t>
            </a:r>
            <a:r>
              <a:rPr lang="en-US" dirty="0"/>
              <a:t> </a:t>
            </a:r>
            <a:r>
              <a:rPr lang="en-US" dirty="0" err="1"/>
              <a:t>Tendriller</a:t>
            </a:r>
            <a:r>
              <a:rPr lang="en-US" dirty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092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Leaves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They are the primary photosynthetic organs of plants, functioning also as the main site of transpiration. Leaves are usually arising from nodes. A leaf can be </a:t>
            </a:r>
            <a:r>
              <a:rPr lang="en-US" dirty="0" err="1"/>
              <a:t>gametophytic</a:t>
            </a:r>
            <a:r>
              <a:rPr lang="en-US" dirty="0"/>
              <a:t> as in the leafy liverworts and mosses or </a:t>
            </a:r>
            <a:r>
              <a:rPr lang="en-US" dirty="0" err="1"/>
              <a:t>sporophytic</a:t>
            </a:r>
            <a:r>
              <a:rPr lang="en-US" dirty="0"/>
              <a:t>, in the vascular plants.</a:t>
            </a:r>
          </a:p>
          <a:p>
            <a:pPr algn="l" rtl="0"/>
            <a:r>
              <a:rPr lang="en-US" b="1" dirty="0"/>
              <a:t>leaf parts</a:t>
            </a:r>
            <a:r>
              <a:rPr lang="en-US" b="1" dirty="0" smtClean="0"/>
              <a:t>:</a:t>
            </a:r>
          </a:p>
          <a:p>
            <a:pPr algn="l" rtl="0"/>
            <a:r>
              <a:rPr lang="en-US" u="sng" dirty="0"/>
              <a:t>1* Blade or </a:t>
            </a:r>
            <a:r>
              <a:rPr lang="en-US" u="sng" dirty="0" smtClean="0"/>
              <a:t>lamina</a:t>
            </a:r>
          </a:p>
          <a:p>
            <a:pPr algn="l" rtl="0"/>
            <a:r>
              <a:rPr lang="en-US" u="sng" dirty="0"/>
              <a:t>2* Petiole </a:t>
            </a:r>
            <a:endParaRPr lang="en-US" u="sng" dirty="0" smtClean="0"/>
          </a:p>
          <a:p>
            <a:pPr algn="l" rtl="0"/>
            <a:r>
              <a:rPr lang="en-US" dirty="0"/>
              <a:t>3* </a:t>
            </a:r>
            <a:r>
              <a:rPr lang="en-US" u="sng" dirty="0"/>
              <a:t>Leaf sheath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u="sng" dirty="0"/>
              <a:t>4* Pseudo petiole </a:t>
            </a:r>
            <a:endParaRPr lang="en-US" u="sng" dirty="0" smtClean="0"/>
          </a:p>
          <a:p>
            <a:pPr algn="l" rtl="0"/>
            <a:r>
              <a:rPr lang="en-US" u="sng" dirty="0"/>
              <a:t>5* Stipules</a:t>
            </a:r>
            <a:endParaRPr lang="ar-IQ" dirty="0"/>
          </a:p>
        </p:txBody>
      </p:sp>
      <p:pic>
        <p:nvPicPr>
          <p:cNvPr id="4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794" y="3043645"/>
            <a:ext cx="4010297" cy="348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6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err="1"/>
              <a:t>Phyllotaxy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It’s the pattern of arrangement of leaves on the stem, there are three main types of </a:t>
            </a:r>
            <a:r>
              <a:rPr lang="en-US" dirty="0" err="1"/>
              <a:t>phyllotaxy</a:t>
            </a:r>
            <a:r>
              <a:rPr lang="en-US" dirty="0"/>
              <a:t>:-</a:t>
            </a:r>
          </a:p>
          <a:p>
            <a:pPr algn="l" rtl="0"/>
            <a:r>
              <a:rPr lang="en-US" dirty="0"/>
              <a:t>1* </a:t>
            </a:r>
            <a:r>
              <a:rPr lang="en-US" dirty="0" smtClean="0"/>
              <a:t>Alternate</a:t>
            </a:r>
          </a:p>
          <a:p>
            <a:pPr algn="l" rtl="0"/>
            <a:r>
              <a:rPr lang="en-US" dirty="0"/>
              <a:t>2* </a:t>
            </a:r>
            <a:r>
              <a:rPr lang="en-US" dirty="0" smtClean="0"/>
              <a:t>Opposite</a:t>
            </a:r>
            <a:endParaRPr lang="en-US" dirty="0"/>
          </a:p>
          <a:p>
            <a:pPr algn="l" rtl="0"/>
            <a:r>
              <a:rPr lang="en-US" dirty="0"/>
              <a:t>3* Whorled </a:t>
            </a:r>
            <a:endParaRPr lang="ar-IQ" dirty="0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350" y="2468880"/>
            <a:ext cx="6779622" cy="3931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929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568543" cy="200297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953589"/>
            <a:ext cx="10313126" cy="5142411"/>
          </a:xfrm>
        </p:spPr>
        <p:txBody>
          <a:bodyPr/>
          <a:lstStyle/>
          <a:p>
            <a:pPr algn="l" rtl="0"/>
            <a:r>
              <a:rPr lang="en-US" b="1" dirty="0"/>
              <a:t>Leaf duration :</a:t>
            </a:r>
            <a:endParaRPr lang="en-US" dirty="0"/>
          </a:p>
          <a:p>
            <a:pPr algn="l" rtl="0"/>
            <a:r>
              <a:rPr lang="en-US" dirty="0"/>
              <a:t>Leaves may stay and function for few days to many year, largely determined by the adaptation to climatic conditions</a:t>
            </a:r>
            <a:r>
              <a:rPr lang="en-US" dirty="0" smtClean="0"/>
              <a:t>:</a:t>
            </a:r>
          </a:p>
          <a:p>
            <a:pPr algn="l" rtl="0"/>
            <a:r>
              <a:rPr lang="en-US" b="1" dirty="0"/>
              <a:t>A/ </a:t>
            </a:r>
            <a:r>
              <a:rPr lang="en-US" dirty="0"/>
              <a:t>Ever </a:t>
            </a:r>
            <a:r>
              <a:rPr lang="en-US" dirty="0" smtClean="0"/>
              <a:t>green</a:t>
            </a:r>
            <a:endParaRPr lang="en-US" dirty="0"/>
          </a:p>
          <a:p>
            <a:pPr algn="l" rtl="0"/>
            <a:r>
              <a:rPr lang="en-US" b="1" dirty="0"/>
              <a:t>B/</a:t>
            </a:r>
            <a:r>
              <a:rPr lang="en-US" dirty="0"/>
              <a:t> </a:t>
            </a:r>
            <a:r>
              <a:rPr lang="en-US" dirty="0" smtClean="0"/>
              <a:t>Deciduous</a:t>
            </a:r>
          </a:p>
          <a:p>
            <a:pPr algn="l" rtl="0"/>
            <a:r>
              <a:rPr lang="en-US" b="1" dirty="0"/>
              <a:t>C/</a:t>
            </a:r>
            <a:r>
              <a:rPr lang="en-US" dirty="0"/>
              <a:t> </a:t>
            </a:r>
            <a:r>
              <a:rPr lang="en-US" dirty="0" err="1"/>
              <a:t>Caducuous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62576741"/>
      </p:ext>
    </p:extLst>
  </p:cSld>
  <p:clrMapOvr>
    <a:masterClrMapping/>
  </p:clrMapOvr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16</TotalTime>
  <Words>220</Words>
  <Application>Microsoft Office PowerPoint</Application>
  <PresentationFormat>شاشة عريضة</PresentationFormat>
  <Paragraphs>39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Corbel</vt:lpstr>
      <vt:lpstr>Tahoma</vt:lpstr>
      <vt:lpstr>الأساس</vt:lpstr>
      <vt:lpstr>Life span</vt:lpstr>
      <vt:lpstr>Plants can be divided to many aspects according to their life cycle :- </vt:lpstr>
      <vt:lpstr>Plant habitat</vt:lpstr>
      <vt:lpstr>Vegetative organs</vt:lpstr>
      <vt:lpstr>Stems</vt:lpstr>
      <vt:lpstr>Modification of Aerial stems </vt:lpstr>
      <vt:lpstr>Leaves</vt:lpstr>
      <vt:lpstr>Phyllotaxy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span</dc:title>
  <dc:creator>hp</dc:creator>
  <cp:lastModifiedBy>hp</cp:lastModifiedBy>
  <cp:revision>2</cp:revision>
  <dcterms:created xsi:type="dcterms:W3CDTF">2018-12-16T05:14:41Z</dcterms:created>
  <dcterms:modified xsi:type="dcterms:W3CDTF">2018-12-16T05:30:56Z</dcterms:modified>
</cp:coreProperties>
</file>