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0"/>
            <a:r>
              <a:rPr lang="en-US" b="1" dirty="0"/>
              <a:t>Plant taxonomy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4417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Plant taxonomy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/>
              <a:t>It’s a field of science that includes </a:t>
            </a:r>
            <a:r>
              <a:rPr lang="en-US" sz="2400" u="sng" dirty="0"/>
              <a:t>D</a:t>
            </a:r>
            <a:r>
              <a:rPr lang="en-US" sz="2400" dirty="0"/>
              <a:t>escription, </a:t>
            </a:r>
            <a:r>
              <a:rPr lang="en-US" sz="2400" u="sng" dirty="0"/>
              <a:t>I</a:t>
            </a:r>
            <a:r>
              <a:rPr lang="en-US" sz="2400" dirty="0"/>
              <a:t>dentification, </a:t>
            </a:r>
            <a:r>
              <a:rPr lang="en-US" sz="2400" u="sng" dirty="0"/>
              <a:t>N</a:t>
            </a:r>
            <a:r>
              <a:rPr lang="en-US" sz="2400" dirty="0"/>
              <a:t>omenclature, and </a:t>
            </a:r>
            <a:r>
              <a:rPr lang="en-US" sz="2400" u="sng" dirty="0"/>
              <a:t>C</a:t>
            </a:r>
            <a:r>
              <a:rPr lang="en-US" sz="2400" dirty="0"/>
              <a:t>lassification ( the mnemonic DINC for short). Which is considered a major part of Plant Systematic.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3265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7334" y="256902"/>
            <a:ext cx="8453603" cy="448491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77333" y="1489167"/>
            <a:ext cx="8910803" cy="4552196"/>
          </a:xfrm>
        </p:spPr>
        <p:txBody>
          <a:bodyPr/>
          <a:lstStyle/>
          <a:p>
            <a:pPr algn="l" rtl="0"/>
            <a:r>
              <a:rPr lang="en-US" sz="2800" b="1" dirty="0"/>
              <a:t>Classification:</a:t>
            </a:r>
            <a:r>
              <a:rPr lang="en-US" sz="2800" dirty="0"/>
              <a:t> It’s the arrangement of taxa into some type of order, the purpose of this field is to provide a system for cataloguing and expressing relationships between these taxa.</a:t>
            </a:r>
          </a:p>
          <a:p>
            <a:pPr algn="l" rtl="0"/>
            <a:r>
              <a:rPr lang="en-US" sz="2800" dirty="0"/>
              <a:t>**</a:t>
            </a:r>
            <a:r>
              <a:rPr lang="en-US" sz="2800" b="1" dirty="0"/>
              <a:t>Taxon</a:t>
            </a:r>
            <a:r>
              <a:rPr lang="en-US" sz="2800" dirty="0"/>
              <a:t>: It’s a group of organisms typically treated at a given rank, ex. </a:t>
            </a:r>
            <a:r>
              <a:rPr lang="en-US" sz="2800" dirty="0" err="1"/>
              <a:t>Magnolio</a:t>
            </a:r>
            <a:r>
              <a:rPr lang="en-US" sz="2800" dirty="0"/>
              <a:t> </a:t>
            </a:r>
            <a:r>
              <a:rPr lang="en-US" sz="2800" dirty="0" err="1"/>
              <a:t>phyta</a:t>
            </a:r>
            <a:r>
              <a:rPr lang="en-US" sz="2800" dirty="0"/>
              <a:t> is a taxon placed on the rank of phylum.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5747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Characters used for plant classification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/>
              <a:t>1- Morphological data :- a/ Micromorphology       b/ Gross morphology</a:t>
            </a:r>
          </a:p>
          <a:p>
            <a:pPr algn="l" rtl="0"/>
            <a:r>
              <a:rPr lang="en-US" sz="2400" dirty="0"/>
              <a:t>2- Presence or absence of certain tissues and vegetative organs.</a:t>
            </a:r>
          </a:p>
          <a:p>
            <a:pPr algn="l" rtl="0"/>
            <a:r>
              <a:rPr lang="en-US" sz="2400" dirty="0"/>
              <a:t>3- Similarity and dissimilarity of reproductive structure.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1126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Classification Systems</a:t>
            </a:r>
            <a:r>
              <a:rPr lang="en-US" dirty="0"/>
              <a:t> :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- </a:t>
            </a:r>
            <a:r>
              <a:rPr lang="en-US" u="sng" dirty="0"/>
              <a:t>Artificial classification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r>
              <a:rPr lang="en-US" u="sng" dirty="0"/>
              <a:t>Natural classification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r>
              <a:rPr lang="en-US" dirty="0"/>
              <a:t>- </a:t>
            </a:r>
            <a:r>
              <a:rPr lang="en-US" u="sng" dirty="0"/>
              <a:t>Phyletic or Evolutionary system of </a:t>
            </a:r>
            <a:r>
              <a:rPr lang="en-US" u="sng" dirty="0" err="1" smtClean="0"/>
              <a:t>classification</a:t>
            </a:r>
            <a:r>
              <a:rPr lang="en-US" u="sng" dirty="0" err="1"/>
              <a:t>Cladistic</a:t>
            </a:r>
            <a:r>
              <a:rPr lang="en-US" u="sng" dirty="0"/>
              <a:t> classification </a:t>
            </a:r>
            <a:endParaRPr lang="en-US" u="sng" dirty="0"/>
          </a:p>
          <a:p>
            <a:pPr algn="l" rtl="0"/>
            <a:r>
              <a:rPr lang="en-US" u="sng" dirty="0" err="1"/>
              <a:t>Cladistic</a:t>
            </a:r>
            <a:r>
              <a:rPr lang="en-US" u="sng" dirty="0"/>
              <a:t> classification system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280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Identification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It’s the process of associating an unknown taxon with a known one or recognizing, plant taxa can be identified in many </a:t>
            </a:r>
            <a:r>
              <a:rPr lang="en-US" dirty="0" smtClean="0"/>
              <a:t>ways:</a:t>
            </a:r>
          </a:p>
          <a:p>
            <a:pPr algn="l" rtl="0"/>
            <a:r>
              <a:rPr lang="en-US" b="1" dirty="0"/>
              <a:t>1/</a:t>
            </a:r>
            <a:r>
              <a:rPr lang="en-US" dirty="0"/>
              <a:t> </a:t>
            </a:r>
            <a:r>
              <a:rPr lang="en-US" b="1" dirty="0"/>
              <a:t>Taxonomic </a:t>
            </a:r>
            <a:r>
              <a:rPr lang="en-US" b="1" dirty="0" smtClean="0"/>
              <a:t>Keys</a:t>
            </a:r>
          </a:p>
          <a:p>
            <a:pPr algn="l" rtl="0"/>
            <a:r>
              <a:rPr lang="en-US" b="1" dirty="0"/>
              <a:t>2/ Written </a:t>
            </a:r>
            <a:r>
              <a:rPr lang="en-US" b="1" dirty="0" smtClean="0"/>
              <a:t>Description</a:t>
            </a:r>
          </a:p>
          <a:p>
            <a:pPr algn="l" rtl="0"/>
            <a:r>
              <a:rPr lang="en-US" b="1" dirty="0"/>
              <a:t>3/ Specimen </a:t>
            </a:r>
            <a:r>
              <a:rPr lang="en-US" b="1" dirty="0" smtClean="0"/>
              <a:t>comparison</a:t>
            </a:r>
          </a:p>
          <a:p>
            <a:pPr algn="l" rtl="0"/>
            <a:r>
              <a:rPr lang="en-US" b="1"/>
              <a:t>4/ Image comparison</a:t>
            </a:r>
            <a:endParaRPr lang="en-US" dirty="0" smtClean="0"/>
          </a:p>
          <a:p>
            <a:pPr algn="l" rtl="0"/>
            <a:r>
              <a:rPr lang="en-US" b="1" dirty="0"/>
              <a:t>Description:- </a:t>
            </a:r>
            <a:r>
              <a:rPr lang="en-US" dirty="0"/>
              <a:t>It’s the assignment of features to a taxon, these features are called characters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36298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Plant habit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It refers to the general form of plant, including a variety of terms:</a:t>
            </a:r>
          </a:p>
          <a:p>
            <a:pPr algn="l" rtl="0"/>
            <a:r>
              <a:rPr lang="en-US" dirty="0"/>
              <a:t>1- </a:t>
            </a:r>
            <a:r>
              <a:rPr lang="en-US" u="sng" dirty="0"/>
              <a:t>Herbaceous </a:t>
            </a:r>
            <a:r>
              <a:rPr lang="en-US" u="sng" dirty="0" smtClean="0"/>
              <a:t>plant</a:t>
            </a:r>
          </a:p>
          <a:p>
            <a:pPr algn="l" rtl="0"/>
            <a:r>
              <a:rPr lang="en-US" dirty="0"/>
              <a:t>2- </a:t>
            </a:r>
            <a:r>
              <a:rPr lang="en-US" u="sng" dirty="0"/>
              <a:t>Woody </a:t>
            </a:r>
            <a:r>
              <a:rPr lang="en-US" u="sng" dirty="0" smtClean="0"/>
              <a:t>plants</a:t>
            </a:r>
          </a:p>
          <a:p>
            <a:pPr algn="l" rtl="0"/>
            <a:r>
              <a:rPr lang="en-US" dirty="0"/>
              <a:t>3- </a:t>
            </a:r>
            <a:r>
              <a:rPr lang="en-US" u="sng" dirty="0"/>
              <a:t>Vine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r>
              <a:rPr lang="en-US" dirty="0"/>
              <a:t>4- </a:t>
            </a:r>
            <a:r>
              <a:rPr lang="en-US" u="sng" dirty="0"/>
              <a:t>Shrub</a:t>
            </a:r>
            <a:r>
              <a:rPr lang="en-US" dirty="0"/>
              <a:t> </a:t>
            </a:r>
            <a:endParaRPr lang="en-US" dirty="0" smtClean="0"/>
          </a:p>
          <a:p>
            <a:pPr algn="l" rtl="0"/>
            <a:r>
              <a:rPr lang="en-US" dirty="0"/>
              <a:t>5- </a:t>
            </a:r>
            <a:r>
              <a:rPr lang="en-US" u="sng" dirty="0"/>
              <a:t>Subshrub </a:t>
            </a:r>
            <a:endParaRPr lang="en-US" u="sng" dirty="0" smtClean="0"/>
          </a:p>
          <a:p>
            <a:pPr algn="l" rtl="0"/>
            <a:r>
              <a:rPr lang="en-US" dirty="0"/>
              <a:t>6- </a:t>
            </a:r>
            <a:r>
              <a:rPr lang="en-US" u="sng" dirty="0"/>
              <a:t>Trees </a:t>
            </a:r>
            <a:endParaRPr lang="en-US" dirty="0" smtClean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89528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/>
              <a:t>Nomenclature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:- </a:t>
            </a:r>
            <a:r>
              <a:rPr lang="en-US" dirty="0"/>
              <a:t>It’s the formal naming of taxa according to some standardized systems. For plants, algae, and fungi; the rules and regulations for naming them are provided by the </a:t>
            </a:r>
            <a:r>
              <a:rPr lang="en-US" u="sng" dirty="0"/>
              <a:t>I</a:t>
            </a:r>
            <a:r>
              <a:rPr lang="en-US" dirty="0"/>
              <a:t>nternational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97818881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273</Words>
  <Application>Microsoft Office PowerPoint</Application>
  <PresentationFormat>شاشة عريضة</PresentationFormat>
  <Paragraphs>31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Arial</vt:lpstr>
      <vt:lpstr>Tahoma</vt:lpstr>
      <vt:lpstr>Trebuchet MS</vt:lpstr>
      <vt:lpstr>Wingdings 3</vt:lpstr>
      <vt:lpstr>واجهة</vt:lpstr>
      <vt:lpstr>Plant taxonomy </vt:lpstr>
      <vt:lpstr>Plant taxonomy </vt:lpstr>
      <vt:lpstr>عرض تقديمي في PowerPoint</vt:lpstr>
      <vt:lpstr>Characters used for plant classification</vt:lpstr>
      <vt:lpstr>Classification Systems : </vt:lpstr>
      <vt:lpstr>Identification</vt:lpstr>
      <vt:lpstr>Plant habit </vt:lpstr>
      <vt:lpstr>Nomenclature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taxonomy</dc:title>
  <dc:creator>hp</dc:creator>
  <cp:lastModifiedBy>hp</cp:lastModifiedBy>
  <cp:revision>2</cp:revision>
  <dcterms:created xsi:type="dcterms:W3CDTF">2018-12-16T04:51:06Z</dcterms:created>
  <dcterms:modified xsi:type="dcterms:W3CDTF">2018-12-16T05:12:25Z</dcterms:modified>
</cp:coreProperties>
</file>