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b="1" dirty="0">
                <a:effectLst/>
              </a:rPr>
              <a:t>Applications of Microscopy in Biological Sciences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297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7585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>
                <a:effectLst/>
              </a:rPr>
              <a:t>Light microscopy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358537"/>
            <a:ext cx="9905999" cy="496388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effectLst/>
              </a:rPr>
              <a:t>Specimen identification and </a:t>
            </a:r>
            <a:r>
              <a:rPr lang="en-US" b="1" dirty="0" smtClean="0">
                <a:effectLst/>
              </a:rPr>
              <a:t>quality</a:t>
            </a:r>
            <a:endParaRPr lang="en-US" i="1" dirty="0">
              <a:effectLst/>
            </a:endParaRPr>
          </a:p>
          <a:p>
            <a:pPr algn="l" rtl="0"/>
            <a:r>
              <a:rPr lang="en-US" b="1" dirty="0">
                <a:effectLst/>
              </a:rPr>
              <a:t>Cell </a:t>
            </a:r>
            <a:r>
              <a:rPr lang="en-US" b="1" dirty="0" smtClean="0">
                <a:effectLst/>
              </a:rPr>
              <a:t>counting</a:t>
            </a:r>
          </a:p>
          <a:p>
            <a:pPr algn="l" rtl="0"/>
            <a:r>
              <a:rPr lang="en-US" b="1" dirty="0">
                <a:effectLst/>
              </a:rPr>
              <a:t>Classification of </a:t>
            </a:r>
            <a:r>
              <a:rPr lang="en-US" b="1" dirty="0" smtClean="0">
                <a:effectLst/>
              </a:rPr>
              <a:t>bacteria</a:t>
            </a:r>
          </a:p>
          <a:p>
            <a:pPr algn="l" rtl="0"/>
            <a:r>
              <a:rPr lang="en-US" b="1" dirty="0">
                <a:effectLst/>
              </a:rPr>
              <a:t>Microscopic analysis of body </a:t>
            </a:r>
            <a:r>
              <a:rPr lang="en-US" b="1" dirty="0" smtClean="0">
                <a:effectLst/>
              </a:rPr>
              <a:t>fluids</a:t>
            </a:r>
          </a:p>
          <a:p>
            <a:pPr algn="l" rtl="0"/>
            <a:r>
              <a:rPr lang="en-US" b="1" dirty="0">
                <a:effectLst/>
              </a:rPr>
              <a:t>Fecal analysis of domesticated </a:t>
            </a:r>
            <a:r>
              <a:rPr lang="en-US" b="1" dirty="0" smtClean="0">
                <a:effectLst/>
              </a:rPr>
              <a:t>animals</a:t>
            </a:r>
          </a:p>
          <a:p>
            <a:pPr algn="l" rtl="0"/>
            <a:r>
              <a:rPr lang="en-US" b="1" dirty="0" smtClean="0">
                <a:effectLst/>
              </a:rPr>
              <a:t>Histopathology</a:t>
            </a:r>
          </a:p>
          <a:p>
            <a:pPr algn="l" rtl="0"/>
            <a:r>
              <a:rPr lang="en-US" b="1" dirty="0" smtClean="0">
                <a:effectLst/>
              </a:rPr>
              <a:t>Cytopathology</a:t>
            </a:r>
          </a:p>
          <a:p>
            <a:pPr algn="l" rtl="0"/>
            <a:r>
              <a:rPr lang="en-US" b="1" dirty="0">
                <a:effectLst/>
              </a:rPr>
              <a:t>Cellular membranes and intracellular </a:t>
            </a:r>
            <a:r>
              <a:rPr lang="en-US" b="1" dirty="0" smtClean="0">
                <a:effectLst/>
              </a:rPr>
              <a:t>structures</a:t>
            </a:r>
          </a:p>
          <a:p>
            <a:pPr algn="l" rtl="0"/>
            <a:r>
              <a:rPr lang="en-US" b="1" dirty="0">
                <a:effectLst/>
              </a:rPr>
              <a:t>Live cell </a:t>
            </a:r>
            <a:r>
              <a:rPr lang="en-US" b="1" dirty="0" smtClean="0">
                <a:effectLst/>
              </a:rPr>
              <a:t>imaging</a:t>
            </a:r>
          </a:p>
          <a:p>
            <a:pPr algn="l" rtl="0"/>
            <a:r>
              <a:rPr lang="en-US" b="1" dirty="0">
                <a:effectLst/>
              </a:rPr>
              <a:t>Protein dynamics and localization</a:t>
            </a:r>
            <a:endParaRPr lang="en-US" b="1" dirty="0" smtClean="0">
              <a:effectLst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931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effectLst/>
              </a:rPr>
              <a:t>Application of Scanning Electron Microscope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effectLst/>
              </a:rPr>
              <a:t>Compositional </a:t>
            </a:r>
            <a:r>
              <a:rPr lang="en-US" b="1" dirty="0" smtClean="0">
                <a:effectLst/>
              </a:rPr>
              <a:t>analysis</a:t>
            </a:r>
          </a:p>
          <a:p>
            <a:pPr algn="l" rtl="0"/>
            <a:r>
              <a:rPr lang="en-US" b="1" dirty="0">
                <a:effectLst/>
              </a:rPr>
              <a:t>Energy dispersive X-ray spectroscopy (EDS/EDX/EDXS</a:t>
            </a:r>
            <a:r>
              <a:rPr lang="en-US" b="1" dirty="0" smtClean="0">
                <a:effectLst/>
              </a:rPr>
              <a:t>)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616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effectLst/>
              </a:rPr>
              <a:t>Applications of Transmission Electron Microscopy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effectLst/>
              </a:rPr>
              <a:t>Bright-field and dark-field microscopic imaging</a:t>
            </a:r>
            <a:endParaRPr lang="en-US" dirty="0">
              <a:effectLst/>
            </a:endParaRPr>
          </a:p>
          <a:p>
            <a:pPr algn="l" rtl="0"/>
            <a:r>
              <a:rPr lang="en-US" b="1" dirty="0">
                <a:effectLst/>
              </a:rPr>
              <a:t>Electron </a:t>
            </a:r>
            <a:r>
              <a:rPr lang="en-US" b="1" dirty="0" smtClean="0">
                <a:effectLst/>
              </a:rPr>
              <a:t>diffraction</a:t>
            </a:r>
          </a:p>
          <a:p>
            <a:pPr algn="l" rtl="0"/>
            <a:r>
              <a:rPr lang="en-US" b="1" dirty="0">
                <a:effectLst/>
              </a:rPr>
              <a:t>Energy dispersive X-ray spectroscopy (EDS/EDX/EDXS</a:t>
            </a:r>
            <a:r>
              <a:rPr lang="en-US" b="1" dirty="0" smtClean="0">
                <a:effectLst/>
              </a:rPr>
              <a:t>)</a:t>
            </a:r>
          </a:p>
          <a:p>
            <a:pPr algn="l" rtl="0"/>
            <a:r>
              <a:rPr lang="en-US" b="1" dirty="0" err="1" smtClean="0">
                <a:effectLst/>
              </a:rPr>
              <a:t>Nanotomography</a:t>
            </a:r>
            <a:endParaRPr lang="en-US" b="1" dirty="0" smtClean="0">
              <a:effectLst/>
            </a:endParaRP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5223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effectLst/>
              </a:rPr>
              <a:t>Applications Atomic force microscopy (AFM)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b="1" dirty="0">
                <a:effectLst/>
              </a:rPr>
              <a:t>Imaging of dry </a:t>
            </a:r>
            <a:r>
              <a:rPr lang="en-US" b="1" dirty="0" smtClean="0">
                <a:effectLst/>
              </a:rPr>
              <a:t>samples</a:t>
            </a:r>
          </a:p>
          <a:p>
            <a:pPr algn="l" rtl="0"/>
            <a:r>
              <a:rPr lang="en-US" b="1" dirty="0">
                <a:effectLst/>
              </a:rPr>
              <a:t>Cell </a:t>
            </a:r>
            <a:r>
              <a:rPr lang="en-US" b="1" dirty="0" smtClean="0">
                <a:effectLst/>
              </a:rPr>
              <a:t>biology</a:t>
            </a:r>
          </a:p>
          <a:p>
            <a:pPr algn="l" rtl="0"/>
            <a:r>
              <a:rPr lang="en-US" b="1" dirty="0">
                <a:effectLst/>
              </a:rPr>
              <a:t>Nucleic acid </a:t>
            </a:r>
            <a:r>
              <a:rPr lang="en-US" b="1" dirty="0" smtClean="0">
                <a:effectLst/>
              </a:rPr>
              <a:t>research</a:t>
            </a:r>
          </a:p>
          <a:p>
            <a:pPr algn="l" rtl="0"/>
            <a:r>
              <a:rPr lang="en-US" b="1" dirty="0" err="1">
                <a:effectLst/>
              </a:rPr>
              <a:t>Biomolecular</a:t>
            </a:r>
            <a:r>
              <a:rPr lang="en-US" b="1" dirty="0">
                <a:effectLst/>
              </a:rPr>
              <a:t> </a:t>
            </a:r>
            <a:r>
              <a:rPr lang="en-US" b="1" dirty="0" smtClean="0">
                <a:effectLst/>
              </a:rPr>
              <a:t>interactio</a:t>
            </a:r>
            <a:r>
              <a:rPr lang="en-US" b="1" i="1" dirty="0" smtClean="0">
                <a:effectLst/>
              </a:rPr>
              <a:t>n</a:t>
            </a:r>
          </a:p>
          <a:p>
            <a:pPr algn="l" rtl="0"/>
            <a:r>
              <a:rPr lang="en-US" b="1" dirty="0">
                <a:effectLst/>
              </a:rPr>
              <a:t>Protein </a:t>
            </a:r>
            <a:r>
              <a:rPr lang="en-US" b="1" dirty="0" smtClean="0">
                <a:effectLst/>
              </a:rPr>
              <a:t>unfolding</a:t>
            </a:r>
          </a:p>
          <a:p>
            <a:pPr algn="l" rtl="0"/>
            <a:r>
              <a:rPr lang="en-US" b="1" dirty="0" smtClean="0">
                <a:effectLst/>
              </a:rPr>
              <a:t>Nanofabrication</a:t>
            </a:r>
          </a:p>
          <a:p>
            <a:pPr algn="l" rtl="0"/>
            <a:r>
              <a:rPr lang="en-US" b="1">
                <a:effectLst/>
              </a:rPr>
              <a:t>Detection of defects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0576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9</TotalTime>
  <Words>99</Words>
  <Application>Microsoft Office PowerPoint</Application>
  <PresentationFormat>شاشة عريضة</PresentationFormat>
  <Paragraphs>28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دارة</vt:lpstr>
      <vt:lpstr>Applications of Microscopy in Biological Sciences </vt:lpstr>
      <vt:lpstr>Light microscopy </vt:lpstr>
      <vt:lpstr>Application of Scanning Electron Microscope </vt:lpstr>
      <vt:lpstr>Applications of Transmission Electron Microscopy </vt:lpstr>
      <vt:lpstr>Applications Atomic force microscopy (AFM)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Microscopy in Biological Sciences</dc:title>
  <dc:creator>hp</dc:creator>
  <cp:lastModifiedBy>hp</cp:lastModifiedBy>
  <cp:revision>2</cp:revision>
  <dcterms:created xsi:type="dcterms:W3CDTF">2018-12-15T11:10:06Z</dcterms:created>
  <dcterms:modified xsi:type="dcterms:W3CDTF">2018-12-15T11:19:42Z</dcterms:modified>
</cp:coreProperties>
</file>