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Microscope slides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485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en-US" b="1" dirty="0"/>
              <a:t>Preparation of slides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02919" y="2116183"/>
            <a:ext cx="9927772" cy="4318285"/>
          </a:xfrm>
        </p:spPr>
        <p:txBody>
          <a:bodyPr/>
          <a:lstStyle/>
          <a:p>
            <a:pPr algn="l" rtl="0"/>
            <a:r>
              <a:rPr lang="en-US" b="1" dirty="0"/>
              <a:t>Mounting</a:t>
            </a: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68" y="3082834"/>
            <a:ext cx="5867362" cy="250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61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Prepared mount or permanent mount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b="1" dirty="0"/>
              <a:t>Dry </a:t>
            </a:r>
            <a:r>
              <a:rPr lang="en-US" b="1" dirty="0" smtClean="0"/>
              <a:t>mount</a:t>
            </a:r>
          </a:p>
          <a:p>
            <a:pPr algn="l" rtl="0"/>
            <a:r>
              <a:rPr lang="en-US" b="1" dirty="0" smtClean="0"/>
              <a:t>Wet mount or temporary mount</a:t>
            </a:r>
          </a:p>
          <a:p>
            <a:pPr algn="l" rtl="0"/>
            <a:r>
              <a:rPr lang="en-US" b="1" dirty="0"/>
              <a:t>Non-Aqueous</a:t>
            </a:r>
            <a:endParaRPr lang="en-US" dirty="0"/>
          </a:p>
          <a:p>
            <a:pPr algn="l" rtl="0"/>
            <a:r>
              <a:rPr lang="en-US" b="1" dirty="0"/>
              <a:t>Strew mount</a:t>
            </a:r>
            <a:endParaRPr lang="en-US" dirty="0"/>
          </a:p>
          <a:p>
            <a:pPr algn="l" rtl="0"/>
            <a:r>
              <a:rPr lang="en-US" b="1" dirty="0"/>
              <a:t>Mounting </a:t>
            </a:r>
            <a:r>
              <a:rPr lang="en-US" b="1" dirty="0" smtClean="0"/>
              <a:t>media</a:t>
            </a:r>
          </a:p>
          <a:p>
            <a:pPr algn="l" rtl="0"/>
            <a:r>
              <a:rPr lang="en-US" dirty="0"/>
              <a:t>1. Glycerol with </a:t>
            </a:r>
            <a:r>
              <a:rPr lang="en-US" dirty="0" err="1"/>
              <a:t>antiquench</a:t>
            </a:r>
            <a:r>
              <a:rPr lang="en-US" dirty="0"/>
              <a:t>  </a:t>
            </a:r>
          </a:p>
          <a:p>
            <a:pPr algn="l" rtl="0"/>
            <a:r>
              <a:rPr lang="en-US" dirty="0"/>
              <a:t>2. Gelatin</a:t>
            </a:r>
          </a:p>
          <a:p>
            <a:pPr algn="l" rtl="0"/>
            <a:r>
              <a:rPr lang="en-US" dirty="0"/>
              <a:t>3. Mount™</a:t>
            </a:r>
          </a:p>
          <a:p>
            <a:pPr algn="l" rtl="0"/>
            <a:r>
              <a:rPr lang="en-US" dirty="0"/>
              <a:t>4. </a:t>
            </a:r>
            <a:r>
              <a:rPr lang="en-US" dirty="0" err="1"/>
              <a:t>Vectashield</a:t>
            </a:r>
            <a:endParaRPr lang="en-US" dirty="0"/>
          </a:p>
          <a:p>
            <a:pPr algn="l" rtl="0"/>
            <a:r>
              <a:rPr lang="en-US" dirty="0"/>
              <a:t>5. Prolong </a:t>
            </a:r>
            <a:r>
              <a:rPr lang="en-US" dirty="0" smtClean="0"/>
              <a:t>Gold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9759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b="1" dirty="0"/>
              <a:t>The making of a permanent stained preparation mounted in Canada balsam involves five process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Fixation </a:t>
            </a:r>
          </a:p>
          <a:p>
            <a:pPr algn="l" rtl="0"/>
            <a:r>
              <a:rPr lang="en-US" dirty="0"/>
              <a:t>(ii) Staining </a:t>
            </a:r>
          </a:p>
          <a:p>
            <a:pPr algn="l" rtl="0"/>
            <a:r>
              <a:rPr lang="en-US" dirty="0"/>
              <a:t>(iii) Dehydration,</a:t>
            </a:r>
          </a:p>
          <a:p>
            <a:pPr algn="l" rtl="0"/>
            <a:r>
              <a:rPr lang="en-US" dirty="0"/>
              <a:t>(iv) Clearing, and</a:t>
            </a:r>
          </a:p>
          <a:p>
            <a:pPr algn="l" rtl="0"/>
            <a:r>
              <a:rPr lang="en-US" dirty="0"/>
              <a:t>(v) Mounting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2332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Storage of preparation slides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1" y="2207011"/>
            <a:ext cx="7326092" cy="388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162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نسيق خاص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TM03090430[[fn=تنسيق خاص]]</Template>
  <TotalTime>10</TotalTime>
  <Words>83</Words>
  <Application>Microsoft Office PowerPoint</Application>
  <PresentationFormat>شاشة عريضة</PresentationFormat>
  <Paragraphs>21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Corbel</vt:lpstr>
      <vt:lpstr>Tahoma</vt:lpstr>
      <vt:lpstr>Wingdings</vt:lpstr>
      <vt:lpstr>تنسيق خاص</vt:lpstr>
      <vt:lpstr>Microscope slides   </vt:lpstr>
      <vt:lpstr>Preparation of slides </vt:lpstr>
      <vt:lpstr>Prepared mount or permanent mount</vt:lpstr>
      <vt:lpstr>The making of a permanent stained preparation mounted in Canada balsam involves five process</vt:lpstr>
      <vt:lpstr>Storage of preparation slides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Microscope slides</dc:title>
  <dc:creator>hp</dc:creator>
  <cp:lastModifiedBy>hp</cp:lastModifiedBy>
  <cp:revision>2</cp:revision>
  <dcterms:created xsi:type="dcterms:W3CDTF">2018-12-15T06:42:19Z</dcterms:created>
  <dcterms:modified xsi:type="dcterms:W3CDTF">2018-12-15T06:52:21Z</dcterms:modified>
</cp:coreProperties>
</file>