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r" defTabSz="914400" rtl="1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en-US" dirty="0"/>
              <a:t>Slide Preparation </a:t>
            </a:r>
            <a:br>
              <a:rPr lang="en-US" dirty="0"/>
            </a:b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3278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b="1" dirty="0"/>
              <a:t>Anesthetization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Freezing</a:t>
            </a:r>
          </a:p>
          <a:p>
            <a:pPr algn="l" rtl="0"/>
            <a:r>
              <a:rPr lang="en-US" dirty="0"/>
              <a:t> CO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smtClean="0"/>
              <a:t>gas</a:t>
            </a:r>
          </a:p>
          <a:p>
            <a:pPr algn="l" rtl="0"/>
            <a:r>
              <a:rPr lang="en-US" dirty="0"/>
              <a:t>Ether </a:t>
            </a:r>
            <a:r>
              <a:rPr lang="en-US" dirty="0" smtClean="0"/>
              <a:t>drop</a:t>
            </a:r>
          </a:p>
          <a:p>
            <a:pPr algn="l" rtl="0"/>
            <a:r>
              <a:rPr lang="en-US" dirty="0" err="1"/>
              <a:t>Opioide</a:t>
            </a:r>
            <a:r>
              <a:rPr lang="en-US" dirty="0"/>
              <a:t> </a:t>
            </a:r>
            <a:r>
              <a:rPr lang="en-US" dirty="0" smtClean="0"/>
              <a:t>injection</a:t>
            </a:r>
          </a:p>
          <a:p>
            <a:pPr algn="l" rtl="0"/>
            <a:r>
              <a:rPr lang="en-US" dirty="0" err="1"/>
              <a:t>Ketamin</a:t>
            </a:r>
            <a:r>
              <a:rPr lang="en-US" dirty="0"/>
              <a:t> injection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51980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b="1" dirty="0"/>
              <a:t>Fixation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Heat </a:t>
            </a:r>
            <a:r>
              <a:rPr lang="en-US" b="1" dirty="0" smtClean="0"/>
              <a:t>fixation</a:t>
            </a:r>
          </a:p>
          <a:p>
            <a:pPr algn="l" rtl="0"/>
            <a:r>
              <a:rPr lang="en-US" b="1" dirty="0"/>
              <a:t>Air </a:t>
            </a:r>
            <a:r>
              <a:rPr lang="en-US" b="1" dirty="0" smtClean="0"/>
              <a:t>drying</a:t>
            </a:r>
          </a:p>
          <a:p>
            <a:pPr algn="l" rtl="0"/>
            <a:r>
              <a:rPr lang="en-US" b="1" dirty="0"/>
              <a:t>Snap </a:t>
            </a:r>
            <a:r>
              <a:rPr lang="en-US" b="1" dirty="0" smtClean="0"/>
              <a:t>freezing</a:t>
            </a:r>
          </a:p>
          <a:p>
            <a:pPr algn="l" rtl="0"/>
            <a:r>
              <a:rPr lang="en-US" b="1" dirty="0" smtClean="0"/>
              <a:t>Immersion</a:t>
            </a:r>
          </a:p>
          <a:p>
            <a:pPr algn="l" rtl="0"/>
            <a:r>
              <a:rPr lang="en-US" b="1" dirty="0" smtClean="0"/>
              <a:t>Perfusion</a:t>
            </a:r>
          </a:p>
          <a:p>
            <a:pPr algn="l" rtl="0"/>
            <a:r>
              <a:rPr lang="en-US" b="1" dirty="0"/>
              <a:t>Chemical Fixation</a:t>
            </a:r>
            <a:endParaRPr lang="en-US" dirty="0"/>
          </a:p>
          <a:p>
            <a:pPr marL="45720" indent="0" algn="l" rtl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97330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b="1" dirty="0"/>
              <a:t>Embedding and cutting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Dehydration</a:t>
            </a:r>
          </a:p>
          <a:p>
            <a:pPr algn="l" rtl="0"/>
            <a:r>
              <a:rPr lang="en-US" dirty="0" smtClean="0"/>
              <a:t>Clearing</a:t>
            </a:r>
          </a:p>
          <a:p>
            <a:pPr algn="l" rtl="0"/>
            <a:r>
              <a:rPr lang="en-US" dirty="0" smtClean="0"/>
              <a:t>Embedding</a:t>
            </a:r>
          </a:p>
          <a:p>
            <a:pPr algn="l" rtl="0"/>
            <a:r>
              <a:rPr lang="en-US" dirty="0" smtClean="0"/>
              <a:t>Embedding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76534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b="1" dirty="0"/>
              <a:t>Mounting section onto slides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5576" y="2103120"/>
            <a:ext cx="10776857" cy="3744277"/>
          </a:xfrm>
        </p:spPr>
        <p:txBody>
          <a:bodyPr/>
          <a:lstStyle/>
          <a:p>
            <a:pPr algn="l" rtl="0"/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314" y="1941795"/>
            <a:ext cx="6609806" cy="438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8409184"/>
      </p:ext>
    </p:extLst>
  </p:cSld>
  <p:clrMapOvr>
    <a:masterClrMapping/>
  </p:clrMapOvr>
</p:sld>
</file>

<file path=ppt/theme/theme1.xml><?xml version="1.0" encoding="utf-8"?>
<a:theme xmlns:a="http://schemas.openxmlformats.org/drawingml/2006/main" name="الأساس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TM03457444[[fn=أساس]]</Template>
  <TotalTime>8</TotalTime>
  <Words>35</Words>
  <Application>Microsoft Office PowerPoint</Application>
  <PresentationFormat>شاشة عريضة</PresentationFormat>
  <Paragraphs>20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Corbel</vt:lpstr>
      <vt:lpstr>Tahoma</vt:lpstr>
      <vt:lpstr>الأساس</vt:lpstr>
      <vt:lpstr>Slide Preparation  </vt:lpstr>
      <vt:lpstr>Anesthetization </vt:lpstr>
      <vt:lpstr>Fixation </vt:lpstr>
      <vt:lpstr>Embedding and cutting </vt:lpstr>
      <vt:lpstr>Mounting section onto slides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Preparation  </dc:title>
  <dc:creator>hp</dc:creator>
  <cp:lastModifiedBy>hp</cp:lastModifiedBy>
  <cp:revision>1</cp:revision>
  <dcterms:created xsi:type="dcterms:W3CDTF">2018-12-15T06:18:30Z</dcterms:created>
  <dcterms:modified xsi:type="dcterms:W3CDTF">2018-12-15T06:27:24Z</dcterms:modified>
</cp:coreProperties>
</file>