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www.bhphotovideo.com/images/images2500x2500/barska_ay13074_binocular_compound_microscope_1344311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s://images-na.ssl-images-amazon.com/images/I/41N3W9rlv1L._SL500_AC_SS350_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s://d32ogoqmya1dw8.cloudfront.net/images/research_education/geochemsheets/techniques/UWSEM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s://static.framar.bg/thumbs/6/tests/electronmicroscopy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slideplayer.com/slide/8458989/26/images/1/Parts+of+a+Light+Microscope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600199" y="1280159"/>
            <a:ext cx="9385664" cy="4219303"/>
          </a:xfrm>
        </p:spPr>
        <p:txBody>
          <a:bodyPr/>
          <a:lstStyle/>
          <a:p>
            <a:r>
              <a:rPr lang="en-US" dirty="0" smtClean="0"/>
              <a:t>MICROSCOPIC TECHINIQUE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9726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Introduction to the Microscope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dirty="0"/>
              <a:t>What Is Microscope?</a:t>
            </a:r>
            <a:endParaRPr lang="en-US" dirty="0"/>
          </a:p>
          <a:p>
            <a:pPr algn="l"/>
            <a:r>
              <a:rPr lang="en-US" b="1" dirty="0"/>
              <a:t> </a:t>
            </a:r>
            <a:endParaRPr lang="en-US" dirty="0"/>
          </a:p>
          <a:p>
            <a:pPr algn="l"/>
            <a:r>
              <a:rPr lang="en-US" b="1" dirty="0"/>
              <a:t>It is an instrument which deals with too small organisms that they cannot be seen distinctly with the naked eye.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0132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Microscope Types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l" rtl="0">
              <a:buFont typeface="+mj-lt"/>
              <a:buAutoNum type="arabicPeriod"/>
            </a:pPr>
            <a:r>
              <a:rPr lang="en-US" altLang="ar-IQ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Compound </a:t>
            </a:r>
            <a:r>
              <a:rPr lang="en-US" altLang="ar-IQ" b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Microscope </a:t>
            </a:r>
            <a:endParaRPr lang="en-US" altLang="ar-IQ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42900" indent="-342900" algn="l" rtl="0">
              <a:buFont typeface="+mj-lt"/>
              <a:buAutoNum type="arabicPeriod"/>
            </a:pPr>
            <a:endParaRPr lang="ar-IQ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2052" name="Picture 4" descr="Image result for compound microscopes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634" y="3221945"/>
            <a:ext cx="146685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68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ar-IQ" sz="3600" b="1" cap="none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Dissecting Microscope </a:t>
            </a:r>
            <a:r>
              <a:rPr lang="en-US" altLang="ar-IQ" cap="none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(also called </a:t>
            </a:r>
            <a:r>
              <a:rPr lang="en-US" altLang="ar-IQ" b="1" cap="none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stereo microscope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22576" y="2171319"/>
            <a:ext cx="7729728" cy="3101983"/>
          </a:xfrm>
        </p:spPr>
        <p:txBody>
          <a:bodyPr/>
          <a:lstStyle/>
          <a:p>
            <a:pPr marL="0" indent="0" algn="l" rtl="0">
              <a:buNone/>
            </a:pPr>
            <a:endParaRPr lang="ar-IQ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1440" y="-4667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075" name="Picture 3" descr="Related image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446" y="2200615"/>
            <a:ext cx="2541202" cy="254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1440" y="-73312"/>
            <a:ext cx="3433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  </a:t>
            </a:r>
            <a:endParaRPr kumimoji="0" lang="en-US" altLang="ar-IQ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77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Scanning Electron Microscope (SEM)</a:t>
            </a:r>
            <a:endParaRPr lang="ar-IQ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231136" y="2917729"/>
            <a:ext cx="7729728" cy="3101983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7" name="Picture 2" descr="Image result for Scanning Electron Microscope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40" y="2903394"/>
            <a:ext cx="4271554" cy="306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17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4. Transmission Electron Microscope (TEM)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1955864" y="2751042"/>
            <a:ext cx="7729728" cy="3101983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7" name="Picture 2" descr="ÐÐ»ÐµÐºÑÑÐ¾Ð½Ð½Ð° Ð¼Ð¸ÐºÑÐ¾ÑÐºÐ¾Ð¿Ð¸Ñ - Ð¸Ð·Ð¾Ð±ÑÐ°Ð¶ÐµÐ½Ð¸Ðµ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554" y="2574805"/>
            <a:ext cx="3135085" cy="325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4907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Light Microscope (Optical Microscope)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238358" y="2729951"/>
            <a:ext cx="7729728" cy="3101983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6146" name="Picture 2" descr="Image result for The Light Microscope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078" y="2729951"/>
            <a:ext cx="5182701" cy="2874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507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Light Microscope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sz="2400" dirty="0"/>
              <a:t>Bright-field</a:t>
            </a:r>
          </a:p>
          <a:p>
            <a:pPr lvl="0" algn="l" rtl="0"/>
            <a:r>
              <a:rPr lang="en-US" sz="2400" dirty="0"/>
              <a:t>Dark-field</a:t>
            </a:r>
          </a:p>
          <a:p>
            <a:pPr lvl="0" algn="l" rtl="0"/>
            <a:r>
              <a:rPr lang="en-US" sz="2400" dirty="0"/>
              <a:t>Phase-contrast</a:t>
            </a:r>
          </a:p>
          <a:p>
            <a:pPr lvl="0" algn="l" rtl="0"/>
            <a:r>
              <a:rPr lang="en-US" sz="2400" dirty="0" smtClean="0"/>
              <a:t>Fluorescence</a:t>
            </a:r>
            <a:r>
              <a:rPr lang="en-US" sz="2400" b="1" dirty="0"/>
              <a:t> </a:t>
            </a:r>
            <a:endParaRPr lang="en-US" sz="2400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4118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Three factors determine the quality of an optical image:</a:t>
            </a:r>
            <a:r>
              <a:rPr lang="en-US"/>
              <a:t/>
            </a:r>
            <a:br>
              <a:rPr lang="en-US"/>
            </a:b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dirty="0" smtClean="0"/>
              <a:t>a</a:t>
            </a:r>
            <a:r>
              <a:rPr lang="en-US" sz="2400" dirty="0"/>
              <a:t>. Magnification</a:t>
            </a:r>
          </a:p>
          <a:p>
            <a:pPr algn="l" rtl="0"/>
            <a:r>
              <a:rPr lang="en-US" sz="2400" dirty="0"/>
              <a:t>b. Resolution</a:t>
            </a:r>
          </a:p>
          <a:p>
            <a:pPr algn="l" rtl="0"/>
            <a:r>
              <a:rPr lang="en-US" sz="2400" dirty="0"/>
              <a:t>c. Contrast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718011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TM10001115[[fn=رزمة]]</Template>
  <TotalTime>17</TotalTime>
  <Words>77</Words>
  <Application>Microsoft Office PowerPoint</Application>
  <PresentationFormat>شاشة عريضة</PresentationFormat>
  <Paragraphs>22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Gill Sans MT</vt:lpstr>
      <vt:lpstr>Majalla UI</vt:lpstr>
      <vt:lpstr>Times New Roman</vt:lpstr>
      <vt:lpstr>Parcel</vt:lpstr>
      <vt:lpstr>MICROSCOPIC TECHINIQUE</vt:lpstr>
      <vt:lpstr>Introduction to the Microscope   </vt:lpstr>
      <vt:lpstr>Microscope Types</vt:lpstr>
      <vt:lpstr>2. Dissecting Microscope (also called stereo microscope</vt:lpstr>
      <vt:lpstr>3. Scanning Electron Microscope (SEM)</vt:lpstr>
      <vt:lpstr>4. Transmission Electron Microscope (TEM)  </vt:lpstr>
      <vt:lpstr>The Light Microscope (Optical Microscope) </vt:lpstr>
      <vt:lpstr>Types of Light Microscope </vt:lpstr>
      <vt:lpstr>Three factors determine the quality of an optical image: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MICROSCOPIC TECHINIQUE</dc:title>
  <dc:creator>hp</dc:creator>
  <cp:lastModifiedBy>hp</cp:lastModifiedBy>
  <cp:revision>2</cp:revision>
  <dcterms:created xsi:type="dcterms:W3CDTF">2018-12-15T05:48:06Z</dcterms:created>
  <dcterms:modified xsi:type="dcterms:W3CDTF">2018-12-15T06:05:15Z</dcterms:modified>
</cp:coreProperties>
</file>