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 id="2147483702" r:id="rId4"/>
    <p:sldMasterId id="2147483714" r:id="rId5"/>
    <p:sldMasterId id="2147483726" r:id="rId6"/>
    <p:sldMasterId id="2147483738" r:id="rId7"/>
  </p:sldMasterIdLst>
  <p:notesMasterIdLst>
    <p:notesMasterId r:id="rId23"/>
  </p:notesMasterIdLst>
  <p:sldIdLst>
    <p:sldId id="257" r:id="rId8"/>
    <p:sldId id="258" r:id="rId9"/>
    <p:sldId id="259" r:id="rId10"/>
    <p:sldId id="260" r:id="rId11"/>
    <p:sldId id="261" r:id="rId12"/>
    <p:sldId id="262" r:id="rId13"/>
    <p:sldId id="270" r:id="rId14"/>
    <p:sldId id="271" r:id="rId15"/>
    <p:sldId id="263" r:id="rId16"/>
    <p:sldId id="264" r:id="rId17"/>
    <p:sldId id="269" r:id="rId18"/>
    <p:sldId id="267" r:id="rId19"/>
    <p:sldId id="273" r:id="rId20"/>
    <p:sldId id="272"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8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FD997-C4E2-4240-954D-A86135FA298A}" type="datetimeFigureOut">
              <a:rPr lang="en-US" smtClean="0"/>
              <a:t>10/23/2017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232C8-C974-4073-99A1-35188AFEAB13}" type="slidenum">
              <a:rPr lang="en-US" smtClean="0"/>
              <a:t>‹#›</a:t>
            </a:fld>
            <a:endParaRPr lang="en-US"/>
          </a:p>
        </p:txBody>
      </p:sp>
    </p:spTree>
    <p:extLst>
      <p:ext uri="{BB962C8B-B14F-4D97-AF65-F5344CB8AC3E}">
        <p14:creationId xmlns:p14="http://schemas.microsoft.com/office/powerpoint/2010/main" val="1973950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A66E5-1286-413B-91E0-C622A6AD0B4A}"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3649408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EF5E47D-E71D-49E1-91B8-29A001F4543E}" type="slidenum">
              <a:rPr lang="en-US" altLang="en-US" sz="1200"/>
              <a:pPr/>
              <a:t>15</a:t>
            </a:fld>
            <a:endParaRPr lang="en-US" altLang="en-US" sz="120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09035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743998-7F61-4EA6-9D95-9A9C9B93808B}" type="slidenum">
              <a:rPr lang="en-GB" altLang="en-US">
                <a:solidFill>
                  <a:srgbClr val="000000"/>
                </a:solidFill>
              </a:rPr>
              <a:pPr/>
              <a:t>2</a:t>
            </a:fld>
            <a:endParaRPr lang="en-GB" altLang="en-US">
              <a:solidFill>
                <a:srgbClr val="000000"/>
              </a:solidFill>
            </a:endParaRPr>
          </a:p>
        </p:txBody>
      </p:sp>
      <p:sp>
        <p:nvSpPr>
          <p:cNvPr id="22530" name="Rectangle 2"/>
          <p:cNvSpPr>
            <a:spLocks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GB" altLang="en-US"/>
              <a:t>A number of the laboratories in this trust are Regional/ National centres. They carry out a wide variety of the more complex assays that would only be required in very limited numbers in most hospitals.</a:t>
            </a:r>
          </a:p>
        </p:txBody>
      </p:sp>
    </p:spTree>
    <p:extLst>
      <p:ext uri="{BB962C8B-B14F-4D97-AF65-F5344CB8AC3E}">
        <p14:creationId xmlns:p14="http://schemas.microsoft.com/office/powerpoint/2010/main" val="1453790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500F21-F55C-4BB3-86B6-F9C4F5550457}" type="slidenum">
              <a:rPr lang="en-GB" altLang="en-US">
                <a:solidFill>
                  <a:srgbClr val="000000"/>
                </a:solidFill>
              </a:rPr>
              <a:pPr/>
              <a:t>4</a:t>
            </a:fld>
            <a:endParaRPr lang="en-GB" altLang="en-US">
              <a:solidFill>
                <a:srgbClr val="000000"/>
              </a:solidFill>
            </a:endParaRPr>
          </a:p>
        </p:txBody>
      </p:sp>
      <p:sp>
        <p:nvSpPr>
          <p:cNvPr id="24578" name="Rectangle 2"/>
          <p:cNvSpPr>
            <a:spLocks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GB" altLang="en-US"/>
              <a:t>Is there such a thing as a safe sample? What might be incubating?</a:t>
            </a:r>
          </a:p>
          <a:p>
            <a:r>
              <a:rPr lang="en-GB" altLang="en-US"/>
              <a:t>Some samples e.g. tonsil, CSF, neural tissue could be carrying a prion disease such as CJD long before clinical symptoms appear</a:t>
            </a:r>
          </a:p>
          <a:p>
            <a:endParaRPr lang="en-GB" altLang="en-US"/>
          </a:p>
          <a:p>
            <a:r>
              <a:rPr lang="en-GB" altLang="en-US"/>
              <a:t>Always consider the risk</a:t>
            </a:r>
          </a:p>
          <a:p>
            <a:endParaRPr lang="en-GB" altLang="en-US"/>
          </a:p>
          <a:p>
            <a:r>
              <a:rPr lang="en-GB" altLang="en-US"/>
              <a:t>Sharps injuries must be considered most serious and be properly dealt with. Needles etc must be correctly and safely disposed of.</a:t>
            </a:r>
          </a:p>
          <a:p>
            <a:endParaRPr lang="en-GB" altLang="en-US"/>
          </a:p>
          <a:p>
            <a:r>
              <a:rPr lang="en-GB" altLang="en-US"/>
              <a:t>Sample transport must also assume the potential infective risk and allow appropriate protection. Sample containers should be transported in a secondary container e.g. suitable sealed minigrip bag which carries the Biohazard label. Requests should be carried in proximity to but not in direct contact with the sample e.g wallet attached to the minigrip bag. This reduces the risk of the request becoming contaminated and allows the laboratory to deal with it in a safe manner should the sample be broken.</a:t>
            </a:r>
          </a:p>
        </p:txBody>
      </p:sp>
    </p:spTree>
    <p:extLst>
      <p:ext uri="{BB962C8B-B14F-4D97-AF65-F5344CB8AC3E}">
        <p14:creationId xmlns:p14="http://schemas.microsoft.com/office/powerpoint/2010/main" val="1793900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6FE479-5283-4F6D-ACD6-D886B70E27E0}" type="slidenum">
              <a:rPr lang="en-GB" altLang="en-US">
                <a:solidFill>
                  <a:srgbClr val="000000"/>
                </a:solidFill>
              </a:rPr>
              <a:pPr/>
              <a:t>5</a:t>
            </a:fld>
            <a:endParaRPr lang="en-GB" altLang="en-US">
              <a:solidFill>
                <a:srgbClr val="000000"/>
              </a:solidFill>
            </a:endParaRPr>
          </a:p>
        </p:txBody>
      </p:sp>
      <p:sp>
        <p:nvSpPr>
          <p:cNvPr id="26626" name="Rectangle 2"/>
          <p:cNvSpPr>
            <a:spLocks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GB" altLang="en-US"/>
              <a:t>Each phase contains its own risks, although the biggest variable is the pre-analytical phase. Unfortunately too many people in this part of the chain don’t appreciate the need for quality and the effect that variables can have. It can be shown that the majority of errors occur in this phase. The Serious Hazards Of transfusion (SHOT) reports show that the majority of errors occur at the bedside.</a:t>
            </a:r>
          </a:p>
        </p:txBody>
      </p:sp>
    </p:spTree>
    <p:extLst>
      <p:ext uri="{BB962C8B-B14F-4D97-AF65-F5344CB8AC3E}">
        <p14:creationId xmlns:p14="http://schemas.microsoft.com/office/powerpoint/2010/main" val="2702060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620D97-F86F-457B-B55E-C8360C331A24}" type="slidenum">
              <a:rPr lang="en-GB" altLang="en-US">
                <a:solidFill>
                  <a:srgbClr val="000000"/>
                </a:solidFill>
              </a:rPr>
              <a:pPr/>
              <a:t>6</a:t>
            </a:fld>
            <a:endParaRPr lang="en-GB" altLang="en-US">
              <a:solidFill>
                <a:srgbClr val="000000"/>
              </a:solidFill>
            </a:endParaRPr>
          </a:p>
        </p:txBody>
      </p:sp>
      <p:sp>
        <p:nvSpPr>
          <p:cNvPr id="28674" name="Rectangle 2"/>
          <p:cNvSpPr>
            <a:spLocks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GB" altLang="en-US"/>
          </a:p>
          <a:p>
            <a:r>
              <a:rPr lang="en-GB" altLang="en-US"/>
              <a:t>Samples in the wrong type of container can be of no use. For example a sample in EDTA will give a calcium of zero, an under-filled coagulation sample will have the wrong sample to anticoagulant ratio. Air in a sample for a blood gas has significant effects.</a:t>
            </a:r>
          </a:p>
          <a:p>
            <a:r>
              <a:rPr lang="en-GB" altLang="en-US"/>
              <a:t>Laboratories cannot accept samples where the method by which a patient is identified is in question. Providing Unknown male/ female have appropriate hospital number then they can be properly identified until the name becomes available. </a:t>
            </a:r>
          </a:p>
          <a:p>
            <a:r>
              <a:rPr lang="en-GB" altLang="en-US"/>
              <a:t>Unlabelled samples will normally be destroyed . The exceptions tend to be the type of sample that cannot be reasonably re-collected e.g. neonatal CSF. </a:t>
            </a:r>
          </a:p>
          <a:p>
            <a:r>
              <a:rPr lang="en-GB" altLang="en-US"/>
              <a:t>Consider a laboratory department receiving in excess of 1000 samples per day (Biochemistry &amp; Haematology on this site each receive this magnitude) and the problems caused if samples are not clearly identified.</a:t>
            </a:r>
          </a:p>
        </p:txBody>
      </p:sp>
    </p:spTree>
    <p:extLst>
      <p:ext uri="{BB962C8B-B14F-4D97-AF65-F5344CB8AC3E}">
        <p14:creationId xmlns:p14="http://schemas.microsoft.com/office/powerpoint/2010/main" val="2099580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B03F52B-9E68-4269-A445-320FEBB1862C}" type="slidenum">
              <a:rPr lang="en-US" altLang="en-US" sz="1200"/>
              <a:pPr/>
              <a:t>7</a:t>
            </a:fld>
            <a:endParaRPr lang="en-US" altLang="en-US" sz="120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30262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5B0772E-98C0-4BD0-8FF3-41622B19D6B5}" type="slidenum">
              <a:rPr lang="en-US" altLang="en-US" sz="1200"/>
              <a:pPr/>
              <a:t>8</a:t>
            </a:fld>
            <a:endParaRPr lang="en-US" altLang="en-US" sz="120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990947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61529EB-FFBE-4AA8-BDC7-D46AE37D0C25}" type="slidenum">
              <a:rPr lang="en-US" altLang="en-US" sz="1200"/>
              <a:pPr/>
              <a:t>13</a:t>
            </a:fld>
            <a:endParaRPr lang="en-US" altLang="en-US" sz="120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53608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F2FDF2B-EB3B-486C-8133-372FD65E2281}" type="slidenum">
              <a:rPr lang="en-US" altLang="en-US" sz="1200"/>
              <a:pPr/>
              <a:t>14</a:t>
            </a:fld>
            <a:endParaRPr lang="en-US" altLang="en-US" sz="120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941707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7CBB33-B86D-40E3-ADFF-3B22AFBE5519}" type="datetime1">
              <a:rPr lang="en-US" smtClean="0">
                <a:solidFill>
                  <a:srgbClr val="146194">
                    <a:lumMod val="50000"/>
                  </a:srgbClr>
                </a:solidFill>
              </a:rPr>
              <a:pPr/>
              <a:t>10/23/2017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6149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76CD9EFB-A26F-4EF2-BAAF-4D7F7E31C493}" type="datetime1">
              <a:rPr lang="en-US" smtClean="0">
                <a:solidFill>
                  <a:srgbClr val="146194">
                    <a:lumMod val="50000"/>
                  </a:srgbClr>
                </a:solidFill>
              </a:rPr>
              <a:pPr/>
              <a:t>10/23/2017</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812355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8697A5-746A-4CA2-B7A1-A513C5AE4CF6}" type="datetime1">
              <a:rPr lang="en-US" smtClean="0">
                <a:solidFill>
                  <a:srgbClr val="146194">
                    <a:lumMod val="50000"/>
                  </a:srgbClr>
                </a:solidFill>
              </a:rPr>
              <a:pPr/>
              <a:t>10/23/2017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4250215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35B10B-16D9-4627-AAA0-7DABDE4A3AE0}" type="datetime1">
              <a:rPr lang="en-US" smtClean="0">
                <a:solidFill>
                  <a:srgbClr val="146194">
                    <a:lumMod val="50000"/>
                  </a:srgbClr>
                </a:solidFill>
              </a:rPr>
              <a:pPr/>
              <a:t>10/23/2017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2892024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245413-C986-4000-835D-D50A7E2CECBA}" type="datetime1">
              <a:rPr lang="en-US" smtClean="0">
                <a:solidFill>
                  <a:srgbClr val="146194">
                    <a:lumMod val="50000"/>
                  </a:srgbClr>
                </a:solidFill>
              </a:rPr>
              <a:pPr/>
              <a:t>10/23/2017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118573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23F3F2-3E4D-460C-B955-533BD441DB6E}" type="datetime1">
              <a:rPr lang="en-US" smtClean="0">
                <a:solidFill>
                  <a:srgbClr val="146194">
                    <a:lumMod val="50000"/>
                  </a:srgbClr>
                </a:solidFill>
              </a:rPr>
              <a:pPr/>
              <a:t>10/23/2017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2714374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4732CA-79A1-4E09-88A9-8135D4955213}" type="datetime1">
              <a:rPr lang="en-US" smtClean="0">
                <a:solidFill>
                  <a:srgbClr val="146194">
                    <a:lumMod val="50000"/>
                  </a:srgbClr>
                </a:solidFill>
              </a:rPr>
              <a:pPr/>
              <a:t>10/23/2017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196581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730258-624C-4B21-80DE-FB61C2994BBE}" type="datetime1">
              <a:rPr lang="en-US" smtClean="0">
                <a:solidFill>
                  <a:srgbClr val="146194">
                    <a:lumMod val="50000"/>
                  </a:srgbClr>
                </a:solidFill>
              </a:rPr>
              <a:pPr/>
              <a:t>10/23/2017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755393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EA0C90-6134-48A3-AA3B-495FBE4A4309}" type="datetime1">
              <a:rPr lang="en-US" smtClean="0">
                <a:solidFill>
                  <a:srgbClr val="146194">
                    <a:lumMod val="50000"/>
                  </a:srgbClr>
                </a:solidFill>
              </a:rPr>
              <a:pPr/>
              <a:t>10/23/2017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207223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0" y="3581400"/>
            <a:ext cx="12192000" cy="781050"/>
          </a:xfrm>
        </p:spPr>
        <p:txBody>
          <a:bodyPr/>
          <a:lstStyle>
            <a:lvl1pPr algn="ctr">
              <a:defRPr sz="4400" b="0"/>
            </a:lvl1pPr>
          </a:lstStyle>
          <a:p>
            <a:pPr lvl="0"/>
            <a:r>
              <a:rPr lang="en-US" altLang="en-US" noProof="0" smtClean="0"/>
              <a:t>Click to edit Master title style</a:t>
            </a:r>
          </a:p>
        </p:txBody>
      </p:sp>
      <p:sp>
        <p:nvSpPr>
          <p:cNvPr id="55299" name="Rectangle 3"/>
          <p:cNvSpPr>
            <a:spLocks noGrp="1" noChangeArrowheads="1"/>
          </p:cNvSpPr>
          <p:nvPr>
            <p:ph type="subTitle" idx="1"/>
          </p:nvPr>
        </p:nvSpPr>
        <p:spPr>
          <a:xfrm>
            <a:off x="0" y="4546600"/>
            <a:ext cx="12192000" cy="787400"/>
          </a:xfrm>
        </p:spPr>
        <p:txBody>
          <a:bodyPr/>
          <a:lstStyle>
            <a:lvl1pPr marL="0" indent="0" algn="ctr">
              <a:buFontTx/>
              <a:buNone/>
              <a:defRPr/>
            </a:lvl1pPr>
          </a:lstStyle>
          <a:p>
            <a:pPr lvl="0"/>
            <a:r>
              <a:rPr lang="en-US" altLang="en-US" noProof="0" smtClean="0"/>
              <a:t>Click to edit Master subtitle style</a:t>
            </a:r>
          </a:p>
        </p:txBody>
      </p:sp>
      <p:sp>
        <p:nvSpPr>
          <p:cNvPr id="55300" name="Rectangle 4"/>
          <p:cNvSpPr>
            <a:spLocks noGrp="1" noChangeArrowheads="1"/>
          </p:cNvSpPr>
          <p:nvPr>
            <p:ph type="dt" sz="half" idx="2"/>
          </p:nvPr>
        </p:nvSpPr>
        <p:spPr>
          <a:xfrm>
            <a:off x="0" y="6613526"/>
            <a:ext cx="2844800" cy="168275"/>
          </a:xfrm>
        </p:spPr>
        <p:txBody>
          <a:bodyPr/>
          <a:lstStyle>
            <a:lvl1pPr>
              <a:defRPr>
                <a:latin typeface="+mn-lt"/>
              </a:defRPr>
            </a:lvl1pPr>
          </a:lstStyle>
          <a:p>
            <a:endParaRPr lang="en-US" altLang="en-US">
              <a:solidFill>
                <a:srgbClr val="969696"/>
              </a:solidFill>
            </a:endParaRPr>
          </a:p>
        </p:txBody>
      </p:sp>
      <p:sp>
        <p:nvSpPr>
          <p:cNvPr id="55301" name="Rectangle 5"/>
          <p:cNvSpPr>
            <a:spLocks noGrp="1" noChangeArrowheads="1"/>
          </p:cNvSpPr>
          <p:nvPr>
            <p:ph type="ftr" sz="quarter" idx="3"/>
          </p:nvPr>
        </p:nvSpPr>
        <p:spPr/>
        <p:txBody>
          <a:bodyPr/>
          <a:lstStyle>
            <a:lvl1pPr>
              <a:defRPr>
                <a:latin typeface="+mn-lt"/>
              </a:defRPr>
            </a:lvl1pPr>
          </a:lstStyle>
          <a:p>
            <a:r>
              <a:rPr lang="en-US" altLang="en-US">
                <a:solidFill>
                  <a:srgbClr val="969696"/>
                </a:solidFill>
              </a:rPr>
              <a:t>Directorate of Laboratory Medicine</a:t>
            </a:r>
          </a:p>
        </p:txBody>
      </p:sp>
      <p:sp>
        <p:nvSpPr>
          <p:cNvPr id="55302" name="Rectangle 6"/>
          <p:cNvSpPr>
            <a:spLocks noGrp="1" noChangeArrowheads="1"/>
          </p:cNvSpPr>
          <p:nvPr>
            <p:ph type="sldNum" sz="quarter" idx="4"/>
          </p:nvPr>
        </p:nvSpPr>
        <p:spPr>
          <a:xfrm>
            <a:off x="9347200" y="6613526"/>
            <a:ext cx="2844800" cy="168275"/>
          </a:xfrm>
        </p:spPr>
        <p:txBody>
          <a:bodyPr/>
          <a:lstStyle>
            <a:lvl1pPr>
              <a:defRPr>
                <a:latin typeface="+mn-lt"/>
              </a:defRPr>
            </a:lvl1pPr>
          </a:lstStyle>
          <a:p>
            <a:fld id="{CC02306F-F8D3-494A-977D-78533201ED23}"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1838898103"/>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969696"/>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6" name="Slide Number Placeholder 5"/>
          <p:cNvSpPr>
            <a:spLocks noGrp="1"/>
          </p:cNvSpPr>
          <p:nvPr>
            <p:ph type="sldNum" sz="quarter" idx="12"/>
          </p:nvPr>
        </p:nvSpPr>
        <p:spPr/>
        <p:txBody>
          <a:bodyPr/>
          <a:lstStyle>
            <a:lvl1pPr>
              <a:defRPr/>
            </a:lvl1pPr>
          </a:lstStyle>
          <a:p>
            <a:fld id="{475978A5-4BF2-41D9-ADF2-16EE00F6B093}"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1135342782"/>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D85AB5-18D3-47D5-8F92-980A9EB0B449}" type="datetime1">
              <a:rPr lang="en-US" smtClean="0">
                <a:solidFill>
                  <a:srgbClr val="146194">
                    <a:lumMod val="50000"/>
                  </a:srgbClr>
                </a:solidFill>
              </a:rPr>
              <a:pPr/>
              <a:t>10/23/2017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562471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969696"/>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6" name="Slide Number Placeholder 5"/>
          <p:cNvSpPr>
            <a:spLocks noGrp="1"/>
          </p:cNvSpPr>
          <p:nvPr>
            <p:ph type="sldNum" sz="quarter" idx="12"/>
          </p:nvPr>
        </p:nvSpPr>
        <p:spPr/>
        <p:txBody>
          <a:bodyPr/>
          <a:lstStyle>
            <a:lvl1pPr>
              <a:defRPr/>
            </a:lvl1pPr>
          </a:lstStyle>
          <a:p>
            <a:fld id="{D36CB1C9-6FE0-4E37-BBCB-9545FE380B28}"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803340411"/>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685800"/>
            <a:ext cx="51308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38800" y="685800"/>
            <a:ext cx="51308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969696"/>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7" name="Slide Number Placeholder 6"/>
          <p:cNvSpPr>
            <a:spLocks noGrp="1"/>
          </p:cNvSpPr>
          <p:nvPr>
            <p:ph type="sldNum" sz="quarter" idx="12"/>
          </p:nvPr>
        </p:nvSpPr>
        <p:spPr/>
        <p:txBody>
          <a:bodyPr/>
          <a:lstStyle>
            <a:lvl1pPr>
              <a:defRPr/>
            </a:lvl1pPr>
          </a:lstStyle>
          <a:p>
            <a:fld id="{73592E22-886B-4AA6-8EA1-58FFAA3D39DD}"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2519902464"/>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969696"/>
              </a:solidFill>
            </a:endParaRPr>
          </a:p>
        </p:txBody>
      </p:sp>
      <p:sp>
        <p:nvSpPr>
          <p:cNvPr id="8" name="Footer Placeholder 7"/>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9" name="Slide Number Placeholder 8"/>
          <p:cNvSpPr>
            <a:spLocks noGrp="1"/>
          </p:cNvSpPr>
          <p:nvPr>
            <p:ph type="sldNum" sz="quarter" idx="12"/>
          </p:nvPr>
        </p:nvSpPr>
        <p:spPr/>
        <p:txBody>
          <a:bodyPr/>
          <a:lstStyle>
            <a:lvl1pPr>
              <a:defRPr/>
            </a:lvl1pPr>
          </a:lstStyle>
          <a:p>
            <a:fld id="{A545B774-B93C-4771-9A15-2F47CAABF65C}"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231786750"/>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969696"/>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5" name="Slide Number Placeholder 4"/>
          <p:cNvSpPr>
            <a:spLocks noGrp="1"/>
          </p:cNvSpPr>
          <p:nvPr>
            <p:ph type="sldNum" sz="quarter" idx="12"/>
          </p:nvPr>
        </p:nvSpPr>
        <p:spPr/>
        <p:txBody>
          <a:bodyPr/>
          <a:lstStyle>
            <a:lvl1pPr>
              <a:defRPr/>
            </a:lvl1pPr>
          </a:lstStyle>
          <a:p>
            <a:fld id="{03A64B5D-49CD-4F1C-9EBD-8B55A777C8FD}"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958654733"/>
      </p:ext>
    </p:extLst>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969696"/>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4" name="Slide Number Placeholder 3"/>
          <p:cNvSpPr>
            <a:spLocks noGrp="1"/>
          </p:cNvSpPr>
          <p:nvPr>
            <p:ph type="sldNum" sz="quarter" idx="12"/>
          </p:nvPr>
        </p:nvSpPr>
        <p:spPr/>
        <p:txBody>
          <a:bodyPr/>
          <a:lstStyle>
            <a:lvl1pPr>
              <a:defRPr/>
            </a:lvl1pPr>
          </a:lstStyle>
          <a:p>
            <a:fld id="{D10895EE-AAA8-4D6D-AB1D-14F99B3EB901}"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2538978294"/>
      </p:ext>
    </p:extLst>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969696"/>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7" name="Slide Number Placeholder 6"/>
          <p:cNvSpPr>
            <a:spLocks noGrp="1"/>
          </p:cNvSpPr>
          <p:nvPr>
            <p:ph type="sldNum" sz="quarter" idx="12"/>
          </p:nvPr>
        </p:nvSpPr>
        <p:spPr/>
        <p:txBody>
          <a:bodyPr/>
          <a:lstStyle>
            <a:lvl1pPr>
              <a:defRPr/>
            </a:lvl1pPr>
          </a:lstStyle>
          <a:p>
            <a:fld id="{CF024133-ED4A-4D40-9B33-5ED95B15E351}"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1534436399"/>
      </p:ext>
    </p:extLst>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969696"/>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7" name="Slide Number Placeholder 6"/>
          <p:cNvSpPr>
            <a:spLocks noGrp="1"/>
          </p:cNvSpPr>
          <p:nvPr>
            <p:ph type="sldNum" sz="quarter" idx="12"/>
          </p:nvPr>
        </p:nvSpPr>
        <p:spPr/>
        <p:txBody>
          <a:bodyPr/>
          <a:lstStyle>
            <a:lvl1pPr>
              <a:defRPr/>
            </a:lvl1pPr>
          </a:lstStyle>
          <a:p>
            <a:fld id="{05FA8DAF-09A0-4B71-99F5-5BB678CB9166}"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3984584938"/>
      </p:ext>
    </p:extLst>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969696"/>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6" name="Slide Number Placeholder 5"/>
          <p:cNvSpPr>
            <a:spLocks noGrp="1"/>
          </p:cNvSpPr>
          <p:nvPr>
            <p:ph type="sldNum" sz="quarter" idx="12"/>
          </p:nvPr>
        </p:nvSpPr>
        <p:spPr/>
        <p:txBody>
          <a:bodyPr/>
          <a:lstStyle>
            <a:lvl1pPr>
              <a:defRPr/>
            </a:lvl1pPr>
          </a:lstStyle>
          <a:p>
            <a:fld id="{758FF39B-7648-4B90-B869-9EEAF3A88774}"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3365813464"/>
      </p:ext>
    </p:extLst>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3400" y="0"/>
            <a:ext cx="26162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76454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969696"/>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6" name="Slide Number Placeholder 5"/>
          <p:cNvSpPr>
            <a:spLocks noGrp="1"/>
          </p:cNvSpPr>
          <p:nvPr>
            <p:ph type="sldNum" sz="quarter" idx="12"/>
          </p:nvPr>
        </p:nvSpPr>
        <p:spPr/>
        <p:txBody>
          <a:bodyPr/>
          <a:lstStyle>
            <a:lvl1pPr>
              <a:defRPr/>
            </a:lvl1pPr>
          </a:lstStyle>
          <a:p>
            <a:fld id="{A24F4142-E7EF-47F1-99CE-35593C9B98CC}"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569681276"/>
      </p:ext>
    </p:extLst>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0" y="3581400"/>
            <a:ext cx="12192000" cy="781050"/>
          </a:xfrm>
        </p:spPr>
        <p:txBody>
          <a:bodyPr/>
          <a:lstStyle>
            <a:lvl1pPr algn="ctr">
              <a:defRPr sz="4400" b="0"/>
            </a:lvl1pPr>
          </a:lstStyle>
          <a:p>
            <a:pPr lvl="0"/>
            <a:r>
              <a:rPr lang="en-US" altLang="en-US" noProof="0" smtClean="0"/>
              <a:t>Click to edit Master title style</a:t>
            </a:r>
          </a:p>
        </p:txBody>
      </p:sp>
      <p:sp>
        <p:nvSpPr>
          <p:cNvPr id="55299" name="Rectangle 3"/>
          <p:cNvSpPr>
            <a:spLocks noGrp="1" noChangeArrowheads="1"/>
          </p:cNvSpPr>
          <p:nvPr>
            <p:ph type="subTitle" idx="1"/>
          </p:nvPr>
        </p:nvSpPr>
        <p:spPr>
          <a:xfrm>
            <a:off x="0" y="4546600"/>
            <a:ext cx="12192000" cy="787400"/>
          </a:xfrm>
        </p:spPr>
        <p:txBody>
          <a:bodyPr/>
          <a:lstStyle>
            <a:lvl1pPr marL="0" indent="0" algn="ctr">
              <a:buFontTx/>
              <a:buNone/>
              <a:defRPr/>
            </a:lvl1pPr>
          </a:lstStyle>
          <a:p>
            <a:pPr lvl="0"/>
            <a:r>
              <a:rPr lang="en-US" altLang="en-US" noProof="0" smtClean="0"/>
              <a:t>Click to edit Master subtitle style</a:t>
            </a:r>
          </a:p>
        </p:txBody>
      </p:sp>
      <p:sp>
        <p:nvSpPr>
          <p:cNvPr id="55300" name="Rectangle 4"/>
          <p:cNvSpPr>
            <a:spLocks noGrp="1" noChangeArrowheads="1"/>
          </p:cNvSpPr>
          <p:nvPr>
            <p:ph type="dt" sz="half" idx="2"/>
          </p:nvPr>
        </p:nvSpPr>
        <p:spPr>
          <a:xfrm>
            <a:off x="0" y="6613526"/>
            <a:ext cx="2844800" cy="168275"/>
          </a:xfrm>
        </p:spPr>
        <p:txBody>
          <a:bodyPr/>
          <a:lstStyle>
            <a:lvl1pPr>
              <a:defRPr>
                <a:latin typeface="+mn-lt"/>
              </a:defRPr>
            </a:lvl1pPr>
          </a:lstStyle>
          <a:p>
            <a:endParaRPr lang="en-US" altLang="en-US">
              <a:solidFill>
                <a:srgbClr val="969696"/>
              </a:solidFill>
            </a:endParaRPr>
          </a:p>
        </p:txBody>
      </p:sp>
      <p:sp>
        <p:nvSpPr>
          <p:cNvPr id="55301" name="Rectangle 5"/>
          <p:cNvSpPr>
            <a:spLocks noGrp="1" noChangeArrowheads="1"/>
          </p:cNvSpPr>
          <p:nvPr>
            <p:ph type="ftr" sz="quarter" idx="3"/>
          </p:nvPr>
        </p:nvSpPr>
        <p:spPr/>
        <p:txBody>
          <a:bodyPr/>
          <a:lstStyle>
            <a:lvl1pPr>
              <a:defRPr>
                <a:latin typeface="+mn-lt"/>
              </a:defRPr>
            </a:lvl1pPr>
          </a:lstStyle>
          <a:p>
            <a:r>
              <a:rPr lang="en-US" altLang="en-US">
                <a:solidFill>
                  <a:srgbClr val="969696"/>
                </a:solidFill>
              </a:rPr>
              <a:t>Directorate of Laboratory Medicine</a:t>
            </a:r>
          </a:p>
        </p:txBody>
      </p:sp>
      <p:sp>
        <p:nvSpPr>
          <p:cNvPr id="55302" name="Rectangle 6"/>
          <p:cNvSpPr>
            <a:spLocks noGrp="1" noChangeArrowheads="1"/>
          </p:cNvSpPr>
          <p:nvPr>
            <p:ph type="sldNum" sz="quarter" idx="4"/>
          </p:nvPr>
        </p:nvSpPr>
        <p:spPr>
          <a:xfrm>
            <a:off x="9347200" y="6613526"/>
            <a:ext cx="2844800" cy="168275"/>
          </a:xfrm>
        </p:spPr>
        <p:txBody>
          <a:bodyPr/>
          <a:lstStyle>
            <a:lvl1pPr>
              <a:defRPr>
                <a:latin typeface="+mn-lt"/>
              </a:defRPr>
            </a:lvl1pPr>
          </a:lstStyle>
          <a:p>
            <a:fld id="{CC02306F-F8D3-494A-977D-78533201ED23}"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2112256588"/>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3A971F-A3E6-4F14-BBF0-F508B15AEB1E}" type="datetime1">
              <a:rPr lang="en-US" smtClean="0">
                <a:solidFill>
                  <a:srgbClr val="146194">
                    <a:lumMod val="50000"/>
                  </a:srgbClr>
                </a:solidFill>
              </a:rPr>
              <a:pPr/>
              <a:t>10/23/2017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7969253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969696"/>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6" name="Slide Number Placeholder 5"/>
          <p:cNvSpPr>
            <a:spLocks noGrp="1"/>
          </p:cNvSpPr>
          <p:nvPr>
            <p:ph type="sldNum" sz="quarter" idx="12"/>
          </p:nvPr>
        </p:nvSpPr>
        <p:spPr/>
        <p:txBody>
          <a:bodyPr/>
          <a:lstStyle>
            <a:lvl1pPr>
              <a:defRPr/>
            </a:lvl1pPr>
          </a:lstStyle>
          <a:p>
            <a:fld id="{475978A5-4BF2-41D9-ADF2-16EE00F6B093}"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1561971971"/>
      </p:ext>
    </p:extLst>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969696"/>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6" name="Slide Number Placeholder 5"/>
          <p:cNvSpPr>
            <a:spLocks noGrp="1"/>
          </p:cNvSpPr>
          <p:nvPr>
            <p:ph type="sldNum" sz="quarter" idx="12"/>
          </p:nvPr>
        </p:nvSpPr>
        <p:spPr/>
        <p:txBody>
          <a:bodyPr/>
          <a:lstStyle>
            <a:lvl1pPr>
              <a:defRPr/>
            </a:lvl1pPr>
          </a:lstStyle>
          <a:p>
            <a:fld id="{D36CB1C9-6FE0-4E37-BBCB-9545FE380B28}"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2046392323"/>
      </p:ext>
    </p:extLst>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685800"/>
            <a:ext cx="51308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38800" y="685800"/>
            <a:ext cx="51308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969696"/>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7" name="Slide Number Placeholder 6"/>
          <p:cNvSpPr>
            <a:spLocks noGrp="1"/>
          </p:cNvSpPr>
          <p:nvPr>
            <p:ph type="sldNum" sz="quarter" idx="12"/>
          </p:nvPr>
        </p:nvSpPr>
        <p:spPr/>
        <p:txBody>
          <a:bodyPr/>
          <a:lstStyle>
            <a:lvl1pPr>
              <a:defRPr/>
            </a:lvl1pPr>
          </a:lstStyle>
          <a:p>
            <a:fld id="{73592E22-886B-4AA6-8EA1-58FFAA3D39DD}"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3896925862"/>
      </p:ext>
    </p:extLst>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969696"/>
              </a:solidFill>
            </a:endParaRPr>
          </a:p>
        </p:txBody>
      </p:sp>
      <p:sp>
        <p:nvSpPr>
          <p:cNvPr id="8" name="Footer Placeholder 7"/>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9" name="Slide Number Placeholder 8"/>
          <p:cNvSpPr>
            <a:spLocks noGrp="1"/>
          </p:cNvSpPr>
          <p:nvPr>
            <p:ph type="sldNum" sz="quarter" idx="12"/>
          </p:nvPr>
        </p:nvSpPr>
        <p:spPr/>
        <p:txBody>
          <a:bodyPr/>
          <a:lstStyle>
            <a:lvl1pPr>
              <a:defRPr/>
            </a:lvl1pPr>
          </a:lstStyle>
          <a:p>
            <a:fld id="{A545B774-B93C-4771-9A15-2F47CAABF65C}"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519768908"/>
      </p:ext>
    </p:extLst>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969696"/>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5" name="Slide Number Placeholder 4"/>
          <p:cNvSpPr>
            <a:spLocks noGrp="1"/>
          </p:cNvSpPr>
          <p:nvPr>
            <p:ph type="sldNum" sz="quarter" idx="12"/>
          </p:nvPr>
        </p:nvSpPr>
        <p:spPr/>
        <p:txBody>
          <a:bodyPr/>
          <a:lstStyle>
            <a:lvl1pPr>
              <a:defRPr/>
            </a:lvl1pPr>
          </a:lstStyle>
          <a:p>
            <a:fld id="{03A64B5D-49CD-4F1C-9EBD-8B55A777C8FD}"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478463982"/>
      </p:ext>
    </p:extLst>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969696"/>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4" name="Slide Number Placeholder 3"/>
          <p:cNvSpPr>
            <a:spLocks noGrp="1"/>
          </p:cNvSpPr>
          <p:nvPr>
            <p:ph type="sldNum" sz="quarter" idx="12"/>
          </p:nvPr>
        </p:nvSpPr>
        <p:spPr/>
        <p:txBody>
          <a:bodyPr/>
          <a:lstStyle>
            <a:lvl1pPr>
              <a:defRPr/>
            </a:lvl1pPr>
          </a:lstStyle>
          <a:p>
            <a:fld id="{D10895EE-AAA8-4D6D-AB1D-14F99B3EB901}"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4122796666"/>
      </p:ext>
    </p:extLst>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969696"/>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7" name="Slide Number Placeholder 6"/>
          <p:cNvSpPr>
            <a:spLocks noGrp="1"/>
          </p:cNvSpPr>
          <p:nvPr>
            <p:ph type="sldNum" sz="quarter" idx="12"/>
          </p:nvPr>
        </p:nvSpPr>
        <p:spPr/>
        <p:txBody>
          <a:bodyPr/>
          <a:lstStyle>
            <a:lvl1pPr>
              <a:defRPr/>
            </a:lvl1pPr>
          </a:lstStyle>
          <a:p>
            <a:fld id="{CF024133-ED4A-4D40-9B33-5ED95B15E351}"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1441495772"/>
      </p:ext>
    </p:extLst>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969696"/>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7" name="Slide Number Placeholder 6"/>
          <p:cNvSpPr>
            <a:spLocks noGrp="1"/>
          </p:cNvSpPr>
          <p:nvPr>
            <p:ph type="sldNum" sz="quarter" idx="12"/>
          </p:nvPr>
        </p:nvSpPr>
        <p:spPr/>
        <p:txBody>
          <a:bodyPr/>
          <a:lstStyle>
            <a:lvl1pPr>
              <a:defRPr/>
            </a:lvl1pPr>
          </a:lstStyle>
          <a:p>
            <a:fld id="{05FA8DAF-09A0-4B71-99F5-5BB678CB9166}"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2846166665"/>
      </p:ext>
    </p:extLst>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969696"/>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6" name="Slide Number Placeholder 5"/>
          <p:cNvSpPr>
            <a:spLocks noGrp="1"/>
          </p:cNvSpPr>
          <p:nvPr>
            <p:ph type="sldNum" sz="quarter" idx="12"/>
          </p:nvPr>
        </p:nvSpPr>
        <p:spPr/>
        <p:txBody>
          <a:bodyPr/>
          <a:lstStyle>
            <a:lvl1pPr>
              <a:defRPr/>
            </a:lvl1pPr>
          </a:lstStyle>
          <a:p>
            <a:fld id="{758FF39B-7648-4B90-B869-9EEAF3A88774}"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3908476582"/>
      </p:ext>
    </p:extLst>
  </p:cSld>
  <p:clrMapOvr>
    <a:masterClrMapping/>
  </p:clrMapOvr>
  <p:transition spd="med">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3400" y="0"/>
            <a:ext cx="26162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76454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969696"/>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6" name="Slide Number Placeholder 5"/>
          <p:cNvSpPr>
            <a:spLocks noGrp="1"/>
          </p:cNvSpPr>
          <p:nvPr>
            <p:ph type="sldNum" sz="quarter" idx="12"/>
          </p:nvPr>
        </p:nvSpPr>
        <p:spPr/>
        <p:txBody>
          <a:bodyPr/>
          <a:lstStyle>
            <a:lvl1pPr>
              <a:defRPr/>
            </a:lvl1pPr>
          </a:lstStyle>
          <a:p>
            <a:fld id="{A24F4142-E7EF-47F1-99CE-35593C9B98CC}"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3296659609"/>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F561F5-25D2-428D-B0FA-5BF6F7E64F51}" type="datetime1">
              <a:rPr lang="en-US" smtClean="0">
                <a:solidFill>
                  <a:srgbClr val="146194">
                    <a:lumMod val="50000"/>
                  </a:srgbClr>
                </a:solidFill>
              </a:rPr>
              <a:pPr/>
              <a:t>10/23/2017</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9036890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0" y="3581400"/>
            <a:ext cx="12192000" cy="781050"/>
          </a:xfrm>
        </p:spPr>
        <p:txBody>
          <a:bodyPr/>
          <a:lstStyle>
            <a:lvl1pPr algn="ctr">
              <a:defRPr sz="4400" b="0"/>
            </a:lvl1pPr>
          </a:lstStyle>
          <a:p>
            <a:pPr lvl="0"/>
            <a:r>
              <a:rPr lang="en-US" altLang="en-US" noProof="0" smtClean="0"/>
              <a:t>Click to edit Master title style</a:t>
            </a:r>
          </a:p>
        </p:txBody>
      </p:sp>
      <p:sp>
        <p:nvSpPr>
          <p:cNvPr id="55299" name="Rectangle 3"/>
          <p:cNvSpPr>
            <a:spLocks noGrp="1" noChangeArrowheads="1"/>
          </p:cNvSpPr>
          <p:nvPr>
            <p:ph type="subTitle" idx="1"/>
          </p:nvPr>
        </p:nvSpPr>
        <p:spPr>
          <a:xfrm>
            <a:off x="0" y="4546600"/>
            <a:ext cx="12192000" cy="787400"/>
          </a:xfrm>
        </p:spPr>
        <p:txBody>
          <a:bodyPr/>
          <a:lstStyle>
            <a:lvl1pPr marL="0" indent="0" algn="ctr">
              <a:buFontTx/>
              <a:buNone/>
              <a:defRPr/>
            </a:lvl1pPr>
          </a:lstStyle>
          <a:p>
            <a:pPr lvl="0"/>
            <a:r>
              <a:rPr lang="en-US" altLang="en-US" noProof="0" smtClean="0"/>
              <a:t>Click to edit Master subtitle style</a:t>
            </a:r>
          </a:p>
        </p:txBody>
      </p:sp>
      <p:sp>
        <p:nvSpPr>
          <p:cNvPr id="55300" name="Rectangle 4"/>
          <p:cNvSpPr>
            <a:spLocks noGrp="1" noChangeArrowheads="1"/>
          </p:cNvSpPr>
          <p:nvPr>
            <p:ph type="dt" sz="half" idx="2"/>
          </p:nvPr>
        </p:nvSpPr>
        <p:spPr>
          <a:xfrm>
            <a:off x="0" y="6613526"/>
            <a:ext cx="2844800" cy="168275"/>
          </a:xfrm>
        </p:spPr>
        <p:txBody>
          <a:bodyPr/>
          <a:lstStyle>
            <a:lvl1pPr>
              <a:defRPr>
                <a:latin typeface="+mn-lt"/>
              </a:defRPr>
            </a:lvl1pPr>
          </a:lstStyle>
          <a:p>
            <a:endParaRPr lang="en-US" altLang="en-US">
              <a:solidFill>
                <a:srgbClr val="969696"/>
              </a:solidFill>
            </a:endParaRPr>
          </a:p>
        </p:txBody>
      </p:sp>
      <p:sp>
        <p:nvSpPr>
          <p:cNvPr id="55301" name="Rectangle 5"/>
          <p:cNvSpPr>
            <a:spLocks noGrp="1" noChangeArrowheads="1"/>
          </p:cNvSpPr>
          <p:nvPr>
            <p:ph type="ftr" sz="quarter" idx="3"/>
          </p:nvPr>
        </p:nvSpPr>
        <p:spPr/>
        <p:txBody>
          <a:bodyPr/>
          <a:lstStyle>
            <a:lvl1pPr>
              <a:defRPr>
                <a:latin typeface="+mn-lt"/>
              </a:defRPr>
            </a:lvl1pPr>
          </a:lstStyle>
          <a:p>
            <a:r>
              <a:rPr lang="en-US" altLang="en-US">
                <a:solidFill>
                  <a:srgbClr val="969696"/>
                </a:solidFill>
              </a:rPr>
              <a:t>Directorate of Laboratory Medicine</a:t>
            </a:r>
          </a:p>
        </p:txBody>
      </p:sp>
      <p:sp>
        <p:nvSpPr>
          <p:cNvPr id="55302" name="Rectangle 6"/>
          <p:cNvSpPr>
            <a:spLocks noGrp="1" noChangeArrowheads="1"/>
          </p:cNvSpPr>
          <p:nvPr>
            <p:ph type="sldNum" sz="quarter" idx="4"/>
          </p:nvPr>
        </p:nvSpPr>
        <p:spPr>
          <a:xfrm>
            <a:off x="9347200" y="6613526"/>
            <a:ext cx="2844800" cy="168275"/>
          </a:xfrm>
        </p:spPr>
        <p:txBody>
          <a:bodyPr/>
          <a:lstStyle>
            <a:lvl1pPr>
              <a:defRPr>
                <a:latin typeface="+mn-lt"/>
              </a:defRPr>
            </a:lvl1pPr>
          </a:lstStyle>
          <a:p>
            <a:fld id="{CC02306F-F8D3-494A-977D-78533201ED23}"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1017895231"/>
      </p:ext>
    </p:extLst>
  </p:cSld>
  <p:clrMapOvr>
    <a:masterClrMapping/>
  </p:clrMapOvr>
  <p:transition spd="med">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969696"/>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6" name="Slide Number Placeholder 5"/>
          <p:cNvSpPr>
            <a:spLocks noGrp="1"/>
          </p:cNvSpPr>
          <p:nvPr>
            <p:ph type="sldNum" sz="quarter" idx="12"/>
          </p:nvPr>
        </p:nvSpPr>
        <p:spPr/>
        <p:txBody>
          <a:bodyPr/>
          <a:lstStyle>
            <a:lvl1pPr>
              <a:defRPr/>
            </a:lvl1pPr>
          </a:lstStyle>
          <a:p>
            <a:fld id="{475978A5-4BF2-41D9-ADF2-16EE00F6B093}"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3486138193"/>
      </p:ext>
    </p:extLst>
  </p:cSld>
  <p:clrMapOvr>
    <a:masterClrMapping/>
  </p:clrMapOvr>
  <p:transition spd="med">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969696"/>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6" name="Slide Number Placeholder 5"/>
          <p:cNvSpPr>
            <a:spLocks noGrp="1"/>
          </p:cNvSpPr>
          <p:nvPr>
            <p:ph type="sldNum" sz="quarter" idx="12"/>
          </p:nvPr>
        </p:nvSpPr>
        <p:spPr/>
        <p:txBody>
          <a:bodyPr/>
          <a:lstStyle>
            <a:lvl1pPr>
              <a:defRPr/>
            </a:lvl1pPr>
          </a:lstStyle>
          <a:p>
            <a:fld id="{D36CB1C9-6FE0-4E37-BBCB-9545FE380B28}"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1071340122"/>
      </p:ext>
    </p:extLst>
  </p:cSld>
  <p:clrMapOvr>
    <a:masterClrMapping/>
  </p:clrMapOvr>
  <p:transition spd="med">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685800"/>
            <a:ext cx="51308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38800" y="685800"/>
            <a:ext cx="51308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969696"/>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7" name="Slide Number Placeholder 6"/>
          <p:cNvSpPr>
            <a:spLocks noGrp="1"/>
          </p:cNvSpPr>
          <p:nvPr>
            <p:ph type="sldNum" sz="quarter" idx="12"/>
          </p:nvPr>
        </p:nvSpPr>
        <p:spPr/>
        <p:txBody>
          <a:bodyPr/>
          <a:lstStyle>
            <a:lvl1pPr>
              <a:defRPr/>
            </a:lvl1pPr>
          </a:lstStyle>
          <a:p>
            <a:fld id="{73592E22-886B-4AA6-8EA1-58FFAA3D39DD}"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3961510632"/>
      </p:ext>
    </p:extLst>
  </p:cSld>
  <p:clrMapOvr>
    <a:masterClrMapping/>
  </p:clrMapOvr>
  <p:transition spd="med">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969696"/>
              </a:solidFill>
            </a:endParaRPr>
          </a:p>
        </p:txBody>
      </p:sp>
      <p:sp>
        <p:nvSpPr>
          <p:cNvPr id="8" name="Footer Placeholder 7"/>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9" name="Slide Number Placeholder 8"/>
          <p:cNvSpPr>
            <a:spLocks noGrp="1"/>
          </p:cNvSpPr>
          <p:nvPr>
            <p:ph type="sldNum" sz="quarter" idx="12"/>
          </p:nvPr>
        </p:nvSpPr>
        <p:spPr/>
        <p:txBody>
          <a:bodyPr/>
          <a:lstStyle>
            <a:lvl1pPr>
              <a:defRPr/>
            </a:lvl1pPr>
          </a:lstStyle>
          <a:p>
            <a:fld id="{A545B774-B93C-4771-9A15-2F47CAABF65C}"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4255406126"/>
      </p:ext>
    </p:extLst>
  </p:cSld>
  <p:clrMapOvr>
    <a:masterClrMapping/>
  </p:clrMapOvr>
  <p:transition spd="med">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969696"/>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5" name="Slide Number Placeholder 4"/>
          <p:cNvSpPr>
            <a:spLocks noGrp="1"/>
          </p:cNvSpPr>
          <p:nvPr>
            <p:ph type="sldNum" sz="quarter" idx="12"/>
          </p:nvPr>
        </p:nvSpPr>
        <p:spPr/>
        <p:txBody>
          <a:bodyPr/>
          <a:lstStyle>
            <a:lvl1pPr>
              <a:defRPr/>
            </a:lvl1pPr>
          </a:lstStyle>
          <a:p>
            <a:fld id="{03A64B5D-49CD-4F1C-9EBD-8B55A777C8FD}"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2602922776"/>
      </p:ext>
    </p:extLst>
  </p:cSld>
  <p:clrMapOvr>
    <a:masterClrMapping/>
  </p:clrMapOvr>
  <p:transition spd="med">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969696"/>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4" name="Slide Number Placeholder 3"/>
          <p:cNvSpPr>
            <a:spLocks noGrp="1"/>
          </p:cNvSpPr>
          <p:nvPr>
            <p:ph type="sldNum" sz="quarter" idx="12"/>
          </p:nvPr>
        </p:nvSpPr>
        <p:spPr/>
        <p:txBody>
          <a:bodyPr/>
          <a:lstStyle>
            <a:lvl1pPr>
              <a:defRPr/>
            </a:lvl1pPr>
          </a:lstStyle>
          <a:p>
            <a:fld id="{D10895EE-AAA8-4D6D-AB1D-14F99B3EB901}"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3810757681"/>
      </p:ext>
    </p:extLst>
  </p:cSld>
  <p:clrMapOvr>
    <a:masterClrMapping/>
  </p:clrMapOvr>
  <p:transition spd="med">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969696"/>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7" name="Slide Number Placeholder 6"/>
          <p:cNvSpPr>
            <a:spLocks noGrp="1"/>
          </p:cNvSpPr>
          <p:nvPr>
            <p:ph type="sldNum" sz="quarter" idx="12"/>
          </p:nvPr>
        </p:nvSpPr>
        <p:spPr/>
        <p:txBody>
          <a:bodyPr/>
          <a:lstStyle>
            <a:lvl1pPr>
              <a:defRPr/>
            </a:lvl1pPr>
          </a:lstStyle>
          <a:p>
            <a:fld id="{CF024133-ED4A-4D40-9B33-5ED95B15E351}"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1605527383"/>
      </p:ext>
    </p:extLst>
  </p:cSld>
  <p:clrMapOvr>
    <a:masterClrMapping/>
  </p:clrMapOvr>
  <p:transition spd="med">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969696"/>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7" name="Slide Number Placeholder 6"/>
          <p:cNvSpPr>
            <a:spLocks noGrp="1"/>
          </p:cNvSpPr>
          <p:nvPr>
            <p:ph type="sldNum" sz="quarter" idx="12"/>
          </p:nvPr>
        </p:nvSpPr>
        <p:spPr/>
        <p:txBody>
          <a:bodyPr/>
          <a:lstStyle>
            <a:lvl1pPr>
              <a:defRPr/>
            </a:lvl1pPr>
          </a:lstStyle>
          <a:p>
            <a:fld id="{05FA8DAF-09A0-4B71-99F5-5BB678CB9166}"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137845781"/>
      </p:ext>
    </p:extLst>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969696"/>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6" name="Slide Number Placeholder 5"/>
          <p:cNvSpPr>
            <a:spLocks noGrp="1"/>
          </p:cNvSpPr>
          <p:nvPr>
            <p:ph type="sldNum" sz="quarter" idx="12"/>
          </p:nvPr>
        </p:nvSpPr>
        <p:spPr/>
        <p:txBody>
          <a:bodyPr/>
          <a:lstStyle>
            <a:lvl1pPr>
              <a:defRPr/>
            </a:lvl1pPr>
          </a:lstStyle>
          <a:p>
            <a:fld id="{758FF39B-7648-4B90-B869-9EEAF3A88774}"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3474276525"/>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557EA4-D1B0-4617-B66A-4062978F3008}" type="datetime1">
              <a:rPr lang="en-US" smtClean="0">
                <a:solidFill>
                  <a:srgbClr val="146194">
                    <a:lumMod val="50000"/>
                  </a:srgbClr>
                </a:solidFill>
              </a:rPr>
              <a:pPr/>
              <a:t>10/23/2017</a:t>
            </a:fld>
            <a:endParaRPr lang="en-US" dirty="0">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146194">
                  <a:lumMod val="50000"/>
                </a:srgb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437498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3400" y="0"/>
            <a:ext cx="26162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76454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969696"/>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6" name="Slide Number Placeholder 5"/>
          <p:cNvSpPr>
            <a:spLocks noGrp="1"/>
          </p:cNvSpPr>
          <p:nvPr>
            <p:ph type="sldNum" sz="quarter" idx="12"/>
          </p:nvPr>
        </p:nvSpPr>
        <p:spPr/>
        <p:txBody>
          <a:bodyPr/>
          <a:lstStyle>
            <a:lvl1pPr>
              <a:defRPr/>
            </a:lvl1pPr>
          </a:lstStyle>
          <a:p>
            <a:fld id="{A24F4142-E7EF-47F1-99CE-35593C9B98CC}"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2040775114"/>
      </p:ext>
    </p:extLst>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0" y="3581400"/>
            <a:ext cx="12192000" cy="781050"/>
          </a:xfrm>
        </p:spPr>
        <p:txBody>
          <a:bodyPr/>
          <a:lstStyle>
            <a:lvl1pPr algn="ctr">
              <a:defRPr sz="4400" b="0"/>
            </a:lvl1pPr>
          </a:lstStyle>
          <a:p>
            <a:pPr lvl="0"/>
            <a:r>
              <a:rPr lang="en-US" altLang="en-US" noProof="0" smtClean="0"/>
              <a:t>Click to edit Master title style</a:t>
            </a:r>
          </a:p>
        </p:txBody>
      </p:sp>
      <p:sp>
        <p:nvSpPr>
          <p:cNvPr id="55299" name="Rectangle 3"/>
          <p:cNvSpPr>
            <a:spLocks noGrp="1" noChangeArrowheads="1"/>
          </p:cNvSpPr>
          <p:nvPr>
            <p:ph type="subTitle" idx="1"/>
          </p:nvPr>
        </p:nvSpPr>
        <p:spPr>
          <a:xfrm>
            <a:off x="0" y="4546600"/>
            <a:ext cx="12192000" cy="787400"/>
          </a:xfrm>
        </p:spPr>
        <p:txBody>
          <a:bodyPr/>
          <a:lstStyle>
            <a:lvl1pPr marL="0" indent="0" algn="ctr">
              <a:buFontTx/>
              <a:buNone/>
              <a:defRPr/>
            </a:lvl1pPr>
          </a:lstStyle>
          <a:p>
            <a:pPr lvl="0"/>
            <a:r>
              <a:rPr lang="en-US" altLang="en-US" noProof="0" smtClean="0"/>
              <a:t>Click to edit Master subtitle style</a:t>
            </a:r>
          </a:p>
        </p:txBody>
      </p:sp>
      <p:sp>
        <p:nvSpPr>
          <p:cNvPr id="55300" name="Rectangle 4"/>
          <p:cNvSpPr>
            <a:spLocks noGrp="1" noChangeArrowheads="1"/>
          </p:cNvSpPr>
          <p:nvPr>
            <p:ph type="dt" sz="half" idx="2"/>
          </p:nvPr>
        </p:nvSpPr>
        <p:spPr>
          <a:xfrm>
            <a:off x="0" y="6613526"/>
            <a:ext cx="2844800" cy="168275"/>
          </a:xfrm>
        </p:spPr>
        <p:txBody>
          <a:bodyPr/>
          <a:lstStyle>
            <a:lvl1pPr>
              <a:defRPr>
                <a:latin typeface="+mn-lt"/>
              </a:defRPr>
            </a:lvl1pPr>
          </a:lstStyle>
          <a:p>
            <a:endParaRPr lang="en-US" altLang="en-US">
              <a:solidFill>
                <a:srgbClr val="969696"/>
              </a:solidFill>
            </a:endParaRPr>
          </a:p>
        </p:txBody>
      </p:sp>
      <p:sp>
        <p:nvSpPr>
          <p:cNvPr id="55301" name="Rectangle 5"/>
          <p:cNvSpPr>
            <a:spLocks noGrp="1" noChangeArrowheads="1"/>
          </p:cNvSpPr>
          <p:nvPr>
            <p:ph type="ftr" sz="quarter" idx="3"/>
          </p:nvPr>
        </p:nvSpPr>
        <p:spPr/>
        <p:txBody>
          <a:bodyPr/>
          <a:lstStyle>
            <a:lvl1pPr>
              <a:defRPr>
                <a:latin typeface="+mn-lt"/>
              </a:defRPr>
            </a:lvl1pPr>
          </a:lstStyle>
          <a:p>
            <a:r>
              <a:rPr lang="en-US" altLang="en-US">
                <a:solidFill>
                  <a:srgbClr val="969696"/>
                </a:solidFill>
              </a:rPr>
              <a:t>Directorate of Laboratory Medicine</a:t>
            </a:r>
          </a:p>
        </p:txBody>
      </p:sp>
      <p:sp>
        <p:nvSpPr>
          <p:cNvPr id="55302" name="Rectangle 6"/>
          <p:cNvSpPr>
            <a:spLocks noGrp="1" noChangeArrowheads="1"/>
          </p:cNvSpPr>
          <p:nvPr>
            <p:ph type="sldNum" sz="quarter" idx="4"/>
          </p:nvPr>
        </p:nvSpPr>
        <p:spPr>
          <a:xfrm>
            <a:off x="9347200" y="6613526"/>
            <a:ext cx="2844800" cy="168275"/>
          </a:xfrm>
        </p:spPr>
        <p:txBody>
          <a:bodyPr/>
          <a:lstStyle>
            <a:lvl1pPr>
              <a:defRPr>
                <a:latin typeface="+mn-lt"/>
              </a:defRPr>
            </a:lvl1pPr>
          </a:lstStyle>
          <a:p>
            <a:fld id="{CC02306F-F8D3-494A-977D-78533201ED23}"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3564117157"/>
      </p:ext>
    </p:extLst>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969696"/>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6" name="Slide Number Placeholder 5"/>
          <p:cNvSpPr>
            <a:spLocks noGrp="1"/>
          </p:cNvSpPr>
          <p:nvPr>
            <p:ph type="sldNum" sz="quarter" idx="12"/>
          </p:nvPr>
        </p:nvSpPr>
        <p:spPr/>
        <p:txBody>
          <a:bodyPr/>
          <a:lstStyle>
            <a:lvl1pPr>
              <a:defRPr/>
            </a:lvl1pPr>
          </a:lstStyle>
          <a:p>
            <a:fld id="{475978A5-4BF2-41D9-ADF2-16EE00F6B093}"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719136384"/>
      </p:ext>
    </p:extLst>
  </p:cSld>
  <p:clrMapOvr>
    <a:masterClrMapping/>
  </p:clrMapOvr>
  <p:transition spd="med">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969696"/>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6" name="Slide Number Placeholder 5"/>
          <p:cNvSpPr>
            <a:spLocks noGrp="1"/>
          </p:cNvSpPr>
          <p:nvPr>
            <p:ph type="sldNum" sz="quarter" idx="12"/>
          </p:nvPr>
        </p:nvSpPr>
        <p:spPr/>
        <p:txBody>
          <a:bodyPr/>
          <a:lstStyle>
            <a:lvl1pPr>
              <a:defRPr/>
            </a:lvl1pPr>
          </a:lstStyle>
          <a:p>
            <a:fld id="{D36CB1C9-6FE0-4E37-BBCB-9545FE380B28}"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555490005"/>
      </p:ext>
    </p:extLst>
  </p:cSld>
  <p:clrMapOvr>
    <a:masterClrMapping/>
  </p:clrMapOvr>
  <p:transition spd="med">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685800"/>
            <a:ext cx="51308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38800" y="685800"/>
            <a:ext cx="51308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969696"/>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7" name="Slide Number Placeholder 6"/>
          <p:cNvSpPr>
            <a:spLocks noGrp="1"/>
          </p:cNvSpPr>
          <p:nvPr>
            <p:ph type="sldNum" sz="quarter" idx="12"/>
          </p:nvPr>
        </p:nvSpPr>
        <p:spPr/>
        <p:txBody>
          <a:bodyPr/>
          <a:lstStyle>
            <a:lvl1pPr>
              <a:defRPr/>
            </a:lvl1pPr>
          </a:lstStyle>
          <a:p>
            <a:fld id="{73592E22-886B-4AA6-8EA1-58FFAA3D39DD}"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3093843122"/>
      </p:ext>
    </p:extLst>
  </p:cSld>
  <p:clrMapOvr>
    <a:masterClrMapping/>
  </p:clrMapOvr>
  <p:transition spd="med">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969696"/>
              </a:solidFill>
            </a:endParaRPr>
          </a:p>
        </p:txBody>
      </p:sp>
      <p:sp>
        <p:nvSpPr>
          <p:cNvPr id="8" name="Footer Placeholder 7"/>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9" name="Slide Number Placeholder 8"/>
          <p:cNvSpPr>
            <a:spLocks noGrp="1"/>
          </p:cNvSpPr>
          <p:nvPr>
            <p:ph type="sldNum" sz="quarter" idx="12"/>
          </p:nvPr>
        </p:nvSpPr>
        <p:spPr/>
        <p:txBody>
          <a:bodyPr/>
          <a:lstStyle>
            <a:lvl1pPr>
              <a:defRPr/>
            </a:lvl1pPr>
          </a:lstStyle>
          <a:p>
            <a:fld id="{A545B774-B93C-4771-9A15-2F47CAABF65C}"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514744919"/>
      </p:ext>
    </p:extLst>
  </p:cSld>
  <p:clrMapOvr>
    <a:masterClrMapping/>
  </p:clrMapOvr>
  <p:transition spd="med">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969696"/>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5" name="Slide Number Placeholder 4"/>
          <p:cNvSpPr>
            <a:spLocks noGrp="1"/>
          </p:cNvSpPr>
          <p:nvPr>
            <p:ph type="sldNum" sz="quarter" idx="12"/>
          </p:nvPr>
        </p:nvSpPr>
        <p:spPr/>
        <p:txBody>
          <a:bodyPr/>
          <a:lstStyle>
            <a:lvl1pPr>
              <a:defRPr/>
            </a:lvl1pPr>
          </a:lstStyle>
          <a:p>
            <a:fld id="{03A64B5D-49CD-4F1C-9EBD-8B55A777C8FD}"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1233707465"/>
      </p:ext>
    </p:extLst>
  </p:cSld>
  <p:clrMapOvr>
    <a:masterClrMapping/>
  </p:clrMapOvr>
  <p:transition spd="med">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969696"/>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4" name="Slide Number Placeholder 3"/>
          <p:cNvSpPr>
            <a:spLocks noGrp="1"/>
          </p:cNvSpPr>
          <p:nvPr>
            <p:ph type="sldNum" sz="quarter" idx="12"/>
          </p:nvPr>
        </p:nvSpPr>
        <p:spPr/>
        <p:txBody>
          <a:bodyPr/>
          <a:lstStyle>
            <a:lvl1pPr>
              <a:defRPr/>
            </a:lvl1pPr>
          </a:lstStyle>
          <a:p>
            <a:fld id="{D10895EE-AAA8-4D6D-AB1D-14F99B3EB901}"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641359758"/>
      </p:ext>
    </p:extLst>
  </p:cSld>
  <p:clrMapOvr>
    <a:masterClrMapping/>
  </p:clrMapOvr>
  <p:transition spd="med">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969696"/>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7" name="Slide Number Placeholder 6"/>
          <p:cNvSpPr>
            <a:spLocks noGrp="1"/>
          </p:cNvSpPr>
          <p:nvPr>
            <p:ph type="sldNum" sz="quarter" idx="12"/>
          </p:nvPr>
        </p:nvSpPr>
        <p:spPr/>
        <p:txBody>
          <a:bodyPr/>
          <a:lstStyle>
            <a:lvl1pPr>
              <a:defRPr/>
            </a:lvl1pPr>
          </a:lstStyle>
          <a:p>
            <a:fld id="{CF024133-ED4A-4D40-9B33-5ED95B15E351}"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3549715032"/>
      </p:ext>
    </p:extLst>
  </p:cSld>
  <p:clrMapOvr>
    <a:masterClrMapping/>
  </p:clrMapOvr>
  <p:transition spd="med">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969696"/>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7" name="Slide Number Placeholder 6"/>
          <p:cNvSpPr>
            <a:spLocks noGrp="1"/>
          </p:cNvSpPr>
          <p:nvPr>
            <p:ph type="sldNum" sz="quarter" idx="12"/>
          </p:nvPr>
        </p:nvSpPr>
        <p:spPr/>
        <p:txBody>
          <a:bodyPr/>
          <a:lstStyle>
            <a:lvl1pPr>
              <a:defRPr/>
            </a:lvl1pPr>
          </a:lstStyle>
          <a:p>
            <a:fld id="{05FA8DAF-09A0-4B71-99F5-5BB678CB9166}"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1280535625"/>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359930-0C8F-4CDC-9FF6-64CDC9A19750}" type="datetime1">
              <a:rPr lang="en-US" smtClean="0">
                <a:solidFill>
                  <a:srgbClr val="146194">
                    <a:lumMod val="50000"/>
                  </a:srgbClr>
                </a:solidFill>
              </a:rPr>
              <a:pPr/>
              <a:t>10/23/2017</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0958908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969696"/>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6" name="Slide Number Placeholder 5"/>
          <p:cNvSpPr>
            <a:spLocks noGrp="1"/>
          </p:cNvSpPr>
          <p:nvPr>
            <p:ph type="sldNum" sz="quarter" idx="12"/>
          </p:nvPr>
        </p:nvSpPr>
        <p:spPr/>
        <p:txBody>
          <a:bodyPr/>
          <a:lstStyle>
            <a:lvl1pPr>
              <a:defRPr/>
            </a:lvl1pPr>
          </a:lstStyle>
          <a:p>
            <a:fld id="{758FF39B-7648-4B90-B869-9EEAF3A88774}"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2431829852"/>
      </p:ext>
    </p:extLst>
  </p:cSld>
  <p:clrMapOvr>
    <a:masterClrMapping/>
  </p:clrMapOvr>
  <p:transition spd="med">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3400" y="0"/>
            <a:ext cx="26162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76454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969696"/>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6" name="Slide Number Placeholder 5"/>
          <p:cNvSpPr>
            <a:spLocks noGrp="1"/>
          </p:cNvSpPr>
          <p:nvPr>
            <p:ph type="sldNum" sz="quarter" idx="12"/>
          </p:nvPr>
        </p:nvSpPr>
        <p:spPr/>
        <p:txBody>
          <a:bodyPr/>
          <a:lstStyle>
            <a:lvl1pPr>
              <a:defRPr/>
            </a:lvl1pPr>
          </a:lstStyle>
          <a:p>
            <a:fld id="{A24F4142-E7EF-47F1-99CE-35593C9B98CC}"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4133422249"/>
      </p:ext>
    </p:extLst>
  </p:cSld>
  <p:clrMapOvr>
    <a:masterClrMapping/>
  </p:clrMapOvr>
  <p:transition spd="med">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0" y="3581400"/>
            <a:ext cx="12192000" cy="781050"/>
          </a:xfrm>
        </p:spPr>
        <p:txBody>
          <a:bodyPr/>
          <a:lstStyle>
            <a:lvl1pPr algn="ctr">
              <a:defRPr sz="4400" b="0"/>
            </a:lvl1pPr>
          </a:lstStyle>
          <a:p>
            <a:pPr lvl="0"/>
            <a:r>
              <a:rPr lang="en-US" altLang="en-US" noProof="0" smtClean="0"/>
              <a:t>Click to edit Master title style</a:t>
            </a:r>
          </a:p>
        </p:txBody>
      </p:sp>
      <p:sp>
        <p:nvSpPr>
          <p:cNvPr id="55299" name="Rectangle 3"/>
          <p:cNvSpPr>
            <a:spLocks noGrp="1" noChangeArrowheads="1"/>
          </p:cNvSpPr>
          <p:nvPr>
            <p:ph type="subTitle" idx="1"/>
          </p:nvPr>
        </p:nvSpPr>
        <p:spPr>
          <a:xfrm>
            <a:off x="0" y="4546600"/>
            <a:ext cx="12192000" cy="787400"/>
          </a:xfrm>
        </p:spPr>
        <p:txBody>
          <a:bodyPr/>
          <a:lstStyle>
            <a:lvl1pPr marL="0" indent="0" algn="ctr">
              <a:buFontTx/>
              <a:buNone/>
              <a:defRPr/>
            </a:lvl1pPr>
          </a:lstStyle>
          <a:p>
            <a:pPr lvl="0"/>
            <a:r>
              <a:rPr lang="en-US" altLang="en-US" noProof="0" smtClean="0"/>
              <a:t>Click to edit Master subtitle style</a:t>
            </a:r>
          </a:p>
        </p:txBody>
      </p:sp>
      <p:sp>
        <p:nvSpPr>
          <p:cNvPr id="55300" name="Rectangle 4"/>
          <p:cNvSpPr>
            <a:spLocks noGrp="1" noChangeArrowheads="1"/>
          </p:cNvSpPr>
          <p:nvPr>
            <p:ph type="dt" sz="half" idx="2"/>
          </p:nvPr>
        </p:nvSpPr>
        <p:spPr>
          <a:xfrm>
            <a:off x="0" y="6613526"/>
            <a:ext cx="2844800" cy="168275"/>
          </a:xfrm>
        </p:spPr>
        <p:txBody>
          <a:bodyPr/>
          <a:lstStyle>
            <a:lvl1pPr>
              <a:defRPr>
                <a:latin typeface="+mn-lt"/>
              </a:defRPr>
            </a:lvl1pPr>
          </a:lstStyle>
          <a:p>
            <a:endParaRPr lang="en-US" altLang="en-US">
              <a:solidFill>
                <a:srgbClr val="969696"/>
              </a:solidFill>
            </a:endParaRPr>
          </a:p>
        </p:txBody>
      </p:sp>
      <p:sp>
        <p:nvSpPr>
          <p:cNvPr id="55301" name="Rectangle 5"/>
          <p:cNvSpPr>
            <a:spLocks noGrp="1" noChangeArrowheads="1"/>
          </p:cNvSpPr>
          <p:nvPr>
            <p:ph type="ftr" sz="quarter" idx="3"/>
          </p:nvPr>
        </p:nvSpPr>
        <p:spPr/>
        <p:txBody>
          <a:bodyPr/>
          <a:lstStyle>
            <a:lvl1pPr>
              <a:defRPr>
                <a:latin typeface="+mn-lt"/>
              </a:defRPr>
            </a:lvl1pPr>
          </a:lstStyle>
          <a:p>
            <a:r>
              <a:rPr lang="en-US" altLang="en-US">
                <a:solidFill>
                  <a:srgbClr val="969696"/>
                </a:solidFill>
              </a:rPr>
              <a:t>Directorate of Laboratory Medicine</a:t>
            </a:r>
          </a:p>
        </p:txBody>
      </p:sp>
      <p:sp>
        <p:nvSpPr>
          <p:cNvPr id="55302" name="Rectangle 6"/>
          <p:cNvSpPr>
            <a:spLocks noGrp="1" noChangeArrowheads="1"/>
          </p:cNvSpPr>
          <p:nvPr>
            <p:ph type="sldNum" sz="quarter" idx="4"/>
          </p:nvPr>
        </p:nvSpPr>
        <p:spPr>
          <a:xfrm>
            <a:off x="9347200" y="6613526"/>
            <a:ext cx="2844800" cy="168275"/>
          </a:xfrm>
        </p:spPr>
        <p:txBody>
          <a:bodyPr/>
          <a:lstStyle>
            <a:lvl1pPr>
              <a:defRPr>
                <a:latin typeface="+mn-lt"/>
              </a:defRPr>
            </a:lvl1pPr>
          </a:lstStyle>
          <a:p>
            <a:fld id="{CC02306F-F8D3-494A-977D-78533201ED23}"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3523393048"/>
      </p:ext>
    </p:extLst>
  </p:cSld>
  <p:clrMapOvr>
    <a:masterClrMapping/>
  </p:clrMapOvr>
  <p:transition spd="med">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969696"/>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6" name="Slide Number Placeholder 5"/>
          <p:cNvSpPr>
            <a:spLocks noGrp="1"/>
          </p:cNvSpPr>
          <p:nvPr>
            <p:ph type="sldNum" sz="quarter" idx="12"/>
          </p:nvPr>
        </p:nvSpPr>
        <p:spPr/>
        <p:txBody>
          <a:bodyPr/>
          <a:lstStyle>
            <a:lvl1pPr>
              <a:defRPr/>
            </a:lvl1pPr>
          </a:lstStyle>
          <a:p>
            <a:fld id="{475978A5-4BF2-41D9-ADF2-16EE00F6B093}"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283224200"/>
      </p:ext>
    </p:extLst>
  </p:cSld>
  <p:clrMapOvr>
    <a:masterClrMapping/>
  </p:clrMapOvr>
  <p:transition spd="med">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969696"/>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6" name="Slide Number Placeholder 5"/>
          <p:cNvSpPr>
            <a:spLocks noGrp="1"/>
          </p:cNvSpPr>
          <p:nvPr>
            <p:ph type="sldNum" sz="quarter" idx="12"/>
          </p:nvPr>
        </p:nvSpPr>
        <p:spPr/>
        <p:txBody>
          <a:bodyPr/>
          <a:lstStyle>
            <a:lvl1pPr>
              <a:defRPr/>
            </a:lvl1pPr>
          </a:lstStyle>
          <a:p>
            <a:fld id="{D36CB1C9-6FE0-4E37-BBCB-9545FE380B28}"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1677740572"/>
      </p:ext>
    </p:extLst>
  </p:cSld>
  <p:clrMapOvr>
    <a:masterClrMapping/>
  </p:clrMapOvr>
  <p:transition spd="med">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685800"/>
            <a:ext cx="51308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38800" y="685800"/>
            <a:ext cx="51308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969696"/>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7" name="Slide Number Placeholder 6"/>
          <p:cNvSpPr>
            <a:spLocks noGrp="1"/>
          </p:cNvSpPr>
          <p:nvPr>
            <p:ph type="sldNum" sz="quarter" idx="12"/>
          </p:nvPr>
        </p:nvSpPr>
        <p:spPr/>
        <p:txBody>
          <a:bodyPr/>
          <a:lstStyle>
            <a:lvl1pPr>
              <a:defRPr/>
            </a:lvl1pPr>
          </a:lstStyle>
          <a:p>
            <a:fld id="{73592E22-886B-4AA6-8EA1-58FFAA3D39DD}"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2683830520"/>
      </p:ext>
    </p:extLst>
  </p:cSld>
  <p:clrMapOvr>
    <a:masterClrMapping/>
  </p:clrMapOvr>
  <p:transition spd="med">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969696"/>
              </a:solidFill>
            </a:endParaRPr>
          </a:p>
        </p:txBody>
      </p:sp>
      <p:sp>
        <p:nvSpPr>
          <p:cNvPr id="8" name="Footer Placeholder 7"/>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9" name="Slide Number Placeholder 8"/>
          <p:cNvSpPr>
            <a:spLocks noGrp="1"/>
          </p:cNvSpPr>
          <p:nvPr>
            <p:ph type="sldNum" sz="quarter" idx="12"/>
          </p:nvPr>
        </p:nvSpPr>
        <p:spPr/>
        <p:txBody>
          <a:bodyPr/>
          <a:lstStyle>
            <a:lvl1pPr>
              <a:defRPr/>
            </a:lvl1pPr>
          </a:lstStyle>
          <a:p>
            <a:fld id="{A545B774-B93C-4771-9A15-2F47CAABF65C}"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1876080755"/>
      </p:ext>
    </p:extLst>
  </p:cSld>
  <p:clrMapOvr>
    <a:masterClrMapping/>
  </p:clrMapOvr>
  <p:transition spd="med">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969696"/>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5" name="Slide Number Placeholder 4"/>
          <p:cNvSpPr>
            <a:spLocks noGrp="1"/>
          </p:cNvSpPr>
          <p:nvPr>
            <p:ph type="sldNum" sz="quarter" idx="12"/>
          </p:nvPr>
        </p:nvSpPr>
        <p:spPr/>
        <p:txBody>
          <a:bodyPr/>
          <a:lstStyle>
            <a:lvl1pPr>
              <a:defRPr/>
            </a:lvl1pPr>
          </a:lstStyle>
          <a:p>
            <a:fld id="{03A64B5D-49CD-4F1C-9EBD-8B55A777C8FD}"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958585746"/>
      </p:ext>
    </p:extLst>
  </p:cSld>
  <p:clrMapOvr>
    <a:masterClrMapping/>
  </p:clrMapOvr>
  <p:transition spd="med">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969696"/>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4" name="Slide Number Placeholder 3"/>
          <p:cNvSpPr>
            <a:spLocks noGrp="1"/>
          </p:cNvSpPr>
          <p:nvPr>
            <p:ph type="sldNum" sz="quarter" idx="12"/>
          </p:nvPr>
        </p:nvSpPr>
        <p:spPr/>
        <p:txBody>
          <a:bodyPr/>
          <a:lstStyle>
            <a:lvl1pPr>
              <a:defRPr/>
            </a:lvl1pPr>
          </a:lstStyle>
          <a:p>
            <a:fld id="{D10895EE-AAA8-4D6D-AB1D-14F99B3EB901}"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1853019696"/>
      </p:ext>
    </p:extLst>
  </p:cSld>
  <p:clrMapOvr>
    <a:masterClrMapping/>
  </p:clrMapOvr>
  <p:transition spd="med">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969696"/>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7" name="Slide Number Placeholder 6"/>
          <p:cNvSpPr>
            <a:spLocks noGrp="1"/>
          </p:cNvSpPr>
          <p:nvPr>
            <p:ph type="sldNum" sz="quarter" idx="12"/>
          </p:nvPr>
        </p:nvSpPr>
        <p:spPr/>
        <p:txBody>
          <a:bodyPr/>
          <a:lstStyle>
            <a:lvl1pPr>
              <a:defRPr/>
            </a:lvl1pPr>
          </a:lstStyle>
          <a:p>
            <a:fld id="{CF024133-ED4A-4D40-9B33-5ED95B15E351}"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2695941517"/>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231B20-06C5-442C-81E8-DD66C7D20023}" type="datetime1">
              <a:rPr lang="en-US" smtClean="0">
                <a:solidFill>
                  <a:srgbClr val="146194">
                    <a:lumMod val="50000"/>
                  </a:srgbClr>
                </a:solidFill>
              </a:rPr>
              <a:pPr/>
              <a:t>10/23/2017</a:t>
            </a:fld>
            <a:endParaRPr lang="en-US" dirty="0">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146194">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5051993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969696"/>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7" name="Slide Number Placeholder 6"/>
          <p:cNvSpPr>
            <a:spLocks noGrp="1"/>
          </p:cNvSpPr>
          <p:nvPr>
            <p:ph type="sldNum" sz="quarter" idx="12"/>
          </p:nvPr>
        </p:nvSpPr>
        <p:spPr/>
        <p:txBody>
          <a:bodyPr/>
          <a:lstStyle>
            <a:lvl1pPr>
              <a:defRPr/>
            </a:lvl1pPr>
          </a:lstStyle>
          <a:p>
            <a:fld id="{05FA8DAF-09A0-4B71-99F5-5BB678CB9166}"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1551227468"/>
      </p:ext>
    </p:extLst>
  </p:cSld>
  <p:clrMapOvr>
    <a:masterClrMapping/>
  </p:clrMapOvr>
  <p:transition spd="med">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969696"/>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6" name="Slide Number Placeholder 5"/>
          <p:cNvSpPr>
            <a:spLocks noGrp="1"/>
          </p:cNvSpPr>
          <p:nvPr>
            <p:ph type="sldNum" sz="quarter" idx="12"/>
          </p:nvPr>
        </p:nvSpPr>
        <p:spPr/>
        <p:txBody>
          <a:bodyPr/>
          <a:lstStyle>
            <a:lvl1pPr>
              <a:defRPr/>
            </a:lvl1pPr>
          </a:lstStyle>
          <a:p>
            <a:fld id="{758FF39B-7648-4B90-B869-9EEAF3A88774}"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1974225271"/>
      </p:ext>
    </p:extLst>
  </p:cSld>
  <p:clrMapOvr>
    <a:masterClrMapping/>
  </p:clrMapOvr>
  <p:transition spd="med">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3400" y="0"/>
            <a:ext cx="26162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76454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969696"/>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6" name="Slide Number Placeholder 5"/>
          <p:cNvSpPr>
            <a:spLocks noGrp="1"/>
          </p:cNvSpPr>
          <p:nvPr>
            <p:ph type="sldNum" sz="quarter" idx="12"/>
          </p:nvPr>
        </p:nvSpPr>
        <p:spPr/>
        <p:txBody>
          <a:bodyPr/>
          <a:lstStyle>
            <a:lvl1pPr>
              <a:defRPr/>
            </a:lvl1pPr>
          </a:lstStyle>
          <a:p>
            <a:fld id="{A24F4142-E7EF-47F1-99CE-35593C9B98CC}"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494139260"/>
      </p:ext>
    </p:extLst>
  </p:cSld>
  <p:clrMapOvr>
    <a:masterClrMapping/>
  </p:clrMapOvr>
  <p:transition spd="med">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0" y="3581400"/>
            <a:ext cx="12192000" cy="781050"/>
          </a:xfrm>
        </p:spPr>
        <p:txBody>
          <a:bodyPr/>
          <a:lstStyle>
            <a:lvl1pPr algn="ctr">
              <a:defRPr sz="4400" b="0"/>
            </a:lvl1pPr>
          </a:lstStyle>
          <a:p>
            <a:pPr lvl="0"/>
            <a:r>
              <a:rPr lang="en-US" altLang="en-US" noProof="0" smtClean="0"/>
              <a:t>Click to edit Master title style</a:t>
            </a:r>
          </a:p>
        </p:txBody>
      </p:sp>
      <p:sp>
        <p:nvSpPr>
          <p:cNvPr id="55299" name="Rectangle 3"/>
          <p:cNvSpPr>
            <a:spLocks noGrp="1" noChangeArrowheads="1"/>
          </p:cNvSpPr>
          <p:nvPr>
            <p:ph type="subTitle" idx="1"/>
          </p:nvPr>
        </p:nvSpPr>
        <p:spPr>
          <a:xfrm>
            <a:off x="0" y="4546600"/>
            <a:ext cx="12192000" cy="787400"/>
          </a:xfrm>
        </p:spPr>
        <p:txBody>
          <a:bodyPr/>
          <a:lstStyle>
            <a:lvl1pPr marL="0" indent="0" algn="ctr">
              <a:buFontTx/>
              <a:buNone/>
              <a:defRPr/>
            </a:lvl1pPr>
          </a:lstStyle>
          <a:p>
            <a:pPr lvl="0"/>
            <a:r>
              <a:rPr lang="en-US" altLang="en-US" noProof="0" smtClean="0"/>
              <a:t>Click to edit Master subtitle style</a:t>
            </a:r>
          </a:p>
        </p:txBody>
      </p:sp>
      <p:sp>
        <p:nvSpPr>
          <p:cNvPr id="55300" name="Rectangle 4"/>
          <p:cNvSpPr>
            <a:spLocks noGrp="1" noChangeArrowheads="1"/>
          </p:cNvSpPr>
          <p:nvPr>
            <p:ph type="dt" sz="half" idx="2"/>
          </p:nvPr>
        </p:nvSpPr>
        <p:spPr>
          <a:xfrm>
            <a:off x="0" y="6613526"/>
            <a:ext cx="2844800" cy="168275"/>
          </a:xfrm>
        </p:spPr>
        <p:txBody>
          <a:bodyPr/>
          <a:lstStyle>
            <a:lvl1pPr>
              <a:defRPr>
                <a:latin typeface="+mn-lt"/>
              </a:defRPr>
            </a:lvl1pPr>
          </a:lstStyle>
          <a:p>
            <a:endParaRPr lang="en-US" altLang="en-US">
              <a:solidFill>
                <a:srgbClr val="969696"/>
              </a:solidFill>
            </a:endParaRPr>
          </a:p>
        </p:txBody>
      </p:sp>
      <p:sp>
        <p:nvSpPr>
          <p:cNvPr id="55301" name="Rectangle 5"/>
          <p:cNvSpPr>
            <a:spLocks noGrp="1" noChangeArrowheads="1"/>
          </p:cNvSpPr>
          <p:nvPr>
            <p:ph type="ftr" sz="quarter" idx="3"/>
          </p:nvPr>
        </p:nvSpPr>
        <p:spPr/>
        <p:txBody>
          <a:bodyPr/>
          <a:lstStyle>
            <a:lvl1pPr>
              <a:defRPr>
                <a:latin typeface="+mn-lt"/>
              </a:defRPr>
            </a:lvl1pPr>
          </a:lstStyle>
          <a:p>
            <a:r>
              <a:rPr lang="en-US" altLang="en-US">
                <a:solidFill>
                  <a:srgbClr val="969696"/>
                </a:solidFill>
              </a:rPr>
              <a:t>Directorate of Laboratory Medicine</a:t>
            </a:r>
          </a:p>
        </p:txBody>
      </p:sp>
      <p:sp>
        <p:nvSpPr>
          <p:cNvPr id="55302" name="Rectangle 6"/>
          <p:cNvSpPr>
            <a:spLocks noGrp="1" noChangeArrowheads="1"/>
          </p:cNvSpPr>
          <p:nvPr>
            <p:ph type="sldNum" sz="quarter" idx="4"/>
          </p:nvPr>
        </p:nvSpPr>
        <p:spPr>
          <a:xfrm>
            <a:off x="9347200" y="6613526"/>
            <a:ext cx="2844800" cy="168275"/>
          </a:xfrm>
        </p:spPr>
        <p:txBody>
          <a:bodyPr/>
          <a:lstStyle>
            <a:lvl1pPr>
              <a:defRPr>
                <a:latin typeface="+mn-lt"/>
              </a:defRPr>
            </a:lvl1pPr>
          </a:lstStyle>
          <a:p>
            <a:fld id="{CC02306F-F8D3-494A-977D-78533201ED23}"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2057448362"/>
      </p:ext>
    </p:extLst>
  </p:cSld>
  <p:clrMapOvr>
    <a:masterClrMapping/>
  </p:clrMapOvr>
  <p:transition spd="med">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969696"/>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6" name="Slide Number Placeholder 5"/>
          <p:cNvSpPr>
            <a:spLocks noGrp="1"/>
          </p:cNvSpPr>
          <p:nvPr>
            <p:ph type="sldNum" sz="quarter" idx="12"/>
          </p:nvPr>
        </p:nvSpPr>
        <p:spPr/>
        <p:txBody>
          <a:bodyPr/>
          <a:lstStyle>
            <a:lvl1pPr>
              <a:defRPr/>
            </a:lvl1pPr>
          </a:lstStyle>
          <a:p>
            <a:fld id="{475978A5-4BF2-41D9-ADF2-16EE00F6B093}"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301565634"/>
      </p:ext>
    </p:extLst>
  </p:cSld>
  <p:clrMapOvr>
    <a:masterClrMapping/>
  </p:clrMapOvr>
  <p:transition spd="med">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969696"/>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6" name="Slide Number Placeholder 5"/>
          <p:cNvSpPr>
            <a:spLocks noGrp="1"/>
          </p:cNvSpPr>
          <p:nvPr>
            <p:ph type="sldNum" sz="quarter" idx="12"/>
          </p:nvPr>
        </p:nvSpPr>
        <p:spPr/>
        <p:txBody>
          <a:bodyPr/>
          <a:lstStyle>
            <a:lvl1pPr>
              <a:defRPr/>
            </a:lvl1pPr>
          </a:lstStyle>
          <a:p>
            <a:fld id="{D36CB1C9-6FE0-4E37-BBCB-9545FE380B28}"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1028961279"/>
      </p:ext>
    </p:extLst>
  </p:cSld>
  <p:clrMapOvr>
    <a:masterClrMapping/>
  </p:clrMapOvr>
  <p:transition spd="med">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685800"/>
            <a:ext cx="51308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38800" y="685800"/>
            <a:ext cx="51308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969696"/>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7" name="Slide Number Placeholder 6"/>
          <p:cNvSpPr>
            <a:spLocks noGrp="1"/>
          </p:cNvSpPr>
          <p:nvPr>
            <p:ph type="sldNum" sz="quarter" idx="12"/>
          </p:nvPr>
        </p:nvSpPr>
        <p:spPr/>
        <p:txBody>
          <a:bodyPr/>
          <a:lstStyle>
            <a:lvl1pPr>
              <a:defRPr/>
            </a:lvl1pPr>
          </a:lstStyle>
          <a:p>
            <a:fld id="{73592E22-886B-4AA6-8EA1-58FFAA3D39DD}"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1006302793"/>
      </p:ext>
    </p:extLst>
  </p:cSld>
  <p:clrMapOvr>
    <a:masterClrMapping/>
  </p:clrMapOvr>
  <p:transition spd="med">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969696"/>
              </a:solidFill>
            </a:endParaRPr>
          </a:p>
        </p:txBody>
      </p:sp>
      <p:sp>
        <p:nvSpPr>
          <p:cNvPr id="8" name="Footer Placeholder 7"/>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9" name="Slide Number Placeholder 8"/>
          <p:cNvSpPr>
            <a:spLocks noGrp="1"/>
          </p:cNvSpPr>
          <p:nvPr>
            <p:ph type="sldNum" sz="quarter" idx="12"/>
          </p:nvPr>
        </p:nvSpPr>
        <p:spPr/>
        <p:txBody>
          <a:bodyPr/>
          <a:lstStyle>
            <a:lvl1pPr>
              <a:defRPr/>
            </a:lvl1pPr>
          </a:lstStyle>
          <a:p>
            <a:fld id="{A545B774-B93C-4771-9A15-2F47CAABF65C}"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1319747448"/>
      </p:ext>
    </p:extLst>
  </p:cSld>
  <p:clrMapOvr>
    <a:masterClrMapping/>
  </p:clrMapOvr>
  <p:transition spd="med">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969696"/>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5" name="Slide Number Placeholder 4"/>
          <p:cNvSpPr>
            <a:spLocks noGrp="1"/>
          </p:cNvSpPr>
          <p:nvPr>
            <p:ph type="sldNum" sz="quarter" idx="12"/>
          </p:nvPr>
        </p:nvSpPr>
        <p:spPr/>
        <p:txBody>
          <a:bodyPr/>
          <a:lstStyle>
            <a:lvl1pPr>
              <a:defRPr/>
            </a:lvl1pPr>
          </a:lstStyle>
          <a:p>
            <a:fld id="{03A64B5D-49CD-4F1C-9EBD-8B55A777C8FD}"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3483359073"/>
      </p:ext>
    </p:extLst>
  </p:cSld>
  <p:clrMapOvr>
    <a:masterClrMapping/>
  </p:clrMapOvr>
  <p:transition spd="med">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969696"/>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4" name="Slide Number Placeholder 3"/>
          <p:cNvSpPr>
            <a:spLocks noGrp="1"/>
          </p:cNvSpPr>
          <p:nvPr>
            <p:ph type="sldNum" sz="quarter" idx="12"/>
          </p:nvPr>
        </p:nvSpPr>
        <p:spPr/>
        <p:txBody>
          <a:bodyPr/>
          <a:lstStyle>
            <a:lvl1pPr>
              <a:defRPr/>
            </a:lvl1pPr>
          </a:lstStyle>
          <a:p>
            <a:fld id="{D10895EE-AAA8-4D6D-AB1D-14F99B3EB901}"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4022282514"/>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243B04-2016-43ED-8933-2A17117B2C7A}" type="datetime1">
              <a:rPr lang="en-US" smtClean="0">
                <a:solidFill>
                  <a:srgbClr val="146194">
                    <a:lumMod val="50000"/>
                  </a:srgbClr>
                </a:solidFill>
              </a:rPr>
              <a:pPr/>
              <a:t>10/23/2017</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7863670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969696"/>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7" name="Slide Number Placeholder 6"/>
          <p:cNvSpPr>
            <a:spLocks noGrp="1"/>
          </p:cNvSpPr>
          <p:nvPr>
            <p:ph type="sldNum" sz="quarter" idx="12"/>
          </p:nvPr>
        </p:nvSpPr>
        <p:spPr/>
        <p:txBody>
          <a:bodyPr/>
          <a:lstStyle>
            <a:lvl1pPr>
              <a:defRPr/>
            </a:lvl1pPr>
          </a:lstStyle>
          <a:p>
            <a:fld id="{CF024133-ED4A-4D40-9B33-5ED95B15E351}"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2493867304"/>
      </p:ext>
    </p:extLst>
  </p:cSld>
  <p:clrMapOvr>
    <a:masterClrMapping/>
  </p:clrMapOvr>
  <p:transition spd="med">
    <p:fade thruBlk="1"/>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969696"/>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7" name="Slide Number Placeholder 6"/>
          <p:cNvSpPr>
            <a:spLocks noGrp="1"/>
          </p:cNvSpPr>
          <p:nvPr>
            <p:ph type="sldNum" sz="quarter" idx="12"/>
          </p:nvPr>
        </p:nvSpPr>
        <p:spPr/>
        <p:txBody>
          <a:bodyPr/>
          <a:lstStyle>
            <a:lvl1pPr>
              <a:defRPr/>
            </a:lvl1pPr>
          </a:lstStyle>
          <a:p>
            <a:fld id="{05FA8DAF-09A0-4B71-99F5-5BB678CB9166}"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671984518"/>
      </p:ext>
    </p:extLst>
  </p:cSld>
  <p:clrMapOvr>
    <a:masterClrMapping/>
  </p:clrMapOvr>
  <p:transition spd="med">
    <p:fade thruBlk="1"/>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969696"/>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6" name="Slide Number Placeholder 5"/>
          <p:cNvSpPr>
            <a:spLocks noGrp="1"/>
          </p:cNvSpPr>
          <p:nvPr>
            <p:ph type="sldNum" sz="quarter" idx="12"/>
          </p:nvPr>
        </p:nvSpPr>
        <p:spPr/>
        <p:txBody>
          <a:bodyPr/>
          <a:lstStyle>
            <a:lvl1pPr>
              <a:defRPr/>
            </a:lvl1pPr>
          </a:lstStyle>
          <a:p>
            <a:fld id="{758FF39B-7648-4B90-B869-9EEAF3A88774}"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4032592231"/>
      </p:ext>
    </p:extLst>
  </p:cSld>
  <p:clrMapOvr>
    <a:masterClrMapping/>
  </p:clrMapOvr>
  <p:transition spd="med">
    <p:fade thruBlk="1"/>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3400" y="0"/>
            <a:ext cx="26162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76454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969696"/>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969696"/>
                </a:solidFill>
              </a:rPr>
              <a:t>Directorate of Laboratory Medicine</a:t>
            </a:r>
          </a:p>
        </p:txBody>
      </p:sp>
      <p:sp>
        <p:nvSpPr>
          <p:cNvPr id="6" name="Slide Number Placeholder 5"/>
          <p:cNvSpPr>
            <a:spLocks noGrp="1"/>
          </p:cNvSpPr>
          <p:nvPr>
            <p:ph type="sldNum" sz="quarter" idx="12"/>
          </p:nvPr>
        </p:nvSpPr>
        <p:spPr/>
        <p:txBody>
          <a:bodyPr/>
          <a:lstStyle>
            <a:lvl1pPr>
              <a:defRPr/>
            </a:lvl1pPr>
          </a:lstStyle>
          <a:p>
            <a:fld id="{A24F4142-E7EF-47F1-99CE-35593C9B98CC}" type="slidenum">
              <a:rPr lang="en-US" altLang="en-US">
                <a:solidFill>
                  <a:srgbClr val="969696"/>
                </a:solidFill>
              </a:rPr>
              <a:pPr/>
              <a:t>‹#›</a:t>
            </a:fld>
            <a:endParaRPr lang="en-US" altLang="en-US">
              <a:solidFill>
                <a:srgbClr val="969696"/>
              </a:solidFill>
            </a:endParaRPr>
          </a:p>
        </p:txBody>
      </p:sp>
    </p:spTree>
    <p:extLst>
      <p:ext uri="{BB962C8B-B14F-4D97-AF65-F5344CB8AC3E}">
        <p14:creationId xmlns:p14="http://schemas.microsoft.com/office/powerpoint/2010/main" val="404836317"/>
      </p:ext>
    </p:extLst>
  </p:cSld>
  <p:clrMapOvr>
    <a:masterClrMapping/>
  </p:clrMapOvr>
  <p:transition spd="med">
    <p:fade thruBlk="1"/>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24300"/>
            <a:ext cx="10972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8400"/>
            <a:ext cx="28448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79EC7942-D05E-4EBA-B77B-996A15F033EA}" type="slidenum">
              <a:rPr lang="en-US" altLang="en-US"/>
              <a:pPr/>
              <a:t>‹#›</a:t>
            </a:fld>
            <a:endParaRPr lang="en-US" altLang="en-US"/>
          </a:p>
        </p:txBody>
      </p:sp>
    </p:spTree>
    <p:extLst>
      <p:ext uri="{BB962C8B-B14F-4D97-AF65-F5344CB8AC3E}">
        <p14:creationId xmlns:p14="http://schemas.microsoft.com/office/powerpoint/2010/main" val="425727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65E637-320B-4926-9D33-F51949E7ECA8}" type="datetime1">
              <a:rPr lang="en-US" smtClean="0">
                <a:solidFill>
                  <a:srgbClr val="146194">
                    <a:lumMod val="50000"/>
                  </a:srgbClr>
                </a:solidFill>
              </a:rPr>
              <a:pPr/>
              <a:t>10/23/2017</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08245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jpe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defTabSz="457200"/>
            <a:fld id="{709001B3-EAFA-44E5-B0C0-951CBABEA0B0}" type="datetime1">
              <a:rPr lang="en-US" smtClean="0">
                <a:solidFill>
                  <a:srgbClr val="146194">
                    <a:lumMod val="50000"/>
                  </a:srgbClr>
                </a:solidFill>
              </a:rPr>
              <a:pPr defTabSz="457200"/>
              <a:t>10/23/2017</a:t>
            </a:fld>
            <a:endParaRPr lang="en-US" dirty="0">
              <a:solidFill>
                <a:srgbClr val="146194">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457200"/>
            <a:endParaRPr lang="en-US" dirty="0">
              <a:solidFill>
                <a:srgbClr val="146194">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defTabSz="457200"/>
            <a:fld id="{D57F1E4F-1CFF-5643-939E-217C01CDF565}" type="slidenum">
              <a:rPr lang="en-US" dirty="0">
                <a:solidFill>
                  <a:srgbClr val="146194">
                    <a:lumMod val="50000"/>
                  </a:srgbClr>
                </a:solidFill>
              </a:rPr>
              <a:pPr defTabSz="457200"/>
              <a:t>‹#›</a:t>
            </a:fld>
            <a:endParaRPr lang="en-US" dirty="0">
              <a:solidFill>
                <a:srgbClr val="146194">
                  <a:lumMod val="50000"/>
                </a:srgbClr>
              </a:solidFill>
            </a:endParaRPr>
          </a:p>
        </p:txBody>
      </p:sp>
    </p:spTree>
    <p:extLst>
      <p:ext uri="{BB962C8B-B14F-4D97-AF65-F5344CB8AC3E}">
        <p14:creationId xmlns:p14="http://schemas.microsoft.com/office/powerpoint/2010/main" val="636536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304800" y="0"/>
            <a:ext cx="1046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4275" name="Rectangle 3"/>
          <p:cNvSpPr>
            <a:spLocks noGrp="1" noChangeArrowheads="1"/>
          </p:cNvSpPr>
          <p:nvPr>
            <p:ph type="body" idx="1"/>
          </p:nvPr>
        </p:nvSpPr>
        <p:spPr bwMode="auto">
          <a:xfrm>
            <a:off x="304800" y="685800"/>
            <a:ext cx="104648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4276" name="Rectangle 4"/>
          <p:cNvSpPr>
            <a:spLocks noGrp="1" noChangeArrowheads="1"/>
          </p:cNvSpPr>
          <p:nvPr>
            <p:ph type="dt" sz="half" idx="2"/>
          </p:nvPr>
        </p:nvSpPr>
        <p:spPr bwMode="auto">
          <a:xfrm>
            <a:off x="0" y="6584950"/>
            <a:ext cx="28448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Tahoma" panose="020B0604030504040204" pitchFamily="34" charset="0"/>
              </a:defRPr>
            </a:lvl1pPr>
          </a:lstStyle>
          <a:p>
            <a:pPr fontAlgn="base">
              <a:spcBef>
                <a:spcPct val="0"/>
              </a:spcBef>
              <a:spcAft>
                <a:spcPct val="0"/>
              </a:spcAft>
            </a:pPr>
            <a:endParaRPr lang="en-US" altLang="en-US">
              <a:solidFill>
                <a:srgbClr val="969696"/>
              </a:solidFill>
            </a:endParaRPr>
          </a:p>
        </p:txBody>
      </p:sp>
      <p:sp>
        <p:nvSpPr>
          <p:cNvPr id="54277" name="Rectangle 5"/>
          <p:cNvSpPr>
            <a:spLocks noGrp="1" noChangeArrowheads="1"/>
          </p:cNvSpPr>
          <p:nvPr>
            <p:ph type="ftr" sz="quarter" idx="3"/>
          </p:nvPr>
        </p:nvSpPr>
        <p:spPr bwMode="auto">
          <a:xfrm>
            <a:off x="4165600" y="6613526"/>
            <a:ext cx="38608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Tahoma" panose="020B0604030504040204" pitchFamily="34" charset="0"/>
              </a:defRPr>
            </a:lvl1pPr>
          </a:lstStyle>
          <a:p>
            <a:pPr fontAlgn="base">
              <a:spcBef>
                <a:spcPct val="0"/>
              </a:spcBef>
              <a:spcAft>
                <a:spcPct val="0"/>
              </a:spcAft>
            </a:pPr>
            <a:r>
              <a:rPr lang="en-US" altLang="en-US">
                <a:solidFill>
                  <a:srgbClr val="969696"/>
                </a:solidFill>
              </a:rPr>
              <a:t>Directorate of Laboratory Medicine</a:t>
            </a:r>
          </a:p>
        </p:txBody>
      </p:sp>
      <p:sp>
        <p:nvSpPr>
          <p:cNvPr id="54278" name="Rectangle 6"/>
          <p:cNvSpPr>
            <a:spLocks noGrp="1" noChangeArrowheads="1"/>
          </p:cNvSpPr>
          <p:nvPr>
            <p:ph type="sldNum" sz="quarter" idx="4"/>
          </p:nvPr>
        </p:nvSpPr>
        <p:spPr bwMode="auto">
          <a:xfrm>
            <a:off x="9347200" y="6613526"/>
            <a:ext cx="28448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Tahoma" panose="020B0604030504040204" pitchFamily="34" charset="0"/>
              </a:defRPr>
            </a:lvl1pPr>
          </a:lstStyle>
          <a:p>
            <a:pPr fontAlgn="base">
              <a:spcBef>
                <a:spcPct val="0"/>
              </a:spcBef>
              <a:spcAft>
                <a:spcPct val="0"/>
              </a:spcAft>
            </a:pPr>
            <a:fld id="{03877DC0-AC77-4ADA-9243-7425C427DE4D}" type="slidenum">
              <a:rPr lang="en-US" altLang="en-US">
                <a:solidFill>
                  <a:srgbClr val="969696"/>
                </a:solidFill>
              </a:rPr>
              <a:pPr fontAlgn="base">
                <a:spcBef>
                  <a:spcPct val="0"/>
                </a:spcBef>
                <a:spcAft>
                  <a:spcPct val="0"/>
                </a:spcAft>
              </a:pPr>
              <a:t>‹#›</a:t>
            </a:fld>
            <a:endParaRPr lang="en-US" altLang="en-US">
              <a:solidFill>
                <a:srgbClr val="969696"/>
              </a:solidFill>
            </a:endParaRPr>
          </a:p>
        </p:txBody>
      </p:sp>
    </p:spTree>
    <p:extLst>
      <p:ext uri="{BB962C8B-B14F-4D97-AF65-F5344CB8AC3E}">
        <p14:creationId xmlns:p14="http://schemas.microsoft.com/office/powerpoint/2010/main" val="2581127289"/>
      </p:ext>
    </p:extLst>
  </p:cSld>
  <p:clrMap bg1="dk2" tx1="lt1" bg2="dk1"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spd="med">
    <p:fade thruBlk="1"/>
  </p:transition>
  <p:hf hdr="0" dt="0"/>
  <p:txStyles>
    <p:titleStyle>
      <a:lvl1pPr algn="l" rtl="0" fontAlgn="base">
        <a:spcBef>
          <a:spcPct val="0"/>
        </a:spcBef>
        <a:spcAft>
          <a:spcPct val="0"/>
        </a:spcAft>
        <a:defRPr sz="3600" b="1" kern="1200">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Black" panose="020B0A04020102020204" pitchFamily="34" charset="0"/>
        </a:defRPr>
      </a:lvl2pPr>
      <a:lvl3pPr algn="l" rtl="0" fontAlgn="base">
        <a:spcBef>
          <a:spcPct val="0"/>
        </a:spcBef>
        <a:spcAft>
          <a:spcPct val="0"/>
        </a:spcAft>
        <a:defRPr sz="3600" b="1">
          <a:solidFill>
            <a:schemeClr val="tx2"/>
          </a:solidFill>
          <a:latin typeface="Arial Black" panose="020B0A04020102020204" pitchFamily="34" charset="0"/>
        </a:defRPr>
      </a:lvl3pPr>
      <a:lvl4pPr algn="l" rtl="0" fontAlgn="base">
        <a:spcBef>
          <a:spcPct val="0"/>
        </a:spcBef>
        <a:spcAft>
          <a:spcPct val="0"/>
        </a:spcAft>
        <a:defRPr sz="3600" b="1">
          <a:solidFill>
            <a:schemeClr val="tx2"/>
          </a:solidFill>
          <a:latin typeface="Arial Black" panose="020B0A04020102020204" pitchFamily="34" charset="0"/>
        </a:defRPr>
      </a:lvl4pPr>
      <a:lvl5pPr algn="l" rtl="0" fontAlgn="base">
        <a:spcBef>
          <a:spcPct val="0"/>
        </a:spcBef>
        <a:spcAft>
          <a:spcPct val="0"/>
        </a:spcAft>
        <a:defRPr sz="3600" b="1">
          <a:solidFill>
            <a:schemeClr val="tx2"/>
          </a:solidFill>
          <a:latin typeface="Arial Black" panose="020B0A04020102020204" pitchFamily="34" charset="0"/>
        </a:defRPr>
      </a:lvl5pPr>
      <a:lvl6pPr marL="457200" algn="l" rtl="0" fontAlgn="base">
        <a:spcBef>
          <a:spcPct val="0"/>
        </a:spcBef>
        <a:spcAft>
          <a:spcPct val="0"/>
        </a:spcAft>
        <a:defRPr sz="3600" b="1">
          <a:solidFill>
            <a:schemeClr val="tx2"/>
          </a:solidFill>
          <a:latin typeface="Arial Black" panose="020B0A04020102020204" pitchFamily="34" charset="0"/>
        </a:defRPr>
      </a:lvl6pPr>
      <a:lvl7pPr marL="914400" algn="l" rtl="0" fontAlgn="base">
        <a:spcBef>
          <a:spcPct val="0"/>
        </a:spcBef>
        <a:spcAft>
          <a:spcPct val="0"/>
        </a:spcAft>
        <a:defRPr sz="3600" b="1">
          <a:solidFill>
            <a:schemeClr val="tx2"/>
          </a:solidFill>
          <a:latin typeface="Arial Black" panose="020B0A04020102020204" pitchFamily="34" charset="0"/>
        </a:defRPr>
      </a:lvl7pPr>
      <a:lvl8pPr marL="1371600" algn="l" rtl="0" fontAlgn="base">
        <a:spcBef>
          <a:spcPct val="0"/>
        </a:spcBef>
        <a:spcAft>
          <a:spcPct val="0"/>
        </a:spcAft>
        <a:defRPr sz="3600" b="1">
          <a:solidFill>
            <a:schemeClr val="tx2"/>
          </a:solidFill>
          <a:latin typeface="Arial Black" panose="020B0A04020102020204" pitchFamily="34" charset="0"/>
        </a:defRPr>
      </a:lvl8pPr>
      <a:lvl9pPr marL="1828800" algn="l" rtl="0" fontAlgn="base">
        <a:spcBef>
          <a:spcPct val="0"/>
        </a:spcBef>
        <a:spcAft>
          <a:spcPct val="0"/>
        </a:spcAft>
        <a:defRPr sz="3600" b="1">
          <a:solidFill>
            <a:schemeClr val="tx2"/>
          </a:solidFill>
          <a:latin typeface="Arial Black" panose="020B0A04020102020204" pitchFamily="34" charset="0"/>
        </a:defRPr>
      </a:lvl9pPr>
    </p:titleStyle>
    <p:bodyStyle>
      <a:lvl1pPr marL="342900" indent="-342900" algn="l" rtl="0" fontAlgn="base">
        <a:spcBef>
          <a:spcPct val="20000"/>
        </a:spcBef>
        <a:spcAft>
          <a:spcPct val="0"/>
        </a:spcAft>
        <a:buChar char="•"/>
        <a:defRPr sz="3200" b="1" kern="1200">
          <a:solidFill>
            <a:schemeClr val="tx1"/>
          </a:solidFill>
          <a:latin typeface="+mn-lt"/>
          <a:ea typeface="+mn-ea"/>
          <a:cs typeface="+mn-cs"/>
        </a:defRPr>
      </a:lvl1pPr>
      <a:lvl2pPr marL="742950" indent="-285750" algn="l" rtl="0" fontAlgn="base">
        <a:spcBef>
          <a:spcPct val="20000"/>
        </a:spcBef>
        <a:spcAft>
          <a:spcPct val="0"/>
        </a:spcAft>
        <a:buChar char="–"/>
        <a:defRPr sz="2800" b="1" kern="1200">
          <a:solidFill>
            <a:schemeClr val="tx1"/>
          </a:solidFill>
          <a:latin typeface="+mn-lt"/>
          <a:ea typeface="+mn-ea"/>
          <a:cs typeface="+mn-cs"/>
        </a:defRPr>
      </a:lvl2pPr>
      <a:lvl3pPr marL="1143000" indent="-228600" algn="l" rtl="0" fontAlgn="base">
        <a:spcBef>
          <a:spcPct val="20000"/>
        </a:spcBef>
        <a:spcAft>
          <a:spcPct val="0"/>
        </a:spcAft>
        <a:buChar char="•"/>
        <a:defRPr sz="2400" b="1" kern="1200">
          <a:solidFill>
            <a:schemeClr val="tx1"/>
          </a:solidFill>
          <a:latin typeface="+mn-lt"/>
          <a:ea typeface="+mn-ea"/>
          <a:cs typeface="+mn-cs"/>
        </a:defRPr>
      </a:lvl3pPr>
      <a:lvl4pPr marL="1600200" indent="-228600" algn="l" rtl="0" fontAlgn="base">
        <a:spcBef>
          <a:spcPct val="20000"/>
        </a:spcBef>
        <a:spcAft>
          <a:spcPct val="0"/>
        </a:spcAft>
        <a:buChar char="–"/>
        <a:defRPr sz="2000" b="1" kern="1200">
          <a:solidFill>
            <a:schemeClr val="tx1"/>
          </a:solidFill>
          <a:latin typeface="+mn-lt"/>
          <a:ea typeface="+mn-ea"/>
          <a:cs typeface="+mn-cs"/>
        </a:defRPr>
      </a:lvl4pPr>
      <a:lvl5pPr marL="2057400" indent="-228600" algn="l" rtl="0" fontAlgn="base">
        <a:spcBef>
          <a:spcPct val="20000"/>
        </a:spcBef>
        <a:spcAft>
          <a:spcPct val="0"/>
        </a:spcAft>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304800" y="0"/>
            <a:ext cx="1046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4275" name="Rectangle 3"/>
          <p:cNvSpPr>
            <a:spLocks noGrp="1" noChangeArrowheads="1"/>
          </p:cNvSpPr>
          <p:nvPr>
            <p:ph type="body" idx="1"/>
          </p:nvPr>
        </p:nvSpPr>
        <p:spPr bwMode="auto">
          <a:xfrm>
            <a:off x="304800" y="685800"/>
            <a:ext cx="104648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4276" name="Rectangle 4"/>
          <p:cNvSpPr>
            <a:spLocks noGrp="1" noChangeArrowheads="1"/>
          </p:cNvSpPr>
          <p:nvPr>
            <p:ph type="dt" sz="half" idx="2"/>
          </p:nvPr>
        </p:nvSpPr>
        <p:spPr bwMode="auto">
          <a:xfrm>
            <a:off x="0" y="6584950"/>
            <a:ext cx="28448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Tahoma" panose="020B0604030504040204" pitchFamily="34" charset="0"/>
              </a:defRPr>
            </a:lvl1pPr>
          </a:lstStyle>
          <a:p>
            <a:pPr fontAlgn="base">
              <a:spcBef>
                <a:spcPct val="0"/>
              </a:spcBef>
              <a:spcAft>
                <a:spcPct val="0"/>
              </a:spcAft>
            </a:pPr>
            <a:endParaRPr lang="en-US" altLang="en-US">
              <a:solidFill>
                <a:srgbClr val="969696"/>
              </a:solidFill>
            </a:endParaRPr>
          </a:p>
        </p:txBody>
      </p:sp>
      <p:sp>
        <p:nvSpPr>
          <p:cNvPr id="54277" name="Rectangle 5"/>
          <p:cNvSpPr>
            <a:spLocks noGrp="1" noChangeArrowheads="1"/>
          </p:cNvSpPr>
          <p:nvPr>
            <p:ph type="ftr" sz="quarter" idx="3"/>
          </p:nvPr>
        </p:nvSpPr>
        <p:spPr bwMode="auto">
          <a:xfrm>
            <a:off x="4165600" y="6613526"/>
            <a:ext cx="38608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Tahoma" panose="020B0604030504040204" pitchFamily="34" charset="0"/>
              </a:defRPr>
            </a:lvl1pPr>
          </a:lstStyle>
          <a:p>
            <a:pPr fontAlgn="base">
              <a:spcBef>
                <a:spcPct val="0"/>
              </a:spcBef>
              <a:spcAft>
                <a:spcPct val="0"/>
              </a:spcAft>
            </a:pPr>
            <a:r>
              <a:rPr lang="en-US" altLang="en-US">
                <a:solidFill>
                  <a:srgbClr val="969696"/>
                </a:solidFill>
              </a:rPr>
              <a:t>Directorate of Laboratory Medicine</a:t>
            </a:r>
          </a:p>
        </p:txBody>
      </p:sp>
      <p:sp>
        <p:nvSpPr>
          <p:cNvPr id="54278" name="Rectangle 6"/>
          <p:cNvSpPr>
            <a:spLocks noGrp="1" noChangeArrowheads="1"/>
          </p:cNvSpPr>
          <p:nvPr>
            <p:ph type="sldNum" sz="quarter" idx="4"/>
          </p:nvPr>
        </p:nvSpPr>
        <p:spPr bwMode="auto">
          <a:xfrm>
            <a:off x="9347200" y="6613526"/>
            <a:ext cx="28448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Tahoma" panose="020B0604030504040204" pitchFamily="34" charset="0"/>
              </a:defRPr>
            </a:lvl1pPr>
          </a:lstStyle>
          <a:p>
            <a:pPr fontAlgn="base">
              <a:spcBef>
                <a:spcPct val="0"/>
              </a:spcBef>
              <a:spcAft>
                <a:spcPct val="0"/>
              </a:spcAft>
            </a:pPr>
            <a:fld id="{03877DC0-AC77-4ADA-9243-7425C427DE4D}" type="slidenum">
              <a:rPr lang="en-US" altLang="en-US">
                <a:solidFill>
                  <a:srgbClr val="969696"/>
                </a:solidFill>
              </a:rPr>
              <a:pPr fontAlgn="base">
                <a:spcBef>
                  <a:spcPct val="0"/>
                </a:spcBef>
                <a:spcAft>
                  <a:spcPct val="0"/>
                </a:spcAft>
              </a:pPr>
              <a:t>‹#›</a:t>
            </a:fld>
            <a:endParaRPr lang="en-US" altLang="en-US">
              <a:solidFill>
                <a:srgbClr val="969696"/>
              </a:solidFill>
            </a:endParaRPr>
          </a:p>
        </p:txBody>
      </p:sp>
    </p:spTree>
    <p:extLst>
      <p:ext uri="{BB962C8B-B14F-4D97-AF65-F5344CB8AC3E}">
        <p14:creationId xmlns:p14="http://schemas.microsoft.com/office/powerpoint/2010/main" val="1792344692"/>
      </p:ext>
    </p:extLst>
  </p:cSld>
  <p:clrMap bg1="dk2" tx1="lt1" bg2="dk1"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spd="med">
    <p:fade thruBlk="1"/>
  </p:transition>
  <p:hf hdr="0" dt="0"/>
  <p:txStyles>
    <p:titleStyle>
      <a:lvl1pPr algn="l" rtl="0" fontAlgn="base">
        <a:spcBef>
          <a:spcPct val="0"/>
        </a:spcBef>
        <a:spcAft>
          <a:spcPct val="0"/>
        </a:spcAft>
        <a:defRPr sz="3600" b="1" kern="1200">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Black" panose="020B0A04020102020204" pitchFamily="34" charset="0"/>
        </a:defRPr>
      </a:lvl2pPr>
      <a:lvl3pPr algn="l" rtl="0" fontAlgn="base">
        <a:spcBef>
          <a:spcPct val="0"/>
        </a:spcBef>
        <a:spcAft>
          <a:spcPct val="0"/>
        </a:spcAft>
        <a:defRPr sz="3600" b="1">
          <a:solidFill>
            <a:schemeClr val="tx2"/>
          </a:solidFill>
          <a:latin typeface="Arial Black" panose="020B0A04020102020204" pitchFamily="34" charset="0"/>
        </a:defRPr>
      </a:lvl3pPr>
      <a:lvl4pPr algn="l" rtl="0" fontAlgn="base">
        <a:spcBef>
          <a:spcPct val="0"/>
        </a:spcBef>
        <a:spcAft>
          <a:spcPct val="0"/>
        </a:spcAft>
        <a:defRPr sz="3600" b="1">
          <a:solidFill>
            <a:schemeClr val="tx2"/>
          </a:solidFill>
          <a:latin typeface="Arial Black" panose="020B0A04020102020204" pitchFamily="34" charset="0"/>
        </a:defRPr>
      </a:lvl4pPr>
      <a:lvl5pPr algn="l" rtl="0" fontAlgn="base">
        <a:spcBef>
          <a:spcPct val="0"/>
        </a:spcBef>
        <a:spcAft>
          <a:spcPct val="0"/>
        </a:spcAft>
        <a:defRPr sz="3600" b="1">
          <a:solidFill>
            <a:schemeClr val="tx2"/>
          </a:solidFill>
          <a:latin typeface="Arial Black" panose="020B0A04020102020204" pitchFamily="34" charset="0"/>
        </a:defRPr>
      </a:lvl5pPr>
      <a:lvl6pPr marL="457200" algn="l" rtl="0" fontAlgn="base">
        <a:spcBef>
          <a:spcPct val="0"/>
        </a:spcBef>
        <a:spcAft>
          <a:spcPct val="0"/>
        </a:spcAft>
        <a:defRPr sz="3600" b="1">
          <a:solidFill>
            <a:schemeClr val="tx2"/>
          </a:solidFill>
          <a:latin typeface="Arial Black" panose="020B0A04020102020204" pitchFamily="34" charset="0"/>
        </a:defRPr>
      </a:lvl6pPr>
      <a:lvl7pPr marL="914400" algn="l" rtl="0" fontAlgn="base">
        <a:spcBef>
          <a:spcPct val="0"/>
        </a:spcBef>
        <a:spcAft>
          <a:spcPct val="0"/>
        </a:spcAft>
        <a:defRPr sz="3600" b="1">
          <a:solidFill>
            <a:schemeClr val="tx2"/>
          </a:solidFill>
          <a:latin typeface="Arial Black" panose="020B0A04020102020204" pitchFamily="34" charset="0"/>
        </a:defRPr>
      </a:lvl7pPr>
      <a:lvl8pPr marL="1371600" algn="l" rtl="0" fontAlgn="base">
        <a:spcBef>
          <a:spcPct val="0"/>
        </a:spcBef>
        <a:spcAft>
          <a:spcPct val="0"/>
        </a:spcAft>
        <a:defRPr sz="3600" b="1">
          <a:solidFill>
            <a:schemeClr val="tx2"/>
          </a:solidFill>
          <a:latin typeface="Arial Black" panose="020B0A04020102020204" pitchFamily="34" charset="0"/>
        </a:defRPr>
      </a:lvl8pPr>
      <a:lvl9pPr marL="1828800" algn="l" rtl="0" fontAlgn="base">
        <a:spcBef>
          <a:spcPct val="0"/>
        </a:spcBef>
        <a:spcAft>
          <a:spcPct val="0"/>
        </a:spcAft>
        <a:defRPr sz="3600" b="1">
          <a:solidFill>
            <a:schemeClr val="tx2"/>
          </a:solidFill>
          <a:latin typeface="Arial Black" panose="020B0A04020102020204" pitchFamily="34" charset="0"/>
        </a:defRPr>
      </a:lvl9pPr>
    </p:titleStyle>
    <p:bodyStyle>
      <a:lvl1pPr marL="342900" indent="-342900" algn="l" rtl="0" fontAlgn="base">
        <a:spcBef>
          <a:spcPct val="20000"/>
        </a:spcBef>
        <a:spcAft>
          <a:spcPct val="0"/>
        </a:spcAft>
        <a:buChar char="•"/>
        <a:defRPr sz="3200" b="1" kern="1200">
          <a:solidFill>
            <a:schemeClr val="tx1"/>
          </a:solidFill>
          <a:latin typeface="+mn-lt"/>
          <a:ea typeface="+mn-ea"/>
          <a:cs typeface="+mn-cs"/>
        </a:defRPr>
      </a:lvl1pPr>
      <a:lvl2pPr marL="742950" indent="-285750" algn="l" rtl="0" fontAlgn="base">
        <a:spcBef>
          <a:spcPct val="20000"/>
        </a:spcBef>
        <a:spcAft>
          <a:spcPct val="0"/>
        </a:spcAft>
        <a:buChar char="–"/>
        <a:defRPr sz="2800" b="1" kern="1200">
          <a:solidFill>
            <a:schemeClr val="tx1"/>
          </a:solidFill>
          <a:latin typeface="+mn-lt"/>
          <a:ea typeface="+mn-ea"/>
          <a:cs typeface="+mn-cs"/>
        </a:defRPr>
      </a:lvl2pPr>
      <a:lvl3pPr marL="1143000" indent="-228600" algn="l" rtl="0" fontAlgn="base">
        <a:spcBef>
          <a:spcPct val="20000"/>
        </a:spcBef>
        <a:spcAft>
          <a:spcPct val="0"/>
        </a:spcAft>
        <a:buChar char="•"/>
        <a:defRPr sz="2400" b="1" kern="1200">
          <a:solidFill>
            <a:schemeClr val="tx1"/>
          </a:solidFill>
          <a:latin typeface="+mn-lt"/>
          <a:ea typeface="+mn-ea"/>
          <a:cs typeface="+mn-cs"/>
        </a:defRPr>
      </a:lvl3pPr>
      <a:lvl4pPr marL="1600200" indent="-228600" algn="l" rtl="0" fontAlgn="base">
        <a:spcBef>
          <a:spcPct val="20000"/>
        </a:spcBef>
        <a:spcAft>
          <a:spcPct val="0"/>
        </a:spcAft>
        <a:buChar char="–"/>
        <a:defRPr sz="2000" b="1" kern="1200">
          <a:solidFill>
            <a:schemeClr val="tx1"/>
          </a:solidFill>
          <a:latin typeface="+mn-lt"/>
          <a:ea typeface="+mn-ea"/>
          <a:cs typeface="+mn-cs"/>
        </a:defRPr>
      </a:lvl4pPr>
      <a:lvl5pPr marL="2057400" indent="-228600" algn="l" rtl="0" fontAlgn="base">
        <a:spcBef>
          <a:spcPct val="20000"/>
        </a:spcBef>
        <a:spcAft>
          <a:spcPct val="0"/>
        </a:spcAft>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304800" y="0"/>
            <a:ext cx="1046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4275" name="Rectangle 3"/>
          <p:cNvSpPr>
            <a:spLocks noGrp="1" noChangeArrowheads="1"/>
          </p:cNvSpPr>
          <p:nvPr>
            <p:ph type="body" idx="1"/>
          </p:nvPr>
        </p:nvSpPr>
        <p:spPr bwMode="auto">
          <a:xfrm>
            <a:off x="304800" y="685800"/>
            <a:ext cx="104648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4276" name="Rectangle 4"/>
          <p:cNvSpPr>
            <a:spLocks noGrp="1" noChangeArrowheads="1"/>
          </p:cNvSpPr>
          <p:nvPr>
            <p:ph type="dt" sz="half" idx="2"/>
          </p:nvPr>
        </p:nvSpPr>
        <p:spPr bwMode="auto">
          <a:xfrm>
            <a:off x="0" y="6584950"/>
            <a:ext cx="28448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Tahoma" panose="020B0604030504040204" pitchFamily="34" charset="0"/>
              </a:defRPr>
            </a:lvl1pPr>
          </a:lstStyle>
          <a:p>
            <a:pPr fontAlgn="base">
              <a:spcBef>
                <a:spcPct val="0"/>
              </a:spcBef>
              <a:spcAft>
                <a:spcPct val="0"/>
              </a:spcAft>
            </a:pPr>
            <a:endParaRPr lang="en-US" altLang="en-US">
              <a:solidFill>
                <a:srgbClr val="969696"/>
              </a:solidFill>
            </a:endParaRPr>
          </a:p>
        </p:txBody>
      </p:sp>
      <p:sp>
        <p:nvSpPr>
          <p:cNvPr id="54277" name="Rectangle 5"/>
          <p:cNvSpPr>
            <a:spLocks noGrp="1" noChangeArrowheads="1"/>
          </p:cNvSpPr>
          <p:nvPr>
            <p:ph type="ftr" sz="quarter" idx="3"/>
          </p:nvPr>
        </p:nvSpPr>
        <p:spPr bwMode="auto">
          <a:xfrm>
            <a:off x="4165600" y="6613526"/>
            <a:ext cx="38608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Tahoma" panose="020B0604030504040204" pitchFamily="34" charset="0"/>
              </a:defRPr>
            </a:lvl1pPr>
          </a:lstStyle>
          <a:p>
            <a:pPr fontAlgn="base">
              <a:spcBef>
                <a:spcPct val="0"/>
              </a:spcBef>
              <a:spcAft>
                <a:spcPct val="0"/>
              </a:spcAft>
            </a:pPr>
            <a:r>
              <a:rPr lang="en-US" altLang="en-US">
                <a:solidFill>
                  <a:srgbClr val="969696"/>
                </a:solidFill>
              </a:rPr>
              <a:t>Directorate of Laboratory Medicine</a:t>
            </a:r>
          </a:p>
        </p:txBody>
      </p:sp>
      <p:sp>
        <p:nvSpPr>
          <p:cNvPr id="54278" name="Rectangle 6"/>
          <p:cNvSpPr>
            <a:spLocks noGrp="1" noChangeArrowheads="1"/>
          </p:cNvSpPr>
          <p:nvPr>
            <p:ph type="sldNum" sz="quarter" idx="4"/>
          </p:nvPr>
        </p:nvSpPr>
        <p:spPr bwMode="auto">
          <a:xfrm>
            <a:off x="9347200" y="6613526"/>
            <a:ext cx="28448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Tahoma" panose="020B0604030504040204" pitchFamily="34" charset="0"/>
              </a:defRPr>
            </a:lvl1pPr>
          </a:lstStyle>
          <a:p>
            <a:pPr fontAlgn="base">
              <a:spcBef>
                <a:spcPct val="0"/>
              </a:spcBef>
              <a:spcAft>
                <a:spcPct val="0"/>
              </a:spcAft>
            </a:pPr>
            <a:fld id="{03877DC0-AC77-4ADA-9243-7425C427DE4D}" type="slidenum">
              <a:rPr lang="en-US" altLang="en-US">
                <a:solidFill>
                  <a:srgbClr val="969696"/>
                </a:solidFill>
              </a:rPr>
              <a:pPr fontAlgn="base">
                <a:spcBef>
                  <a:spcPct val="0"/>
                </a:spcBef>
                <a:spcAft>
                  <a:spcPct val="0"/>
                </a:spcAft>
              </a:pPr>
              <a:t>‹#›</a:t>
            </a:fld>
            <a:endParaRPr lang="en-US" altLang="en-US">
              <a:solidFill>
                <a:srgbClr val="969696"/>
              </a:solidFill>
            </a:endParaRPr>
          </a:p>
        </p:txBody>
      </p:sp>
    </p:spTree>
    <p:extLst>
      <p:ext uri="{BB962C8B-B14F-4D97-AF65-F5344CB8AC3E}">
        <p14:creationId xmlns:p14="http://schemas.microsoft.com/office/powerpoint/2010/main" val="2277875780"/>
      </p:ext>
    </p:extLst>
  </p:cSld>
  <p:clrMap bg1="dk2" tx1="lt1" bg2="dk1"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spd="med">
    <p:fade thruBlk="1"/>
  </p:transition>
  <p:hf hdr="0" dt="0"/>
  <p:txStyles>
    <p:titleStyle>
      <a:lvl1pPr algn="l" rtl="0" fontAlgn="base">
        <a:spcBef>
          <a:spcPct val="0"/>
        </a:spcBef>
        <a:spcAft>
          <a:spcPct val="0"/>
        </a:spcAft>
        <a:defRPr sz="3600" b="1" kern="1200">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Black" panose="020B0A04020102020204" pitchFamily="34" charset="0"/>
        </a:defRPr>
      </a:lvl2pPr>
      <a:lvl3pPr algn="l" rtl="0" fontAlgn="base">
        <a:spcBef>
          <a:spcPct val="0"/>
        </a:spcBef>
        <a:spcAft>
          <a:spcPct val="0"/>
        </a:spcAft>
        <a:defRPr sz="3600" b="1">
          <a:solidFill>
            <a:schemeClr val="tx2"/>
          </a:solidFill>
          <a:latin typeface="Arial Black" panose="020B0A04020102020204" pitchFamily="34" charset="0"/>
        </a:defRPr>
      </a:lvl3pPr>
      <a:lvl4pPr algn="l" rtl="0" fontAlgn="base">
        <a:spcBef>
          <a:spcPct val="0"/>
        </a:spcBef>
        <a:spcAft>
          <a:spcPct val="0"/>
        </a:spcAft>
        <a:defRPr sz="3600" b="1">
          <a:solidFill>
            <a:schemeClr val="tx2"/>
          </a:solidFill>
          <a:latin typeface="Arial Black" panose="020B0A04020102020204" pitchFamily="34" charset="0"/>
        </a:defRPr>
      </a:lvl4pPr>
      <a:lvl5pPr algn="l" rtl="0" fontAlgn="base">
        <a:spcBef>
          <a:spcPct val="0"/>
        </a:spcBef>
        <a:spcAft>
          <a:spcPct val="0"/>
        </a:spcAft>
        <a:defRPr sz="3600" b="1">
          <a:solidFill>
            <a:schemeClr val="tx2"/>
          </a:solidFill>
          <a:latin typeface="Arial Black" panose="020B0A04020102020204" pitchFamily="34" charset="0"/>
        </a:defRPr>
      </a:lvl5pPr>
      <a:lvl6pPr marL="457200" algn="l" rtl="0" fontAlgn="base">
        <a:spcBef>
          <a:spcPct val="0"/>
        </a:spcBef>
        <a:spcAft>
          <a:spcPct val="0"/>
        </a:spcAft>
        <a:defRPr sz="3600" b="1">
          <a:solidFill>
            <a:schemeClr val="tx2"/>
          </a:solidFill>
          <a:latin typeface="Arial Black" panose="020B0A04020102020204" pitchFamily="34" charset="0"/>
        </a:defRPr>
      </a:lvl6pPr>
      <a:lvl7pPr marL="914400" algn="l" rtl="0" fontAlgn="base">
        <a:spcBef>
          <a:spcPct val="0"/>
        </a:spcBef>
        <a:spcAft>
          <a:spcPct val="0"/>
        </a:spcAft>
        <a:defRPr sz="3600" b="1">
          <a:solidFill>
            <a:schemeClr val="tx2"/>
          </a:solidFill>
          <a:latin typeface="Arial Black" panose="020B0A04020102020204" pitchFamily="34" charset="0"/>
        </a:defRPr>
      </a:lvl7pPr>
      <a:lvl8pPr marL="1371600" algn="l" rtl="0" fontAlgn="base">
        <a:spcBef>
          <a:spcPct val="0"/>
        </a:spcBef>
        <a:spcAft>
          <a:spcPct val="0"/>
        </a:spcAft>
        <a:defRPr sz="3600" b="1">
          <a:solidFill>
            <a:schemeClr val="tx2"/>
          </a:solidFill>
          <a:latin typeface="Arial Black" panose="020B0A04020102020204" pitchFamily="34" charset="0"/>
        </a:defRPr>
      </a:lvl8pPr>
      <a:lvl9pPr marL="1828800" algn="l" rtl="0" fontAlgn="base">
        <a:spcBef>
          <a:spcPct val="0"/>
        </a:spcBef>
        <a:spcAft>
          <a:spcPct val="0"/>
        </a:spcAft>
        <a:defRPr sz="3600" b="1">
          <a:solidFill>
            <a:schemeClr val="tx2"/>
          </a:solidFill>
          <a:latin typeface="Arial Black" panose="020B0A04020102020204" pitchFamily="34" charset="0"/>
        </a:defRPr>
      </a:lvl9pPr>
    </p:titleStyle>
    <p:bodyStyle>
      <a:lvl1pPr marL="342900" indent="-342900" algn="l" rtl="0" fontAlgn="base">
        <a:spcBef>
          <a:spcPct val="20000"/>
        </a:spcBef>
        <a:spcAft>
          <a:spcPct val="0"/>
        </a:spcAft>
        <a:buChar char="•"/>
        <a:defRPr sz="3200" b="1" kern="1200">
          <a:solidFill>
            <a:schemeClr val="tx1"/>
          </a:solidFill>
          <a:latin typeface="+mn-lt"/>
          <a:ea typeface="+mn-ea"/>
          <a:cs typeface="+mn-cs"/>
        </a:defRPr>
      </a:lvl1pPr>
      <a:lvl2pPr marL="742950" indent="-285750" algn="l" rtl="0" fontAlgn="base">
        <a:spcBef>
          <a:spcPct val="20000"/>
        </a:spcBef>
        <a:spcAft>
          <a:spcPct val="0"/>
        </a:spcAft>
        <a:buChar char="–"/>
        <a:defRPr sz="2800" b="1" kern="1200">
          <a:solidFill>
            <a:schemeClr val="tx1"/>
          </a:solidFill>
          <a:latin typeface="+mn-lt"/>
          <a:ea typeface="+mn-ea"/>
          <a:cs typeface="+mn-cs"/>
        </a:defRPr>
      </a:lvl2pPr>
      <a:lvl3pPr marL="1143000" indent="-228600" algn="l" rtl="0" fontAlgn="base">
        <a:spcBef>
          <a:spcPct val="20000"/>
        </a:spcBef>
        <a:spcAft>
          <a:spcPct val="0"/>
        </a:spcAft>
        <a:buChar char="•"/>
        <a:defRPr sz="2400" b="1" kern="1200">
          <a:solidFill>
            <a:schemeClr val="tx1"/>
          </a:solidFill>
          <a:latin typeface="+mn-lt"/>
          <a:ea typeface="+mn-ea"/>
          <a:cs typeface="+mn-cs"/>
        </a:defRPr>
      </a:lvl3pPr>
      <a:lvl4pPr marL="1600200" indent="-228600" algn="l" rtl="0" fontAlgn="base">
        <a:spcBef>
          <a:spcPct val="20000"/>
        </a:spcBef>
        <a:spcAft>
          <a:spcPct val="0"/>
        </a:spcAft>
        <a:buChar char="–"/>
        <a:defRPr sz="2000" b="1" kern="1200">
          <a:solidFill>
            <a:schemeClr val="tx1"/>
          </a:solidFill>
          <a:latin typeface="+mn-lt"/>
          <a:ea typeface="+mn-ea"/>
          <a:cs typeface="+mn-cs"/>
        </a:defRPr>
      </a:lvl4pPr>
      <a:lvl5pPr marL="2057400" indent="-228600" algn="l" rtl="0" fontAlgn="base">
        <a:spcBef>
          <a:spcPct val="20000"/>
        </a:spcBef>
        <a:spcAft>
          <a:spcPct val="0"/>
        </a:spcAft>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304800" y="0"/>
            <a:ext cx="1046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4275" name="Rectangle 3"/>
          <p:cNvSpPr>
            <a:spLocks noGrp="1" noChangeArrowheads="1"/>
          </p:cNvSpPr>
          <p:nvPr>
            <p:ph type="body" idx="1"/>
          </p:nvPr>
        </p:nvSpPr>
        <p:spPr bwMode="auto">
          <a:xfrm>
            <a:off x="304800" y="685800"/>
            <a:ext cx="104648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4276" name="Rectangle 4"/>
          <p:cNvSpPr>
            <a:spLocks noGrp="1" noChangeArrowheads="1"/>
          </p:cNvSpPr>
          <p:nvPr>
            <p:ph type="dt" sz="half" idx="2"/>
          </p:nvPr>
        </p:nvSpPr>
        <p:spPr bwMode="auto">
          <a:xfrm>
            <a:off x="0" y="6584950"/>
            <a:ext cx="28448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Tahoma" panose="020B0604030504040204" pitchFamily="34" charset="0"/>
              </a:defRPr>
            </a:lvl1pPr>
          </a:lstStyle>
          <a:p>
            <a:pPr fontAlgn="base">
              <a:spcBef>
                <a:spcPct val="0"/>
              </a:spcBef>
              <a:spcAft>
                <a:spcPct val="0"/>
              </a:spcAft>
            </a:pPr>
            <a:endParaRPr lang="en-US" altLang="en-US">
              <a:solidFill>
                <a:srgbClr val="969696"/>
              </a:solidFill>
            </a:endParaRPr>
          </a:p>
        </p:txBody>
      </p:sp>
      <p:sp>
        <p:nvSpPr>
          <p:cNvPr id="54277" name="Rectangle 5"/>
          <p:cNvSpPr>
            <a:spLocks noGrp="1" noChangeArrowheads="1"/>
          </p:cNvSpPr>
          <p:nvPr>
            <p:ph type="ftr" sz="quarter" idx="3"/>
          </p:nvPr>
        </p:nvSpPr>
        <p:spPr bwMode="auto">
          <a:xfrm>
            <a:off x="4165600" y="6613526"/>
            <a:ext cx="38608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Tahoma" panose="020B0604030504040204" pitchFamily="34" charset="0"/>
              </a:defRPr>
            </a:lvl1pPr>
          </a:lstStyle>
          <a:p>
            <a:pPr fontAlgn="base">
              <a:spcBef>
                <a:spcPct val="0"/>
              </a:spcBef>
              <a:spcAft>
                <a:spcPct val="0"/>
              </a:spcAft>
            </a:pPr>
            <a:r>
              <a:rPr lang="en-US" altLang="en-US">
                <a:solidFill>
                  <a:srgbClr val="969696"/>
                </a:solidFill>
              </a:rPr>
              <a:t>Directorate of Laboratory Medicine</a:t>
            </a:r>
          </a:p>
        </p:txBody>
      </p:sp>
      <p:sp>
        <p:nvSpPr>
          <p:cNvPr id="54278" name="Rectangle 6"/>
          <p:cNvSpPr>
            <a:spLocks noGrp="1" noChangeArrowheads="1"/>
          </p:cNvSpPr>
          <p:nvPr>
            <p:ph type="sldNum" sz="quarter" idx="4"/>
          </p:nvPr>
        </p:nvSpPr>
        <p:spPr bwMode="auto">
          <a:xfrm>
            <a:off x="9347200" y="6613526"/>
            <a:ext cx="28448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Tahoma" panose="020B0604030504040204" pitchFamily="34" charset="0"/>
              </a:defRPr>
            </a:lvl1pPr>
          </a:lstStyle>
          <a:p>
            <a:pPr fontAlgn="base">
              <a:spcBef>
                <a:spcPct val="0"/>
              </a:spcBef>
              <a:spcAft>
                <a:spcPct val="0"/>
              </a:spcAft>
            </a:pPr>
            <a:fld id="{03877DC0-AC77-4ADA-9243-7425C427DE4D}" type="slidenum">
              <a:rPr lang="en-US" altLang="en-US">
                <a:solidFill>
                  <a:srgbClr val="969696"/>
                </a:solidFill>
              </a:rPr>
              <a:pPr fontAlgn="base">
                <a:spcBef>
                  <a:spcPct val="0"/>
                </a:spcBef>
                <a:spcAft>
                  <a:spcPct val="0"/>
                </a:spcAft>
              </a:pPr>
              <a:t>‹#›</a:t>
            </a:fld>
            <a:endParaRPr lang="en-US" altLang="en-US">
              <a:solidFill>
                <a:srgbClr val="969696"/>
              </a:solidFill>
            </a:endParaRPr>
          </a:p>
        </p:txBody>
      </p:sp>
    </p:spTree>
    <p:extLst>
      <p:ext uri="{BB962C8B-B14F-4D97-AF65-F5344CB8AC3E}">
        <p14:creationId xmlns:p14="http://schemas.microsoft.com/office/powerpoint/2010/main" val="2203838822"/>
      </p:ext>
    </p:extLst>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spd="med">
    <p:fade thruBlk="1"/>
  </p:transition>
  <p:hf hdr="0" dt="0"/>
  <p:txStyles>
    <p:titleStyle>
      <a:lvl1pPr algn="l" rtl="0" fontAlgn="base">
        <a:spcBef>
          <a:spcPct val="0"/>
        </a:spcBef>
        <a:spcAft>
          <a:spcPct val="0"/>
        </a:spcAft>
        <a:defRPr sz="3600" b="1" kern="1200">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Black" panose="020B0A04020102020204" pitchFamily="34" charset="0"/>
        </a:defRPr>
      </a:lvl2pPr>
      <a:lvl3pPr algn="l" rtl="0" fontAlgn="base">
        <a:spcBef>
          <a:spcPct val="0"/>
        </a:spcBef>
        <a:spcAft>
          <a:spcPct val="0"/>
        </a:spcAft>
        <a:defRPr sz="3600" b="1">
          <a:solidFill>
            <a:schemeClr val="tx2"/>
          </a:solidFill>
          <a:latin typeface="Arial Black" panose="020B0A04020102020204" pitchFamily="34" charset="0"/>
        </a:defRPr>
      </a:lvl3pPr>
      <a:lvl4pPr algn="l" rtl="0" fontAlgn="base">
        <a:spcBef>
          <a:spcPct val="0"/>
        </a:spcBef>
        <a:spcAft>
          <a:spcPct val="0"/>
        </a:spcAft>
        <a:defRPr sz="3600" b="1">
          <a:solidFill>
            <a:schemeClr val="tx2"/>
          </a:solidFill>
          <a:latin typeface="Arial Black" panose="020B0A04020102020204" pitchFamily="34" charset="0"/>
        </a:defRPr>
      </a:lvl4pPr>
      <a:lvl5pPr algn="l" rtl="0" fontAlgn="base">
        <a:spcBef>
          <a:spcPct val="0"/>
        </a:spcBef>
        <a:spcAft>
          <a:spcPct val="0"/>
        </a:spcAft>
        <a:defRPr sz="3600" b="1">
          <a:solidFill>
            <a:schemeClr val="tx2"/>
          </a:solidFill>
          <a:latin typeface="Arial Black" panose="020B0A04020102020204" pitchFamily="34" charset="0"/>
        </a:defRPr>
      </a:lvl5pPr>
      <a:lvl6pPr marL="457200" algn="l" rtl="0" fontAlgn="base">
        <a:spcBef>
          <a:spcPct val="0"/>
        </a:spcBef>
        <a:spcAft>
          <a:spcPct val="0"/>
        </a:spcAft>
        <a:defRPr sz="3600" b="1">
          <a:solidFill>
            <a:schemeClr val="tx2"/>
          </a:solidFill>
          <a:latin typeface="Arial Black" panose="020B0A04020102020204" pitchFamily="34" charset="0"/>
        </a:defRPr>
      </a:lvl6pPr>
      <a:lvl7pPr marL="914400" algn="l" rtl="0" fontAlgn="base">
        <a:spcBef>
          <a:spcPct val="0"/>
        </a:spcBef>
        <a:spcAft>
          <a:spcPct val="0"/>
        </a:spcAft>
        <a:defRPr sz="3600" b="1">
          <a:solidFill>
            <a:schemeClr val="tx2"/>
          </a:solidFill>
          <a:latin typeface="Arial Black" panose="020B0A04020102020204" pitchFamily="34" charset="0"/>
        </a:defRPr>
      </a:lvl7pPr>
      <a:lvl8pPr marL="1371600" algn="l" rtl="0" fontAlgn="base">
        <a:spcBef>
          <a:spcPct val="0"/>
        </a:spcBef>
        <a:spcAft>
          <a:spcPct val="0"/>
        </a:spcAft>
        <a:defRPr sz="3600" b="1">
          <a:solidFill>
            <a:schemeClr val="tx2"/>
          </a:solidFill>
          <a:latin typeface="Arial Black" panose="020B0A04020102020204" pitchFamily="34" charset="0"/>
        </a:defRPr>
      </a:lvl8pPr>
      <a:lvl9pPr marL="1828800" algn="l" rtl="0" fontAlgn="base">
        <a:spcBef>
          <a:spcPct val="0"/>
        </a:spcBef>
        <a:spcAft>
          <a:spcPct val="0"/>
        </a:spcAft>
        <a:defRPr sz="3600" b="1">
          <a:solidFill>
            <a:schemeClr val="tx2"/>
          </a:solidFill>
          <a:latin typeface="Arial Black" panose="020B0A04020102020204" pitchFamily="34" charset="0"/>
        </a:defRPr>
      </a:lvl9pPr>
    </p:titleStyle>
    <p:bodyStyle>
      <a:lvl1pPr marL="342900" indent="-342900" algn="l" rtl="0" fontAlgn="base">
        <a:spcBef>
          <a:spcPct val="20000"/>
        </a:spcBef>
        <a:spcAft>
          <a:spcPct val="0"/>
        </a:spcAft>
        <a:buChar char="•"/>
        <a:defRPr sz="3200" b="1" kern="1200">
          <a:solidFill>
            <a:schemeClr val="tx1"/>
          </a:solidFill>
          <a:latin typeface="+mn-lt"/>
          <a:ea typeface="+mn-ea"/>
          <a:cs typeface="+mn-cs"/>
        </a:defRPr>
      </a:lvl1pPr>
      <a:lvl2pPr marL="742950" indent="-285750" algn="l" rtl="0" fontAlgn="base">
        <a:spcBef>
          <a:spcPct val="20000"/>
        </a:spcBef>
        <a:spcAft>
          <a:spcPct val="0"/>
        </a:spcAft>
        <a:buChar char="–"/>
        <a:defRPr sz="2800" b="1" kern="1200">
          <a:solidFill>
            <a:schemeClr val="tx1"/>
          </a:solidFill>
          <a:latin typeface="+mn-lt"/>
          <a:ea typeface="+mn-ea"/>
          <a:cs typeface="+mn-cs"/>
        </a:defRPr>
      </a:lvl2pPr>
      <a:lvl3pPr marL="1143000" indent="-228600" algn="l" rtl="0" fontAlgn="base">
        <a:spcBef>
          <a:spcPct val="20000"/>
        </a:spcBef>
        <a:spcAft>
          <a:spcPct val="0"/>
        </a:spcAft>
        <a:buChar char="•"/>
        <a:defRPr sz="2400" b="1" kern="1200">
          <a:solidFill>
            <a:schemeClr val="tx1"/>
          </a:solidFill>
          <a:latin typeface="+mn-lt"/>
          <a:ea typeface="+mn-ea"/>
          <a:cs typeface="+mn-cs"/>
        </a:defRPr>
      </a:lvl3pPr>
      <a:lvl4pPr marL="1600200" indent="-228600" algn="l" rtl="0" fontAlgn="base">
        <a:spcBef>
          <a:spcPct val="20000"/>
        </a:spcBef>
        <a:spcAft>
          <a:spcPct val="0"/>
        </a:spcAft>
        <a:buChar char="–"/>
        <a:defRPr sz="2000" b="1" kern="1200">
          <a:solidFill>
            <a:schemeClr val="tx1"/>
          </a:solidFill>
          <a:latin typeface="+mn-lt"/>
          <a:ea typeface="+mn-ea"/>
          <a:cs typeface="+mn-cs"/>
        </a:defRPr>
      </a:lvl4pPr>
      <a:lvl5pPr marL="2057400" indent="-228600" algn="l" rtl="0" fontAlgn="base">
        <a:spcBef>
          <a:spcPct val="20000"/>
        </a:spcBef>
        <a:spcAft>
          <a:spcPct val="0"/>
        </a:spcAft>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304800" y="0"/>
            <a:ext cx="1046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4275" name="Rectangle 3"/>
          <p:cNvSpPr>
            <a:spLocks noGrp="1" noChangeArrowheads="1"/>
          </p:cNvSpPr>
          <p:nvPr>
            <p:ph type="body" idx="1"/>
          </p:nvPr>
        </p:nvSpPr>
        <p:spPr bwMode="auto">
          <a:xfrm>
            <a:off x="304800" y="685800"/>
            <a:ext cx="104648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4276" name="Rectangle 4"/>
          <p:cNvSpPr>
            <a:spLocks noGrp="1" noChangeArrowheads="1"/>
          </p:cNvSpPr>
          <p:nvPr>
            <p:ph type="dt" sz="half" idx="2"/>
          </p:nvPr>
        </p:nvSpPr>
        <p:spPr bwMode="auto">
          <a:xfrm>
            <a:off x="0" y="6584950"/>
            <a:ext cx="28448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Tahoma" panose="020B0604030504040204" pitchFamily="34" charset="0"/>
              </a:defRPr>
            </a:lvl1pPr>
          </a:lstStyle>
          <a:p>
            <a:pPr fontAlgn="base">
              <a:spcBef>
                <a:spcPct val="0"/>
              </a:spcBef>
              <a:spcAft>
                <a:spcPct val="0"/>
              </a:spcAft>
            </a:pPr>
            <a:endParaRPr lang="en-US" altLang="en-US">
              <a:solidFill>
                <a:srgbClr val="969696"/>
              </a:solidFill>
            </a:endParaRPr>
          </a:p>
        </p:txBody>
      </p:sp>
      <p:sp>
        <p:nvSpPr>
          <p:cNvPr id="54277" name="Rectangle 5"/>
          <p:cNvSpPr>
            <a:spLocks noGrp="1" noChangeArrowheads="1"/>
          </p:cNvSpPr>
          <p:nvPr>
            <p:ph type="ftr" sz="quarter" idx="3"/>
          </p:nvPr>
        </p:nvSpPr>
        <p:spPr bwMode="auto">
          <a:xfrm>
            <a:off x="4165600" y="6613526"/>
            <a:ext cx="38608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Tahoma" panose="020B0604030504040204" pitchFamily="34" charset="0"/>
              </a:defRPr>
            </a:lvl1pPr>
          </a:lstStyle>
          <a:p>
            <a:pPr fontAlgn="base">
              <a:spcBef>
                <a:spcPct val="0"/>
              </a:spcBef>
              <a:spcAft>
                <a:spcPct val="0"/>
              </a:spcAft>
            </a:pPr>
            <a:r>
              <a:rPr lang="en-US" altLang="en-US">
                <a:solidFill>
                  <a:srgbClr val="969696"/>
                </a:solidFill>
              </a:rPr>
              <a:t>Directorate of Laboratory Medicine</a:t>
            </a:r>
          </a:p>
        </p:txBody>
      </p:sp>
      <p:sp>
        <p:nvSpPr>
          <p:cNvPr id="54278" name="Rectangle 6"/>
          <p:cNvSpPr>
            <a:spLocks noGrp="1" noChangeArrowheads="1"/>
          </p:cNvSpPr>
          <p:nvPr>
            <p:ph type="sldNum" sz="quarter" idx="4"/>
          </p:nvPr>
        </p:nvSpPr>
        <p:spPr bwMode="auto">
          <a:xfrm>
            <a:off x="9347200" y="6613526"/>
            <a:ext cx="28448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Tahoma" panose="020B0604030504040204" pitchFamily="34" charset="0"/>
              </a:defRPr>
            </a:lvl1pPr>
          </a:lstStyle>
          <a:p>
            <a:pPr fontAlgn="base">
              <a:spcBef>
                <a:spcPct val="0"/>
              </a:spcBef>
              <a:spcAft>
                <a:spcPct val="0"/>
              </a:spcAft>
            </a:pPr>
            <a:fld id="{03877DC0-AC77-4ADA-9243-7425C427DE4D}" type="slidenum">
              <a:rPr lang="en-US" altLang="en-US">
                <a:solidFill>
                  <a:srgbClr val="969696"/>
                </a:solidFill>
              </a:rPr>
              <a:pPr fontAlgn="base">
                <a:spcBef>
                  <a:spcPct val="0"/>
                </a:spcBef>
                <a:spcAft>
                  <a:spcPct val="0"/>
                </a:spcAft>
              </a:pPr>
              <a:t>‹#›</a:t>
            </a:fld>
            <a:endParaRPr lang="en-US" altLang="en-US">
              <a:solidFill>
                <a:srgbClr val="969696"/>
              </a:solidFill>
            </a:endParaRPr>
          </a:p>
        </p:txBody>
      </p:sp>
    </p:spTree>
    <p:extLst>
      <p:ext uri="{BB962C8B-B14F-4D97-AF65-F5344CB8AC3E}">
        <p14:creationId xmlns:p14="http://schemas.microsoft.com/office/powerpoint/2010/main" val="684839718"/>
      </p:ext>
    </p:extLst>
  </p:cSld>
  <p:clrMap bg1="dk2" tx1="lt1" bg2="dk1"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spd="med">
    <p:fade thruBlk="1"/>
  </p:transition>
  <p:hf hdr="0" dt="0"/>
  <p:txStyles>
    <p:titleStyle>
      <a:lvl1pPr algn="l" rtl="0" fontAlgn="base">
        <a:spcBef>
          <a:spcPct val="0"/>
        </a:spcBef>
        <a:spcAft>
          <a:spcPct val="0"/>
        </a:spcAft>
        <a:defRPr sz="3600" b="1" kern="1200">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Black" panose="020B0A04020102020204" pitchFamily="34" charset="0"/>
        </a:defRPr>
      </a:lvl2pPr>
      <a:lvl3pPr algn="l" rtl="0" fontAlgn="base">
        <a:spcBef>
          <a:spcPct val="0"/>
        </a:spcBef>
        <a:spcAft>
          <a:spcPct val="0"/>
        </a:spcAft>
        <a:defRPr sz="3600" b="1">
          <a:solidFill>
            <a:schemeClr val="tx2"/>
          </a:solidFill>
          <a:latin typeface="Arial Black" panose="020B0A04020102020204" pitchFamily="34" charset="0"/>
        </a:defRPr>
      </a:lvl3pPr>
      <a:lvl4pPr algn="l" rtl="0" fontAlgn="base">
        <a:spcBef>
          <a:spcPct val="0"/>
        </a:spcBef>
        <a:spcAft>
          <a:spcPct val="0"/>
        </a:spcAft>
        <a:defRPr sz="3600" b="1">
          <a:solidFill>
            <a:schemeClr val="tx2"/>
          </a:solidFill>
          <a:latin typeface="Arial Black" panose="020B0A04020102020204" pitchFamily="34" charset="0"/>
        </a:defRPr>
      </a:lvl4pPr>
      <a:lvl5pPr algn="l" rtl="0" fontAlgn="base">
        <a:spcBef>
          <a:spcPct val="0"/>
        </a:spcBef>
        <a:spcAft>
          <a:spcPct val="0"/>
        </a:spcAft>
        <a:defRPr sz="3600" b="1">
          <a:solidFill>
            <a:schemeClr val="tx2"/>
          </a:solidFill>
          <a:latin typeface="Arial Black" panose="020B0A04020102020204" pitchFamily="34" charset="0"/>
        </a:defRPr>
      </a:lvl5pPr>
      <a:lvl6pPr marL="457200" algn="l" rtl="0" fontAlgn="base">
        <a:spcBef>
          <a:spcPct val="0"/>
        </a:spcBef>
        <a:spcAft>
          <a:spcPct val="0"/>
        </a:spcAft>
        <a:defRPr sz="3600" b="1">
          <a:solidFill>
            <a:schemeClr val="tx2"/>
          </a:solidFill>
          <a:latin typeface="Arial Black" panose="020B0A04020102020204" pitchFamily="34" charset="0"/>
        </a:defRPr>
      </a:lvl6pPr>
      <a:lvl7pPr marL="914400" algn="l" rtl="0" fontAlgn="base">
        <a:spcBef>
          <a:spcPct val="0"/>
        </a:spcBef>
        <a:spcAft>
          <a:spcPct val="0"/>
        </a:spcAft>
        <a:defRPr sz="3600" b="1">
          <a:solidFill>
            <a:schemeClr val="tx2"/>
          </a:solidFill>
          <a:latin typeface="Arial Black" panose="020B0A04020102020204" pitchFamily="34" charset="0"/>
        </a:defRPr>
      </a:lvl7pPr>
      <a:lvl8pPr marL="1371600" algn="l" rtl="0" fontAlgn="base">
        <a:spcBef>
          <a:spcPct val="0"/>
        </a:spcBef>
        <a:spcAft>
          <a:spcPct val="0"/>
        </a:spcAft>
        <a:defRPr sz="3600" b="1">
          <a:solidFill>
            <a:schemeClr val="tx2"/>
          </a:solidFill>
          <a:latin typeface="Arial Black" panose="020B0A04020102020204" pitchFamily="34" charset="0"/>
        </a:defRPr>
      </a:lvl8pPr>
      <a:lvl9pPr marL="1828800" algn="l" rtl="0" fontAlgn="base">
        <a:spcBef>
          <a:spcPct val="0"/>
        </a:spcBef>
        <a:spcAft>
          <a:spcPct val="0"/>
        </a:spcAft>
        <a:defRPr sz="3600" b="1">
          <a:solidFill>
            <a:schemeClr val="tx2"/>
          </a:solidFill>
          <a:latin typeface="Arial Black" panose="020B0A04020102020204" pitchFamily="34" charset="0"/>
        </a:defRPr>
      </a:lvl9pPr>
    </p:titleStyle>
    <p:bodyStyle>
      <a:lvl1pPr marL="342900" indent="-342900" algn="l" rtl="0" fontAlgn="base">
        <a:spcBef>
          <a:spcPct val="20000"/>
        </a:spcBef>
        <a:spcAft>
          <a:spcPct val="0"/>
        </a:spcAft>
        <a:buChar char="•"/>
        <a:defRPr sz="3200" b="1" kern="1200">
          <a:solidFill>
            <a:schemeClr val="tx1"/>
          </a:solidFill>
          <a:latin typeface="+mn-lt"/>
          <a:ea typeface="+mn-ea"/>
          <a:cs typeface="+mn-cs"/>
        </a:defRPr>
      </a:lvl1pPr>
      <a:lvl2pPr marL="742950" indent="-285750" algn="l" rtl="0" fontAlgn="base">
        <a:spcBef>
          <a:spcPct val="20000"/>
        </a:spcBef>
        <a:spcAft>
          <a:spcPct val="0"/>
        </a:spcAft>
        <a:buChar char="–"/>
        <a:defRPr sz="2800" b="1" kern="1200">
          <a:solidFill>
            <a:schemeClr val="tx1"/>
          </a:solidFill>
          <a:latin typeface="+mn-lt"/>
          <a:ea typeface="+mn-ea"/>
          <a:cs typeface="+mn-cs"/>
        </a:defRPr>
      </a:lvl2pPr>
      <a:lvl3pPr marL="1143000" indent="-228600" algn="l" rtl="0" fontAlgn="base">
        <a:spcBef>
          <a:spcPct val="20000"/>
        </a:spcBef>
        <a:spcAft>
          <a:spcPct val="0"/>
        </a:spcAft>
        <a:buChar char="•"/>
        <a:defRPr sz="2400" b="1" kern="1200">
          <a:solidFill>
            <a:schemeClr val="tx1"/>
          </a:solidFill>
          <a:latin typeface="+mn-lt"/>
          <a:ea typeface="+mn-ea"/>
          <a:cs typeface="+mn-cs"/>
        </a:defRPr>
      </a:lvl3pPr>
      <a:lvl4pPr marL="1600200" indent="-228600" algn="l" rtl="0" fontAlgn="base">
        <a:spcBef>
          <a:spcPct val="20000"/>
        </a:spcBef>
        <a:spcAft>
          <a:spcPct val="0"/>
        </a:spcAft>
        <a:buChar char="–"/>
        <a:defRPr sz="2000" b="1" kern="1200">
          <a:solidFill>
            <a:schemeClr val="tx1"/>
          </a:solidFill>
          <a:latin typeface="+mn-lt"/>
          <a:ea typeface="+mn-ea"/>
          <a:cs typeface="+mn-cs"/>
        </a:defRPr>
      </a:lvl4pPr>
      <a:lvl5pPr marL="2057400" indent="-228600" algn="l" rtl="0" fontAlgn="base">
        <a:spcBef>
          <a:spcPct val="20000"/>
        </a:spcBef>
        <a:spcAft>
          <a:spcPct val="0"/>
        </a:spcAft>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304800" y="0"/>
            <a:ext cx="1046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4275" name="Rectangle 3"/>
          <p:cNvSpPr>
            <a:spLocks noGrp="1" noChangeArrowheads="1"/>
          </p:cNvSpPr>
          <p:nvPr>
            <p:ph type="body" idx="1"/>
          </p:nvPr>
        </p:nvSpPr>
        <p:spPr bwMode="auto">
          <a:xfrm>
            <a:off x="304800" y="685800"/>
            <a:ext cx="104648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4276" name="Rectangle 4"/>
          <p:cNvSpPr>
            <a:spLocks noGrp="1" noChangeArrowheads="1"/>
          </p:cNvSpPr>
          <p:nvPr>
            <p:ph type="dt" sz="half" idx="2"/>
          </p:nvPr>
        </p:nvSpPr>
        <p:spPr bwMode="auto">
          <a:xfrm>
            <a:off x="0" y="6584950"/>
            <a:ext cx="28448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Tahoma" panose="020B0604030504040204" pitchFamily="34" charset="0"/>
              </a:defRPr>
            </a:lvl1pPr>
          </a:lstStyle>
          <a:p>
            <a:pPr fontAlgn="base">
              <a:spcBef>
                <a:spcPct val="0"/>
              </a:spcBef>
              <a:spcAft>
                <a:spcPct val="0"/>
              </a:spcAft>
            </a:pPr>
            <a:endParaRPr lang="en-US" altLang="en-US">
              <a:solidFill>
                <a:srgbClr val="969696"/>
              </a:solidFill>
            </a:endParaRPr>
          </a:p>
        </p:txBody>
      </p:sp>
      <p:sp>
        <p:nvSpPr>
          <p:cNvPr id="54277" name="Rectangle 5"/>
          <p:cNvSpPr>
            <a:spLocks noGrp="1" noChangeArrowheads="1"/>
          </p:cNvSpPr>
          <p:nvPr>
            <p:ph type="ftr" sz="quarter" idx="3"/>
          </p:nvPr>
        </p:nvSpPr>
        <p:spPr bwMode="auto">
          <a:xfrm>
            <a:off x="4165600" y="6613526"/>
            <a:ext cx="38608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Tahoma" panose="020B0604030504040204" pitchFamily="34" charset="0"/>
              </a:defRPr>
            </a:lvl1pPr>
          </a:lstStyle>
          <a:p>
            <a:pPr fontAlgn="base">
              <a:spcBef>
                <a:spcPct val="0"/>
              </a:spcBef>
              <a:spcAft>
                <a:spcPct val="0"/>
              </a:spcAft>
            </a:pPr>
            <a:r>
              <a:rPr lang="en-US" altLang="en-US">
                <a:solidFill>
                  <a:srgbClr val="969696"/>
                </a:solidFill>
              </a:rPr>
              <a:t>Directorate of Laboratory Medicine</a:t>
            </a:r>
          </a:p>
        </p:txBody>
      </p:sp>
      <p:sp>
        <p:nvSpPr>
          <p:cNvPr id="54278" name="Rectangle 6"/>
          <p:cNvSpPr>
            <a:spLocks noGrp="1" noChangeArrowheads="1"/>
          </p:cNvSpPr>
          <p:nvPr>
            <p:ph type="sldNum" sz="quarter" idx="4"/>
          </p:nvPr>
        </p:nvSpPr>
        <p:spPr bwMode="auto">
          <a:xfrm>
            <a:off x="9347200" y="6613526"/>
            <a:ext cx="28448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Tahoma" panose="020B0604030504040204" pitchFamily="34" charset="0"/>
              </a:defRPr>
            </a:lvl1pPr>
          </a:lstStyle>
          <a:p>
            <a:pPr fontAlgn="base">
              <a:spcBef>
                <a:spcPct val="0"/>
              </a:spcBef>
              <a:spcAft>
                <a:spcPct val="0"/>
              </a:spcAft>
            </a:pPr>
            <a:fld id="{03877DC0-AC77-4ADA-9243-7425C427DE4D}" type="slidenum">
              <a:rPr lang="en-US" altLang="en-US">
                <a:solidFill>
                  <a:srgbClr val="969696"/>
                </a:solidFill>
              </a:rPr>
              <a:pPr fontAlgn="base">
                <a:spcBef>
                  <a:spcPct val="0"/>
                </a:spcBef>
                <a:spcAft>
                  <a:spcPct val="0"/>
                </a:spcAft>
              </a:pPr>
              <a:t>‹#›</a:t>
            </a:fld>
            <a:endParaRPr lang="en-US" altLang="en-US">
              <a:solidFill>
                <a:srgbClr val="969696"/>
              </a:solidFill>
            </a:endParaRPr>
          </a:p>
        </p:txBody>
      </p:sp>
    </p:spTree>
    <p:extLst>
      <p:ext uri="{BB962C8B-B14F-4D97-AF65-F5344CB8AC3E}">
        <p14:creationId xmlns:p14="http://schemas.microsoft.com/office/powerpoint/2010/main" val="1192794007"/>
      </p:ext>
    </p:extLst>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ransition spd="med">
    <p:fade thruBlk="1"/>
  </p:transition>
  <p:hf hdr="0" dt="0"/>
  <p:txStyles>
    <p:titleStyle>
      <a:lvl1pPr algn="l" rtl="0" fontAlgn="base">
        <a:spcBef>
          <a:spcPct val="0"/>
        </a:spcBef>
        <a:spcAft>
          <a:spcPct val="0"/>
        </a:spcAft>
        <a:defRPr sz="3600" b="1" kern="1200">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Black" panose="020B0A04020102020204" pitchFamily="34" charset="0"/>
        </a:defRPr>
      </a:lvl2pPr>
      <a:lvl3pPr algn="l" rtl="0" fontAlgn="base">
        <a:spcBef>
          <a:spcPct val="0"/>
        </a:spcBef>
        <a:spcAft>
          <a:spcPct val="0"/>
        </a:spcAft>
        <a:defRPr sz="3600" b="1">
          <a:solidFill>
            <a:schemeClr val="tx2"/>
          </a:solidFill>
          <a:latin typeface="Arial Black" panose="020B0A04020102020204" pitchFamily="34" charset="0"/>
        </a:defRPr>
      </a:lvl3pPr>
      <a:lvl4pPr algn="l" rtl="0" fontAlgn="base">
        <a:spcBef>
          <a:spcPct val="0"/>
        </a:spcBef>
        <a:spcAft>
          <a:spcPct val="0"/>
        </a:spcAft>
        <a:defRPr sz="3600" b="1">
          <a:solidFill>
            <a:schemeClr val="tx2"/>
          </a:solidFill>
          <a:latin typeface="Arial Black" panose="020B0A04020102020204" pitchFamily="34" charset="0"/>
        </a:defRPr>
      </a:lvl4pPr>
      <a:lvl5pPr algn="l" rtl="0" fontAlgn="base">
        <a:spcBef>
          <a:spcPct val="0"/>
        </a:spcBef>
        <a:spcAft>
          <a:spcPct val="0"/>
        </a:spcAft>
        <a:defRPr sz="3600" b="1">
          <a:solidFill>
            <a:schemeClr val="tx2"/>
          </a:solidFill>
          <a:latin typeface="Arial Black" panose="020B0A04020102020204" pitchFamily="34" charset="0"/>
        </a:defRPr>
      </a:lvl5pPr>
      <a:lvl6pPr marL="457200" algn="l" rtl="0" fontAlgn="base">
        <a:spcBef>
          <a:spcPct val="0"/>
        </a:spcBef>
        <a:spcAft>
          <a:spcPct val="0"/>
        </a:spcAft>
        <a:defRPr sz="3600" b="1">
          <a:solidFill>
            <a:schemeClr val="tx2"/>
          </a:solidFill>
          <a:latin typeface="Arial Black" panose="020B0A04020102020204" pitchFamily="34" charset="0"/>
        </a:defRPr>
      </a:lvl6pPr>
      <a:lvl7pPr marL="914400" algn="l" rtl="0" fontAlgn="base">
        <a:spcBef>
          <a:spcPct val="0"/>
        </a:spcBef>
        <a:spcAft>
          <a:spcPct val="0"/>
        </a:spcAft>
        <a:defRPr sz="3600" b="1">
          <a:solidFill>
            <a:schemeClr val="tx2"/>
          </a:solidFill>
          <a:latin typeface="Arial Black" panose="020B0A04020102020204" pitchFamily="34" charset="0"/>
        </a:defRPr>
      </a:lvl7pPr>
      <a:lvl8pPr marL="1371600" algn="l" rtl="0" fontAlgn="base">
        <a:spcBef>
          <a:spcPct val="0"/>
        </a:spcBef>
        <a:spcAft>
          <a:spcPct val="0"/>
        </a:spcAft>
        <a:defRPr sz="3600" b="1">
          <a:solidFill>
            <a:schemeClr val="tx2"/>
          </a:solidFill>
          <a:latin typeface="Arial Black" panose="020B0A04020102020204" pitchFamily="34" charset="0"/>
        </a:defRPr>
      </a:lvl8pPr>
      <a:lvl9pPr marL="1828800" algn="l" rtl="0" fontAlgn="base">
        <a:spcBef>
          <a:spcPct val="0"/>
        </a:spcBef>
        <a:spcAft>
          <a:spcPct val="0"/>
        </a:spcAft>
        <a:defRPr sz="3600" b="1">
          <a:solidFill>
            <a:schemeClr val="tx2"/>
          </a:solidFill>
          <a:latin typeface="Arial Black" panose="020B0A04020102020204" pitchFamily="34" charset="0"/>
        </a:defRPr>
      </a:lvl9pPr>
    </p:titleStyle>
    <p:bodyStyle>
      <a:lvl1pPr marL="342900" indent="-342900" algn="l" rtl="0" fontAlgn="base">
        <a:spcBef>
          <a:spcPct val="20000"/>
        </a:spcBef>
        <a:spcAft>
          <a:spcPct val="0"/>
        </a:spcAft>
        <a:buChar char="•"/>
        <a:defRPr sz="3200" b="1" kern="1200">
          <a:solidFill>
            <a:schemeClr val="tx1"/>
          </a:solidFill>
          <a:latin typeface="+mn-lt"/>
          <a:ea typeface="+mn-ea"/>
          <a:cs typeface="+mn-cs"/>
        </a:defRPr>
      </a:lvl1pPr>
      <a:lvl2pPr marL="742950" indent="-285750" algn="l" rtl="0" fontAlgn="base">
        <a:spcBef>
          <a:spcPct val="20000"/>
        </a:spcBef>
        <a:spcAft>
          <a:spcPct val="0"/>
        </a:spcAft>
        <a:buChar char="–"/>
        <a:defRPr sz="2800" b="1" kern="1200">
          <a:solidFill>
            <a:schemeClr val="tx1"/>
          </a:solidFill>
          <a:latin typeface="+mn-lt"/>
          <a:ea typeface="+mn-ea"/>
          <a:cs typeface="+mn-cs"/>
        </a:defRPr>
      </a:lvl2pPr>
      <a:lvl3pPr marL="1143000" indent="-228600" algn="l" rtl="0" fontAlgn="base">
        <a:spcBef>
          <a:spcPct val="20000"/>
        </a:spcBef>
        <a:spcAft>
          <a:spcPct val="0"/>
        </a:spcAft>
        <a:buChar char="•"/>
        <a:defRPr sz="2400" b="1" kern="1200">
          <a:solidFill>
            <a:schemeClr val="tx1"/>
          </a:solidFill>
          <a:latin typeface="+mn-lt"/>
          <a:ea typeface="+mn-ea"/>
          <a:cs typeface="+mn-cs"/>
        </a:defRPr>
      </a:lvl3pPr>
      <a:lvl4pPr marL="1600200" indent="-228600" algn="l" rtl="0" fontAlgn="base">
        <a:spcBef>
          <a:spcPct val="20000"/>
        </a:spcBef>
        <a:spcAft>
          <a:spcPct val="0"/>
        </a:spcAft>
        <a:buChar char="–"/>
        <a:defRPr sz="2000" b="1" kern="1200">
          <a:solidFill>
            <a:schemeClr val="tx1"/>
          </a:solidFill>
          <a:latin typeface="+mn-lt"/>
          <a:ea typeface="+mn-ea"/>
          <a:cs typeface="+mn-cs"/>
        </a:defRPr>
      </a:lvl4pPr>
      <a:lvl5pPr marL="2057400" indent="-228600" algn="l" rtl="0" fontAlgn="base">
        <a:spcBef>
          <a:spcPct val="20000"/>
        </a:spcBef>
        <a:spcAft>
          <a:spcPct val="0"/>
        </a:spcAft>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6.wmf"/><Relationship Id="rId2" Type="http://schemas.openxmlformats.org/officeDocument/2006/relationships/slideLayout" Target="../slideLayouts/slideLayout79.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spcBef>
                <a:spcPts val="0"/>
              </a:spcBef>
            </a:pPr>
            <a:r>
              <a:rPr lang="en-US" sz="1800" cap="none" dirty="0">
                <a:ln>
                  <a:noFill/>
                </a:ln>
                <a:solidFill>
                  <a:srgbClr val="FF0000"/>
                </a:solidFill>
                <a:ea typeface="+mn-ea"/>
                <a:cs typeface="+mn-cs"/>
              </a:rPr>
              <a:t/>
            </a:r>
            <a:br>
              <a:rPr lang="en-US" sz="1800" cap="none" dirty="0">
                <a:ln>
                  <a:noFill/>
                </a:ln>
                <a:solidFill>
                  <a:srgbClr val="FF0000"/>
                </a:solidFill>
                <a:ea typeface="+mn-ea"/>
                <a:cs typeface="+mn-cs"/>
              </a:rPr>
            </a:br>
            <a:endParaRPr lang="en-US" dirty="0"/>
          </a:p>
        </p:txBody>
      </p:sp>
      <p:sp>
        <p:nvSpPr>
          <p:cNvPr id="3" name="Subtitle 2"/>
          <p:cNvSpPr>
            <a:spLocks noGrp="1"/>
          </p:cNvSpPr>
          <p:nvPr>
            <p:ph type="subTitle" idx="1"/>
          </p:nvPr>
        </p:nvSpPr>
        <p:spPr>
          <a:xfrm>
            <a:off x="2757574" y="6038491"/>
            <a:ext cx="6400800" cy="819509"/>
          </a:xfrm>
        </p:spPr>
        <p:txBody>
          <a:bodyPr/>
          <a:lstStyle/>
          <a:p>
            <a:endParaRPr lang="en-US" dirty="0"/>
          </a:p>
        </p:txBody>
      </p:sp>
      <p:sp>
        <p:nvSpPr>
          <p:cNvPr id="4" name="Rectangle 3"/>
          <p:cNvSpPr/>
          <p:nvPr/>
        </p:nvSpPr>
        <p:spPr>
          <a:xfrm>
            <a:off x="1258611" y="270171"/>
            <a:ext cx="9398727" cy="5909310"/>
          </a:xfrm>
          <a:prstGeom prst="rect">
            <a:avLst/>
          </a:prstGeom>
          <a:noFill/>
        </p:spPr>
        <p:txBody>
          <a:bodyPr wrap="none" lIns="91440" tIns="45720" rIns="91440" bIns="45720">
            <a:spAutoFit/>
          </a:bodyPr>
          <a:lstStyle/>
          <a:p>
            <a:pPr algn="ctr" defTabSz="457200"/>
            <a: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t> AL-</a:t>
            </a:r>
            <a:r>
              <a:rPr lang="en-US" sz="5400" b="1" dirty="0" err="1">
                <a:ln w="13462">
                  <a:solidFill>
                    <a:prstClr val="black"/>
                  </a:solidFill>
                  <a:prstDash val="solid"/>
                </a:ln>
                <a:solidFill>
                  <a:prstClr val="white">
                    <a:lumMod val="85000"/>
                    <a:lumOff val="15000"/>
                  </a:prstClr>
                </a:solidFill>
                <a:effectLst>
                  <a:outerShdw dist="38100" dir="2700000" algn="bl" rotWithShape="0">
                    <a:srgbClr val="E87D37"/>
                  </a:outerShdw>
                </a:effectLst>
              </a:rPr>
              <a:t>Mustansiriyah</a:t>
            </a:r>
            <a: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t> </a:t>
            </a:r>
            <a: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t>University</a:t>
            </a:r>
            <a: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t/>
            </a:r>
            <a:b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br>
            <a: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t>College of science</a:t>
            </a:r>
            <a:b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br>
            <a: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t>Biology Dept.</a:t>
            </a:r>
            <a:b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br>
            <a: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t>Zoology </a:t>
            </a:r>
            <a:b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br>
            <a: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t>4</a:t>
            </a:r>
            <a:r>
              <a:rPr lang="en-US" sz="5400" b="1" baseline="30000" dirty="0">
                <a:ln w="13462">
                  <a:solidFill>
                    <a:prstClr val="black"/>
                  </a:solidFill>
                  <a:prstDash val="solid"/>
                </a:ln>
                <a:solidFill>
                  <a:prstClr val="white">
                    <a:lumMod val="85000"/>
                    <a:lumOff val="15000"/>
                  </a:prstClr>
                </a:solidFill>
                <a:effectLst>
                  <a:outerShdw dist="38100" dir="2700000" algn="bl" rotWithShape="0">
                    <a:srgbClr val="E87D37"/>
                  </a:outerShdw>
                </a:effectLst>
              </a:rPr>
              <a:t>th</a:t>
            </a:r>
            <a: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t> </a:t>
            </a:r>
            <a: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t>class</a:t>
            </a:r>
          </a:p>
          <a:p>
            <a:pPr algn="ctr" defTabSz="457200"/>
            <a: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t>Laboratory Technique LAB.</a:t>
            </a:r>
          </a:p>
          <a:p>
            <a:pPr algn="ctr" defTabSz="457200"/>
            <a:r>
              <a:rPr lang="en-US" sz="5400" b="1" dirty="0" smtClean="0">
                <a:ln w="13462">
                  <a:solidFill>
                    <a:prstClr val="black"/>
                  </a:solidFill>
                  <a:prstDash val="solid"/>
                </a:ln>
                <a:solidFill>
                  <a:prstClr val="white">
                    <a:lumMod val="85000"/>
                    <a:lumOff val="15000"/>
                  </a:prstClr>
                </a:solidFill>
                <a:effectLst>
                  <a:outerShdw dist="38100" dir="2700000" algn="bl" rotWithShape="0">
                    <a:srgbClr val="E87D37"/>
                  </a:outerShdw>
                </a:effectLst>
              </a:rPr>
              <a:t>(3)</a:t>
            </a:r>
            <a:endPar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endParaRPr>
          </a:p>
        </p:txBody>
      </p:sp>
      <p:sp>
        <p:nvSpPr>
          <p:cNvPr id="5" name="Rectangle 4"/>
          <p:cNvSpPr/>
          <p:nvPr/>
        </p:nvSpPr>
        <p:spPr>
          <a:xfrm>
            <a:off x="2843531" y="6186635"/>
            <a:ext cx="1428596" cy="523220"/>
          </a:xfrm>
          <a:prstGeom prst="rect">
            <a:avLst/>
          </a:prstGeom>
          <a:noFill/>
        </p:spPr>
        <p:txBody>
          <a:bodyPr wrap="none" lIns="91440" tIns="45720" rIns="91440" bIns="45720">
            <a:spAutoFit/>
          </a:bodyPr>
          <a:lstStyle/>
          <a:p>
            <a:pPr algn="ctr" defTabSz="457200"/>
            <a:r>
              <a:rPr lang="en-US" sz="2800" b="1" dirty="0">
                <a:ln w="9525">
                  <a:solidFill>
                    <a:prstClr val="black"/>
                  </a:solidFill>
                  <a:prstDash val="solid"/>
                </a:ln>
                <a:solidFill>
                  <a:srgbClr val="14967C">
                    <a:lumMod val="60000"/>
                    <a:lumOff val="40000"/>
                  </a:srgbClr>
                </a:solidFill>
                <a:effectLst>
                  <a:outerShdw blurRad="12700" dist="38100" dir="2700000" algn="tl" rotWithShape="0">
                    <a:prstClr val="black">
                      <a:lumMod val="50000"/>
                    </a:prstClr>
                  </a:outerShdw>
                </a:effectLst>
              </a:rPr>
              <a:t>NAME :</a:t>
            </a:r>
            <a:endParaRPr lang="en-US" sz="2800" b="1" dirty="0">
              <a:ln w="9525">
                <a:solidFill>
                  <a:prstClr val="black"/>
                </a:solidFill>
                <a:prstDash val="solid"/>
              </a:ln>
              <a:solidFill>
                <a:srgbClr val="14967C">
                  <a:lumMod val="60000"/>
                  <a:lumOff val="40000"/>
                </a:srgbClr>
              </a:solidFill>
              <a:effectLst>
                <a:outerShdw blurRad="12700" dist="38100" dir="2700000" algn="tl" rotWithShape="0">
                  <a:prstClr val="black">
                    <a:lumMod val="50000"/>
                  </a:prstClr>
                </a:outerShdw>
              </a:effectLst>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1</a:t>
            </a:fld>
            <a:endParaRPr lang="en-US" dirty="0">
              <a:solidFill>
                <a:srgbClr val="146194">
                  <a:lumMod val="50000"/>
                </a:srgbClr>
              </a:solidFill>
            </a:endParaRPr>
          </a:p>
        </p:txBody>
      </p:sp>
    </p:spTree>
    <p:extLst>
      <p:ext uri="{BB962C8B-B14F-4D97-AF65-F5344CB8AC3E}">
        <p14:creationId xmlns:p14="http://schemas.microsoft.com/office/powerpoint/2010/main" val="99563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smtClean="0">
                <a:solidFill>
                  <a:srgbClr val="969696"/>
                </a:solidFill>
              </a:rPr>
              <a:t>Directorate of Laboratory Medicine</a:t>
            </a:r>
            <a:endParaRPr lang="en-US" altLang="en-US">
              <a:solidFill>
                <a:srgbClr val="969696"/>
              </a:solidFill>
            </a:endParaRPr>
          </a:p>
        </p:txBody>
      </p:sp>
      <p:sp>
        <p:nvSpPr>
          <p:cNvPr id="3" name="Slide Number Placeholder 2"/>
          <p:cNvSpPr>
            <a:spLocks noGrp="1"/>
          </p:cNvSpPr>
          <p:nvPr>
            <p:ph type="sldNum" sz="quarter" idx="12"/>
          </p:nvPr>
        </p:nvSpPr>
        <p:spPr/>
        <p:txBody>
          <a:bodyPr/>
          <a:lstStyle/>
          <a:p>
            <a:fld id="{D10895EE-AAA8-4D6D-AB1D-14F99B3EB901}" type="slidenum">
              <a:rPr lang="en-US" altLang="en-US" smtClean="0">
                <a:solidFill>
                  <a:srgbClr val="969696"/>
                </a:solidFill>
              </a:rPr>
              <a:pPr/>
              <a:t>10</a:t>
            </a:fld>
            <a:endParaRPr lang="en-US" altLang="en-US">
              <a:solidFill>
                <a:srgbClr val="969696"/>
              </a:solidFill>
            </a:endParaRPr>
          </a:p>
        </p:txBody>
      </p:sp>
      <p:pic>
        <p:nvPicPr>
          <p:cNvPr id="2355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499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8936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r>
              <a:rPr lang="en-US" altLang="en-US" b="1">
                <a:effectLst/>
              </a:rPr>
              <a:t>Vacuum Collection Tubes</a:t>
            </a:r>
          </a:p>
        </p:txBody>
      </p:sp>
      <p:sp>
        <p:nvSpPr>
          <p:cNvPr id="24581" name="Rectangle 5"/>
          <p:cNvSpPr>
            <a:spLocks noGrp="1" noChangeArrowheads="1"/>
          </p:cNvSpPr>
          <p:nvPr>
            <p:ph type="body" sz="half" idx="1"/>
          </p:nvPr>
        </p:nvSpPr>
        <p:spPr>
          <a:xfrm>
            <a:off x="457200" y="1130061"/>
            <a:ext cx="9753600" cy="5365630"/>
          </a:xfrm>
        </p:spPr>
        <p:txBody>
          <a:bodyPr/>
          <a:lstStyle/>
          <a:p>
            <a:pPr>
              <a:lnSpc>
                <a:spcPct val="80000"/>
              </a:lnSpc>
            </a:pPr>
            <a:r>
              <a:rPr lang="en-US" altLang="en-US" sz="2800" dirty="0">
                <a:solidFill>
                  <a:srgbClr val="7030A0"/>
                </a:solidFill>
                <a:effectLst>
                  <a:outerShdw blurRad="38100" dist="38100" dir="2700000" algn="tl">
                    <a:srgbClr val="000000">
                      <a:alpha val="43137"/>
                    </a:srgbClr>
                  </a:outerShdw>
                </a:effectLst>
              </a:rPr>
              <a:t>Vacuum collection tubes are glass or plastic tubes sealed with a partial vacuum inside by rubber stoppers.  </a:t>
            </a:r>
          </a:p>
          <a:p>
            <a:pPr>
              <a:lnSpc>
                <a:spcPct val="80000"/>
              </a:lnSpc>
            </a:pPr>
            <a:r>
              <a:rPr lang="en-US" altLang="en-US" sz="2800" dirty="0">
                <a:solidFill>
                  <a:srgbClr val="7030A0"/>
                </a:solidFill>
                <a:effectLst>
                  <a:outerShdw blurRad="38100" dist="38100" dir="2700000" algn="tl">
                    <a:srgbClr val="000000">
                      <a:alpha val="43137"/>
                    </a:srgbClr>
                  </a:outerShdw>
                </a:effectLst>
              </a:rPr>
              <a:t>The air pressure inside the tube is negative, less than the normal environment.  </a:t>
            </a:r>
          </a:p>
          <a:p>
            <a:pPr>
              <a:lnSpc>
                <a:spcPct val="80000"/>
              </a:lnSpc>
            </a:pPr>
            <a:r>
              <a:rPr lang="en-US" altLang="en-US" sz="2800" dirty="0" smtClean="0">
                <a:solidFill>
                  <a:srgbClr val="7030A0"/>
                </a:solidFill>
                <a:effectLst>
                  <a:outerShdw blurRad="38100" dist="38100" dir="2700000" algn="tl">
                    <a:srgbClr val="000000">
                      <a:alpha val="43137"/>
                    </a:srgbClr>
                  </a:outerShdw>
                </a:effectLst>
              </a:rPr>
              <a:t>The </a:t>
            </a:r>
            <a:r>
              <a:rPr lang="en-US" altLang="en-US" sz="2800" dirty="0">
                <a:solidFill>
                  <a:srgbClr val="7030A0"/>
                </a:solidFill>
                <a:effectLst>
                  <a:outerShdw blurRad="38100" dist="38100" dir="2700000" algn="tl">
                    <a:srgbClr val="000000">
                      <a:alpha val="43137"/>
                    </a:srgbClr>
                  </a:outerShdw>
                </a:effectLst>
              </a:rPr>
              <a:t>difference in pressure between the inside of the tube and the vein causes blood to fill the tube. </a:t>
            </a:r>
            <a:endParaRPr lang="en-US" altLang="en-US" sz="2800" dirty="0" smtClean="0">
              <a:solidFill>
                <a:srgbClr val="7030A0"/>
              </a:solidFill>
              <a:effectLst>
                <a:outerShdw blurRad="38100" dist="38100" dir="2700000" algn="tl">
                  <a:srgbClr val="000000">
                    <a:alpha val="43137"/>
                  </a:srgbClr>
                </a:outerShdw>
              </a:effectLst>
            </a:endParaRPr>
          </a:p>
          <a:p>
            <a:pPr>
              <a:lnSpc>
                <a:spcPct val="80000"/>
              </a:lnSpc>
            </a:pPr>
            <a:r>
              <a:rPr lang="en-US" altLang="en-US" sz="2800" dirty="0" smtClean="0">
                <a:solidFill>
                  <a:srgbClr val="7030A0"/>
                </a:solidFill>
                <a:effectLst>
                  <a:outerShdw blurRad="38100" dist="38100" dir="2700000" algn="tl">
                    <a:srgbClr val="000000">
                      <a:alpha val="43137"/>
                    </a:srgbClr>
                  </a:outerShdw>
                </a:effectLst>
              </a:rPr>
              <a:t> Different blood tests requires different types of blood specimens. </a:t>
            </a:r>
          </a:p>
          <a:p>
            <a:pPr>
              <a:lnSpc>
                <a:spcPct val="80000"/>
              </a:lnSpc>
            </a:pPr>
            <a:r>
              <a:rPr lang="en-US" altLang="en-US" sz="2800" dirty="0" smtClean="0">
                <a:solidFill>
                  <a:srgbClr val="7030A0"/>
                </a:solidFill>
                <a:effectLst>
                  <a:outerShdw blurRad="38100" dist="38100" dir="2700000" algn="tl">
                    <a:srgbClr val="000000">
                      <a:alpha val="43137"/>
                    </a:srgbClr>
                  </a:outerShdw>
                </a:effectLst>
              </a:rPr>
              <a:t>Most tubes have additives called anticoagulants which prevent clotting/coagulation of the blood.</a:t>
            </a:r>
          </a:p>
          <a:p>
            <a:pPr>
              <a:lnSpc>
                <a:spcPct val="80000"/>
              </a:lnSpc>
            </a:pPr>
            <a:r>
              <a:rPr lang="en-US" altLang="en-US" sz="2800" dirty="0" smtClean="0">
                <a:solidFill>
                  <a:srgbClr val="7030A0"/>
                </a:solidFill>
                <a:effectLst>
                  <a:outerShdw blurRad="38100" dist="38100" dir="2700000" algn="tl">
                    <a:srgbClr val="000000">
                      <a:alpha val="43137"/>
                    </a:srgbClr>
                  </a:outerShdw>
                </a:effectLst>
              </a:rPr>
              <a:t>Plastic tubes may have an additive to enhance clotting of the blood</a:t>
            </a:r>
          </a:p>
          <a:p>
            <a:pPr>
              <a:lnSpc>
                <a:spcPct val="80000"/>
              </a:lnSpc>
            </a:pPr>
            <a:endParaRPr lang="en-US" altLang="en-US" sz="28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59760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smtClean="0">
                <a:solidFill>
                  <a:srgbClr val="969696"/>
                </a:solidFill>
              </a:rPr>
              <a:t>Directorate of Laboratory Medicine</a:t>
            </a:r>
            <a:endParaRPr lang="en-US" altLang="en-US">
              <a:solidFill>
                <a:srgbClr val="969696"/>
              </a:solidFill>
            </a:endParaRPr>
          </a:p>
        </p:txBody>
      </p:sp>
      <p:sp>
        <p:nvSpPr>
          <p:cNvPr id="3" name="Slide Number Placeholder 2"/>
          <p:cNvSpPr>
            <a:spLocks noGrp="1"/>
          </p:cNvSpPr>
          <p:nvPr>
            <p:ph type="sldNum" sz="quarter" idx="12"/>
          </p:nvPr>
        </p:nvSpPr>
        <p:spPr/>
        <p:txBody>
          <a:bodyPr/>
          <a:lstStyle/>
          <a:p>
            <a:fld id="{D10895EE-AAA8-4D6D-AB1D-14F99B3EB901}" type="slidenum">
              <a:rPr lang="en-US" altLang="en-US" smtClean="0">
                <a:solidFill>
                  <a:srgbClr val="969696"/>
                </a:solidFill>
              </a:rPr>
              <a:pPr/>
              <a:t>12</a:t>
            </a:fld>
            <a:endParaRPr lang="en-US" altLang="en-US">
              <a:solidFill>
                <a:srgbClr val="969696"/>
              </a:solidFill>
            </a:endParaRPr>
          </a:p>
        </p:txBody>
      </p:sp>
      <p:pic>
        <p:nvPicPr>
          <p:cNvPr id="2560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62" y="0"/>
            <a:ext cx="12105438" cy="6869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965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Blood Collection: Color-code Tubes</a:t>
            </a:r>
          </a:p>
        </p:txBody>
      </p:sp>
      <p:sp>
        <p:nvSpPr>
          <p:cNvPr id="59395" name="Rectangle 3"/>
          <p:cNvSpPr>
            <a:spLocks noGrp="1" noChangeArrowheads="1"/>
          </p:cNvSpPr>
          <p:nvPr>
            <p:ph type="body" idx="1"/>
          </p:nvPr>
        </p:nvSpPr>
        <p:spPr/>
        <p:txBody>
          <a:bodyPr/>
          <a:lstStyle/>
          <a:p>
            <a:pPr eaLnBrk="1" hangingPunct="1"/>
            <a:r>
              <a:rPr lang="en-US" altLang="en-US" dirty="0" smtClean="0">
                <a:solidFill>
                  <a:srgbClr val="FF0000"/>
                </a:solidFill>
                <a:effectLst>
                  <a:outerShdw blurRad="38100" dist="38100" dir="2700000" algn="tl">
                    <a:srgbClr val="000000">
                      <a:alpha val="43137"/>
                    </a:srgbClr>
                  </a:outerShdw>
                </a:effectLst>
              </a:rPr>
              <a:t>Red-top tubes </a:t>
            </a:r>
            <a:endParaRPr lang="en-US" altLang="en-US" dirty="0" smtClean="0">
              <a:solidFill>
                <a:srgbClr val="FF0000"/>
              </a:solidFill>
              <a:effectLst>
                <a:outerShdw blurRad="38100" dist="38100" dir="2700000" algn="tl">
                  <a:srgbClr val="000000">
                    <a:alpha val="43137"/>
                  </a:srgbClr>
                </a:outerShdw>
              </a:effectLst>
            </a:endParaRPr>
          </a:p>
          <a:p>
            <a:pPr eaLnBrk="1" hangingPunct="1"/>
            <a:r>
              <a:rPr lang="en-US" altLang="en-US" dirty="0" smtClean="0">
                <a:solidFill>
                  <a:srgbClr val="0070C0"/>
                </a:solidFill>
                <a:effectLst>
                  <a:outerShdw blurRad="38100" dist="38100" dir="2700000" algn="tl">
                    <a:srgbClr val="000000">
                      <a:alpha val="43137"/>
                    </a:srgbClr>
                  </a:outerShdw>
                </a:effectLst>
              </a:rPr>
              <a:t>contain </a:t>
            </a:r>
            <a:r>
              <a:rPr lang="en-US" altLang="en-US" dirty="0" smtClean="0">
                <a:solidFill>
                  <a:srgbClr val="0070C0"/>
                </a:solidFill>
                <a:effectLst>
                  <a:outerShdw blurRad="38100" dist="38100" dir="2700000" algn="tl">
                    <a:srgbClr val="000000">
                      <a:alpha val="43137"/>
                    </a:srgbClr>
                  </a:outerShdw>
                </a:effectLst>
              </a:rPr>
              <a:t>no additives. </a:t>
            </a:r>
            <a:endParaRPr lang="en-US" altLang="en-US" dirty="0" smtClean="0">
              <a:solidFill>
                <a:srgbClr val="0070C0"/>
              </a:solidFill>
              <a:effectLst>
                <a:outerShdw blurRad="38100" dist="38100" dir="2700000" algn="tl">
                  <a:srgbClr val="000000">
                    <a:alpha val="43137"/>
                  </a:srgbClr>
                </a:outerShdw>
              </a:effectLst>
            </a:endParaRPr>
          </a:p>
          <a:p>
            <a:pPr eaLnBrk="1" hangingPunct="1"/>
            <a:r>
              <a:rPr lang="en-US" altLang="en-US" dirty="0" smtClean="0">
                <a:solidFill>
                  <a:srgbClr val="0070C0"/>
                </a:solidFill>
                <a:effectLst>
                  <a:outerShdw blurRad="38100" dist="38100" dir="2700000" algn="tl">
                    <a:srgbClr val="000000">
                      <a:alpha val="43137"/>
                    </a:srgbClr>
                  </a:outerShdw>
                </a:effectLst>
              </a:rPr>
              <a:t>These </a:t>
            </a:r>
            <a:r>
              <a:rPr lang="en-US" altLang="en-US" dirty="0" smtClean="0">
                <a:solidFill>
                  <a:srgbClr val="0070C0"/>
                </a:solidFill>
                <a:effectLst>
                  <a:outerShdw blurRad="38100" dist="38100" dir="2700000" algn="tl">
                    <a:srgbClr val="000000">
                      <a:alpha val="43137"/>
                    </a:srgbClr>
                  </a:outerShdw>
                </a:effectLst>
              </a:rPr>
              <a:t>tubes are used for tests performed on serum samples and DNA.</a:t>
            </a:r>
          </a:p>
          <a:p>
            <a:pPr eaLnBrk="1" hangingPunct="1"/>
            <a:r>
              <a:rPr lang="en-US" altLang="en-US" dirty="0" smtClean="0">
                <a:solidFill>
                  <a:srgbClr val="0070C0"/>
                </a:solidFill>
                <a:effectLst>
                  <a:outerShdw blurRad="38100" dist="38100" dir="2700000" algn="tl">
                    <a:srgbClr val="000000">
                      <a:alpha val="43137"/>
                    </a:srgbClr>
                  </a:outerShdw>
                </a:effectLst>
              </a:rPr>
              <a:t>When you use the red-top tubes, the sample an be placed for 1-2 hours so that the serum and blood clots will be separated. </a:t>
            </a:r>
            <a:endParaRPr lang="en-US" altLang="en-US" dirty="0" smtClean="0">
              <a:solidFill>
                <a:srgbClr val="0070C0"/>
              </a:solidFill>
              <a:effectLst>
                <a:outerShdw blurRad="38100" dist="38100" dir="2700000" algn="tl">
                  <a:srgbClr val="000000">
                    <a:alpha val="43137"/>
                  </a:srgbClr>
                </a:outerShdw>
              </a:effectLst>
            </a:endParaRPr>
          </a:p>
          <a:p>
            <a:pPr eaLnBrk="1" hangingPunct="1"/>
            <a:r>
              <a:rPr lang="en-US" altLang="en-US" dirty="0" smtClean="0">
                <a:solidFill>
                  <a:srgbClr val="0070C0"/>
                </a:solidFill>
                <a:effectLst>
                  <a:outerShdw blurRad="38100" dist="38100" dir="2700000" algn="tl">
                    <a:srgbClr val="000000">
                      <a:alpha val="43137"/>
                    </a:srgbClr>
                  </a:outerShdw>
                </a:effectLst>
              </a:rPr>
              <a:t>Blood </a:t>
            </a:r>
            <a:r>
              <a:rPr lang="en-US" altLang="en-US" dirty="0" smtClean="0">
                <a:solidFill>
                  <a:srgbClr val="0070C0"/>
                </a:solidFill>
                <a:effectLst>
                  <a:outerShdw blurRad="38100" dist="38100" dir="2700000" algn="tl">
                    <a:srgbClr val="000000">
                      <a:alpha val="43137"/>
                    </a:srgbClr>
                  </a:outerShdw>
                </a:effectLst>
              </a:rPr>
              <a:t>clots can be used for DNA analysis</a:t>
            </a:r>
            <a:r>
              <a:rPr lang="en-US" altLang="en-US" dirty="0" smtClean="0"/>
              <a:t>.</a:t>
            </a:r>
          </a:p>
        </p:txBody>
      </p:sp>
    </p:spTree>
    <p:extLst>
      <p:ext uri="{BB962C8B-B14F-4D97-AF65-F5344CB8AC3E}">
        <p14:creationId xmlns:p14="http://schemas.microsoft.com/office/powerpoint/2010/main" val="10569531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smtClean="0"/>
              <a:t>Blood Collection: Color-code Tubes</a:t>
            </a:r>
          </a:p>
        </p:txBody>
      </p:sp>
      <p:sp>
        <p:nvSpPr>
          <p:cNvPr id="71683" name="Rectangle 3"/>
          <p:cNvSpPr>
            <a:spLocks noGrp="1" noChangeArrowheads="1"/>
          </p:cNvSpPr>
          <p:nvPr>
            <p:ph type="body" idx="1"/>
          </p:nvPr>
        </p:nvSpPr>
        <p:spPr/>
        <p:txBody>
          <a:bodyPr/>
          <a:lstStyle/>
          <a:p>
            <a:pPr eaLnBrk="1" hangingPunct="1">
              <a:lnSpc>
                <a:spcPct val="90000"/>
              </a:lnSpc>
            </a:pPr>
            <a:r>
              <a:rPr lang="en-US" altLang="en-US" dirty="0" smtClean="0">
                <a:solidFill>
                  <a:srgbClr val="00B050"/>
                </a:solidFill>
                <a:effectLst>
                  <a:outerShdw blurRad="38100" dist="38100" dir="2700000" algn="tl">
                    <a:srgbClr val="000000">
                      <a:alpha val="43137"/>
                    </a:srgbClr>
                  </a:outerShdw>
                </a:effectLst>
              </a:rPr>
              <a:t>Green-top tubes </a:t>
            </a:r>
            <a:r>
              <a:rPr lang="en-US" altLang="en-US" dirty="0" smtClean="0">
                <a:solidFill>
                  <a:srgbClr val="0070C0"/>
                </a:solidFill>
                <a:effectLst>
                  <a:outerShdw blurRad="38100" dist="38100" dir="2700000" algn="tl">
                    <a:srgbClr val="000000">
                      <a:alpha val="43137"/>
                    </a:srgbClr>
                  </a:outerShdw>
                </a:effectLst>
              </a:rPr>
              <a:t>contain </a:t>
            </a:r>
            <a:r>
              <a:rPr lang="en-US" altLang="en-US" dirty="0" smtClean="0">
                <a:solidFill>
                  <a:srgbClr val="00B050"/>
                </a:solidFill>
                <a:effectLst>
                  <a:outerShdw blurRad="38100" dist="38100" dir="2700000" algn="tl">
                    <a:srgbClr val="000000">
                      <a:alpha val="43137"/>
                    </a:srgbClr>
                  </a:outerShdw>
                </a:effectLst>
              </a:rPr>
              <a:t>heparin</a:t>
            </a:r>
          </a:p>
          <a:p>
            <a:pPr eaLnBrk="1" hangingPunct="1">
              <a:lnSpc>
                <a:spcPct val="90000"/>
              </a:lnSpc>
            </a:pPr>
            <a:r>
              <a:rPr lang="en-US" altLang="en-US" dirty="0" smtClean="0">
                <a:solidFill>
                  <a:srgbClr val="0070C0"/>
                </a:solidFill>
                <a:effectLst>
                  <a:outerShdw blurRad="38100" dist="38100" dir="2700000" algn="tl">
                    <a:srgbClr val="000000">
                      <a:alpha val="43137"/>
                    </a:srgbClr>
                  </a:outerShdw>
                </a:effectLst>
              </a:rPr>
              <a:t>Blue-top tubes </a:t>
            </a:r>
            <a:r>
              <a:rPr lang="en-US" altLang="en-US" dirty="0" smtClean="0">
                <a:solidFill>
                  <a:schemeClr val="tx2">
                    <a:lumMod val="50000"/>
                  </a:schemeClr>
                </a:solidFill>
                <a:effectLst>
                  <a:outerShdw blurRad="38100" dist="38100" dir="2700000" algn="tl">
                    <a:srgbClr val="000000">
                      <a:alpha val="43137"/>
                    </a:srgbClr>
                  </a:outerShdw>
                </a:effectLst>
              </a:rPr>
              <a:t>contain</a:t>
            </a:r>
            <a:r>
              <a:rPr lang="en-US" altLang="en-US" dirty="0" smtClean="0">
                <a:solidFill>
                  <a:srgbClr val="0070C0"/>
                </a:solidFill>
                <a:effectLst>
                  <a:outerShdw blurRad="38100" dist="38100" dir="2700000" algn="tl">
                    <a:srgbClr val="000000">
                      <a:alpha val="43137"/>
                    </a:srgbClr>
                  </a:outerShdw>
                </a:effectLst>
              </a:rPr>
              <a:t> sodium citrate and citric acid</a:t>
            </a:r>
          </a:p>
          <a:p>
            <a:pPr eaLnBrk="1" hangingPunct="1">
              <a:lnSpc>
                <a:spcPct val="90000"/>
              </a:lnSpc>
            </a:pPr>
            <a:r>
              <a:rPr lang="en-US" altLang="en-US" dirty="0" smtClean="0">
                <a:solidFill>
                  <a:schemeClr val="tx2">
                    <a:lumMod val="50000"/>
                  </a:schemeClr>
                </a:solidFill>
                <a:effectLst>
                  <a:outerShdw blurRad="38100" dist="38100" dir="2700000" algn="tl">
                    <a:srgbClr val="000000">
                      <a:alpha val="43137"/>
                    </a:srgbClr>
                  </a:outerShdw>
                </a:effectLst>
              </a:rPr>
              <a:t>Black-top tubes </a:t>
            </a:r>
            <a:r>
              <a:rPr lang="en-US" altLang="en-US" dirty="0" smtClean="0">
                <a:solidFill>
                  <a:srgbClr val="0070C0"/>
                </a:solidFill>
                <a:effectLst>
                  <a:outerShdw blurRad="38100" dist="38100" dir="2700000" algn="tl">
                    <a:srgbClr val="000000">
                      <a:alpha val="43137"/>
                    </a:srgbClr>
                  </a:outerShdw>
                </a:effectLst>
              </a:rPr>
              <a:t>contain </a:t>
            </a:r>
            <a:r>
              <a:rPr lang="en-US" altLang="en-US" dirty="0" smtClean="0">
                <a:solidFill>
                  <a:schemeClr val="tx2">
                    <a:lumMod val="50000"/>
                  </a:schemeClr>
                </a:solidFill>
                <a:effectLst>
                  <a:outerShdw blurRad="38100" dist="38100" dir="2700000" algn="tl">
                    <a:srgbClr val="000000">
                      <a:alpha val="43137"/>
                    </a:srgbClr>
                  </a:outerShdw>
                </a:effectLst>
              </a:rPr>
              <a:t>sodium oxalate</a:t>
            </a:r>
          </a:p>
          <a:p>
            <a:pPr eaLnBrk="1" hangingPunct="1">
              <a:lnSpc>
                <a:spcPct val="90000"/>
              </a:lnSpc>
            </a:pPr>
            <a:r>
              <a:rPr lang="en-US" altLang="en-US" dirty="0" smtClean="0">
                <a:solidFill>
                  <a:srgbClr val="FFFF00"/>
                </a:solidFill>
                <a:effectLst>
                  <a:outerShdw blurRad="38100" dist="38100" dir="2700000" algn="tl">
                    <a:srgbClr val="000000">
                      <a:alpha val="43137"/>
                    </a:srgbClr>
                  </a:outerShdw>
                </a:effectLst>
              </a:rPr>
              <a:t>Yellow-top tubes </a:t>
            </a:r>
            <a:r>
              <a:rPr lang="en-US" altLang="en-US" dirty="0" smtClean="0">
                <a:solidFill>
                  <a:srgbClr val="0070C0"/>
                </a:solidFill>
                <a:effectLst>
                  <a:outerShdw blurRad="38100" dist="38100" dir="2700000" algn="tl">
                    <a:srgbClr val="000000">
                      <a:alpha val="43137"/>
                    </a:srgbClr>
                  </a:outerShdw>
                </a:effectLst>
              </a:rPr>
              <a:t>contain </a:t>
            </a:r>
            <a:r>
              <a:rPr lang="en-US" altLang="en-US" dirty="0" smtClean="0">
                <a:solidFill>
                  <a:srgbClr val="FFFF00"/>
                </a:solidFill>
                <a:effectLst>
                  <a:outerShdw blurRad="38100" dist="38100" dir="2700000" algn="tl">
                    <a:srgbClr val="000000">
                      <a:alpha val="43137"/>
                    </a:srgbClr>
                  </a:outerShdw>
                </a:effectLst>
              </a:rPr>
              <a:t>acid-citrate-dextrose (ACD) solution.</a:t>
            </a:r>
          </a:p>
          <a:p>
            <a:pPr eaLnBrk="1" hangingPunct="1">
              <a:lnSpc>
                <a:spcPct val="90000"/>
              </a:lnSpc>
            </a:pPr>
            <a:r>
              <a:rPr lang="en-US" altLang="en-US" dirty="0" smtClean="0">
                <a:solidFill>
                  <a:schemeClr val="accent4">
                    <a:lumMod val="50000"/>
                  </a:schemeClr>
                </a:solidFill>
                <a:effectLst>
                  <a:outerShdw blurRad="38100" dist="38100" dir="2700000" algn="tl">
                    <a:srgbClr val="000000">
                      <a:alpha val="43137"/>
                    </a:srgbClr>
                  </a:outerShdw>
                </a:effectLst>
              </a:rPr>
              <a:t>Grey-top tubes</a:t>
            </a:r>
            <a:r>
              <a:rPr lang="en-US" altLang="en-US" dirty="0" smtClean="0">
                <a:solidFill>
                  <a:srgbClr val="0070C0"/>
                </a:solidFill>
                <a:effectLst>
                  <a:outerShdw blurRad="38100" dist="38100" dir="2700000" algn="tl">
                    <a:srgbClr val="000000">
                      <a:alpha val="43137"/>
                    </a:srgbClr>
                  </a:outerShdw>
                </a:effectLst>
              </a:rPr>
              <a:t> contain a </a:t>
            </a:r>
            <a:r>
              <a:rPr lang="en-US" altLang="en-US" dirty="0" smtClean="0">
                <a:solidFill>
                  <a:schemeClr val="accent4">
                    <a:lumMod val="50000"/>
                  </a:schemeClr>
                </a:solidFill>
                <a:effectLst>
                  <a:outerShdw blurRad="38100" dist="38100" dir="2700000" algn="tl">
                    <a:srgbClr val="000000">
                      <a:alpha val="43137"/>
                    </a:srgbClr>
                  </a:outerShdw>
                </a:effectLst>
              </a:rPr>
              <a:t>glycolytic inhibitor.</a:t>
            </a:r>
          </a:p>
          <a:p>
            <a:pPr eaLnBrk="1" hangingPunct="1">
              <a:lnSpc>
                <a:spcPct val="90000"/>
              </a:lnSpc>
            </a:pPr>
            <a:endParaRPr lang="en-US" altLang="en-US" dirty="0" smtClean="0"/>
          </a:p>
        </p:txBody>
      </p:sp>
    </p:spTree>
    <p:extLst>
      <p:ext uri="{BB962C8B-B14F-4D97-AF65-F5344CB8AC3E}">
        <p14:creationId xmlns:p14="http://schemas.microsoft.com/office/powerpoint/2010/main" val="26165563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t>Blood Collection: Color-code Tubes</a:t>
            </a:r>
          </a:p>
        </p:txBody>
      </p:sp>
      <p:sp>
        <p:nvSpPr>
          <p:cNvPr id="63491" name="Rectangle 3"/>
          <p:cNvSpPr>
            <a:spLocks noGrp="1" noChangeArrowheads="1"/>
          </p:cNvSpPr>
          <p:nvPr>
            <p:ph type="body" idx="1"/>
          </p:nvPr>
        </p:nvSpPr>
        <p:spPr/>
        <p:txBody>
          <a:bodyPr/>
          <a:lstStyle/>
          <a:p>
            <a:pPr eaLnBrk="1" hangingPunct="1"/>
            <a:r>
              <a:rPr lang="en-US" altLang="en-US" dirty="0" smtClean="0">
                <a:solidFill>
                  <a:srgbClr val="7030A0"/>
                </a:solidFill>
                <a:effectLst>
                  <a:outerShdw blurRad="38100" dist="38100" dir="2700000" algn="tl">
                    <a:srgbClr val="000000">
                      <a:alpha val="43137"/>
                    </a:srgbClr>
                  </a:outerShdw>
                </a:effectLst>
              </a:rPr>
              <a:t>Lavender-top tubes </a:t>
            </a:r>
            <a:r>
              <a:rPr lang="en-US" altLang="en-US" dirty="0" smtClean="0">
                <a:solidFill>
                  <a:srgbClr val="FF0000"/>
                </a:solidFill>
                <a:effectLst>
                  <a:outerShdw blurRad="38100" dist="38100" dir="2700000" algn="tl">
                    <a:srgbClr val="000000">
                      <a:alpha val="43137"/>
                    </a:srgbClr>
                  </a:outerShdw>
                </a:effectLst>
              </a:rPr>
              <a:t>contain</a:t>
            </a:r>
            <a:r>
              <a:rPr lang="en-US" altLang="en-US" dirty="0" smtClean="0">
                <a:solidFill>
                  <a:srgbClr val="7030A0"/>
                </a:solidFill>
                <a:effectLst>
                  <a:outerShdw blurRad="38100" dist="38100" dir="2700000" algn="tl">
                    <a:srgbClr val="000000">
                      <a:alpha val="43137"/>
                    </a:srgbClr>
                  </a:outerShdw>
                </a:effectLst>
              </a:rPr>
              <a:t> EDTA, </a:t>
            </a:r>
            <a:r>
              <a:rPr lang="en-US" altLang="en-US" dirty="0" smtClean="0">
                <a:solidFill>
                  <a:schemeClr val="accent6">
                    <a:lumMod val="50000"/>
                  </a:schemeClr>
                </a:solidFill>
                <a:effectLst>
                  <a:outerShdw blurRad="38100" dist="38100" dir="2700000" algn="tl">
                    <a:srgbClr val="000000">
                      <a:alpha val="43137"/>
                    </a:srgbClr>
                  </a:outerShdw>
                </a:effectLst>
              </a:rPr>
              <a:t>commonly used clinically for complete blood cell counts.</a:t>
            </a:r>
          </a:p>
          <a:p>
            <a:pPr eaLnBrk="1" hangingPunct="1"/>
            <a:r>
              <a:rPr lang="en-US" altLang="en-US" dirty="0" smtClean="0">
                <a:solidFill>
                  <a:schemeClr val="accent6">
                    <a:lumMod val="50000"/>
                  </a:schemeClr>
                </a:solidFill>
                <a:effectLst>
                  <a:outerShdw blurRad="38100" dist="38100" dir="2700000" algn="tl">
                    <a:srgbClr val="000000">
                      <a:alpha val="43137"/>
                    </a:srgbClr>
                  </a:outerShdw>
                </a:effectLst>
              </a:rPr>
              <a:t>This is the way to obtain lymphocytes for DNA extraction, plasma for nutritional analysis, and red blood cells for other assays.  </a:t>
            </a:r>
          </a:p>
        </p:txBody>
      </p:sp>
    </p:spTree>
    <p:extLst>
      <p:ext uri="{BB962C8B-B14F-4D97-AF65-F5344CB8AC3E}">
        <p14:creationId xmlns:p14="http://schemas.microsoft.com/office/powerpoint/2010/main" val="27263741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solidFill>
                  <a:srgbClr val="969696"/>
                </a:solidFill>
              </a:rPr>
              <a:t>Directorate of Laboratory Medicine</a:t>
            </a:r>
          </a:p>
        </p:txBody>
      </p:sp>
      <p:sp>
        <p:nvSpPr>
          <p:cNvPr id="7" name="Slide Number Placeholder 5"/>
          <p:cNvSpPr>
            <a:spLocks noGrp="1"/>
          </p:cNvSpPr>
          <p:nvPr>
            <p:ph type="sldNum" sz="quarter" idx="12"/>
          </p:nvPr>
        </p:nvSpPr>
        <p:spPr/>
        <p:txBody>
          <a:bodyPr/>
          <a:lstStyle/>
          <a:p>
            <a:fld id="{38833041-6DFC-4E6F-AA79-1D12C0CAD40D}" type="slidenum">
              <a:rPr lang="en-US" altLang="en-US">
                <a:solidFill>
                  <a:srgbClr val="969696"/>
                </a:solidFill>
              </a:rPr>
              <a:pPr/>
              <a:t>2</a:t>
            </a:fld>
            <a:endParaRPr lang="en-US" altLang="en-US">
              <a:solidFill>
                <a:srgbClr val="969696"/>
              </a:solidFill>
            </a:endParaRPr>
          </a:p>
        </p:txBody>
      </p:sp>
      <p:sp>
        <p:nvSpPr>
          <p:cNvPr id="13314" name="Rectangle 2"/>
          <p:cNvSpPr>
            <a:spLocks noGrp="1" noChangeArrowheads="1"/>
          </p:cNvSpPr>
          <p:nvPr>
            <p:ph type="title"/>
          </p:nvPr>
        </p:nvSpPr>
        <p:spPr>
          <a:xfrm>
            <a:off x="2874964" y="381000"/>
            <a:ext cx="7793037" cy="533400"/>
          </a:xfrm>
        </p:spPr>
        <p:txBody>
          <a:bodyPr/>
          <a:lstStyle/>
          <a:p>
            <a:r>
              <a:rPr lang="en-GB" altLang="en-US"/>
              <a:t>Laboratory Departments</a:t>
            </a:r>
          </a:p>
        </p:txBody>
      </p:sp>
      <p:sp>
        <p:nvSpPr>
          <p:cNvPr id="13315" name="Rectangle 3"/>
          <p:cNvSpPr>
            <a:spLocks noGrp="1" noChangeArrowheads="1"/>
          </p:cNvSpPr>
          <p:nvPr>
            <p:ph type="body" idx="1"/>
          </p:nvPr>
        </p:nvSpPr>
        <p:spPr>
          <a:xfrm>
            <a:off x="327804" y="1219200"/>
            <a:ext cx="10340196" cy="4953000"/>
          </a:xfrm>
        </p:spPr>
        <p:txBody>
          <a:bodyPr/>
          <a:lstStyle/>
          <a:p>
            <a:pPr algn="ctr">
              <a:buFontTx/>
              <a:buNone/>
            </a:pPr>
            <a:r>
              <a:rPr lang="en-GB" altLang="en-US" sz="2800" b="0" dirty="0">
                <a:solidFill>
                  <a:schemeClr val="hlink"/>
                </a:solidFill>
              </a:rPr>
              <a:t>Teaching </a:t>
            </a:r>
            <a:r>
              <a:rPr lang="en-GB" altLang="en-US" sz="2800" b="0" dirty="0" smtClean="0">
                <a:solidFill>
                  <a:schemeClr val="hlink"/>
                </a:solidFill>
              </a:rPr>
              <a:t>hospital</a:t>
            </a:r>
            <a:endParaRPr lang="en-GB" altLang="en-US" sz="2800" b="0" dirty="0">
              <a:solidFill>
                <a:schemeClr val="hlink"/>
              </a:solidFill>
            </a:endParaRPr>
          </a:p>
          <a:p>
            <a:r>
              <a:rPr lang="en-GB" altLang="en-US" sz="2600" i="1" dirty="0">
                <a:solidFill>
                  <a:srgbClr val="002060"/>
                </a:solidFill>
                <a:effectLst>
                  <a:outerShdw blurRad="38100" dist="38100" dir="2700000" algn="tl">
                    <a:srgbClr val="000000">
                      <a:alpha val="43137"/>
                    </a:srgbClr>
                  </a:outerShdw>
                </a:effectLst>
              </a:rPr>
              <a:t>Clinical Biochemistry (Chemical Pathology)</a:t>
            </a:r>
          </a:p>
          <a:p>
            <a:r>
              <a:rPr lang="en-GB" altLang="en-US" sz="2600" i="1" dirty="0">
                <a:solidFill>
                  <a:srgbClr val="002060"/>
                </a:solidFill>
                <a:effectLst>
                  <a:outerShdw blurRad="38100" dist="38100" dir="2700000" algn="tl">
                    <a:srgbClr val="000000">
                      <a:alpha val="43137"/>
                    </a:srgbClr>
                  </a:outerShdw>
                </a:effectLst>
              </a:rPr>
              <a:t>Haematology</a:t>
            </a:r>
          </a:p>
          <a:p>
            <a:r>
              <a:rPr lang="en-GB" altLang="en-US" sz="2600" i="1" dirty="0">
                <a:solidFill>
                  <a:srgbClr val="002060"/>
                </a:solidFill>
                <a:effectLst>
                  <a:outerShdw blurRad="38100" dist="38100" dir="2700000" algn="tl">
                    <a:srgbClr val="000000">
                      <a:alpha val="43137"/>
                    </a:srgbClr>
                  </a:outerShdw>
                </a:effectLst>
              </a:rPr>
              <a:t>Histopathology</a:t>
            </a:r>
          </a:p>
          <a:p>
            <a:r>
              <a:rPr lang="en-GB" altLang="en-US" sz="2600" i="1" dirty="0">
                <a:solidFill>
                  <a:srgbClr val="002060"/>
                </a:solidFill>
                <a:effectLst>
                  <a:outerShdw blurRad="38100" dist="38100" dir="2700000" algn="tl">
                    <a:srgbClr val="000000">
                      <a:alpha val="43137"/>
                    </a:srgbClr>
                  </a:outerShdw>
                </a:effectLst>
              </a:rPr>
              <a:t>Microbiology</a:t>
            </a:r>
          </a:p>
          <a:p>
            <a:r>
              <a:rPr lang="en-GB" altLang="en-US" sz="2600" dirty="0">
                <a:solidFill>
                  <a:srgbClr val="002060"/>
                </a:solidFill>
                <a:effectLst>
                  <a:outerShdw blurRad="38100" dist="38100" dir="2700000" algn="tl">
                    <a:srgbClr val="000000">
                      <a:alpha val="43137"/>
                    </a:srgbClr>
                  </a:outerShdw>
                </a:effectLst>
              </a:rPr>
              <a:t>Immunology</a:t>
            </a:r>
          </a:p>
          <a:p>
            <a:r>
              <a:rPr lang="en-GB" altLang="en-US" sz="2600" dirty="0">
                <a:solidFill>
                  <a:srgbClr val="002060"/>
                </a:solidFill>
                <a:effectLst>
                  <a:outerShdw blurRad="38100" dist="38100" dir="2700000" algn="tl">
                    <a:srgbClr val="000000">
                      <a:alpha val="43137"/>
                    </a:srgbClr>
                  </a:outerShdw>
                </a:effectLst>
              </a:rPr>
              <a:t>Virology</a:t>
            </a:r>
          </a:p>
          <a:p>
            <a:r>
              <a:rPr lang="en-GB" altLang="en-US" sz="2600" dirty="0">
                <a:solidFill>
                  <a:srgbClr val="002060"/>
                </a:solidFill>
                <a:effectLst>
                  <a:outerShdw blurRad="38100" dist="38100" dir="2700000" algn="tl">
                    <a:srgbClr val="000000">
                      <a:alpha val="43137"/>
                    </a:srgbClr>
                  </a:outerShdw>
                </a:effectLst>
              </a:rPr>
              <a:t>Sub Fertility – associate department</a:t>
            </a:r>
          </a:p>
          <a:p>
            <a:r>
              <a:rPr lang="en-GB" altLang="en-US" sz="2600" dirty="0">
                <a:solidFill>
                  <a:srgbClr val="002060"/>
                </a:solidFill>
                <a:effectLst>
                  <a:outerShdw blurRad="38100" dist="38100" dir="2700000" algn="tl">
                    <a:srgbClr val="000000">
                      <a:alpha val="43137"/>
                    </a:srgbClr>
                  </a:outerShdw>
                </a:effectLst>
              </a:rPr>
              <a:t>Cytology</a:t>
            </a:r>
          </a:p>
          <a:p>
            <a:r>
              <a:rPr lang="en-GB" altLang="en-US" sz="2600" dirty="0">
                <a:solidFill>
                  <a:srgbClr val="002060"/>
                </a:solidFill>
                <a:effectLst>
                  <a:outerShdw blurRad="38100" dist="38100" dir="2700000" algn="tl">
                    <a:srgbClr val="000000">
                      <a:alpha val="43137"/>
                    </a:srgbClr>
                  </a:outerShdw>
                </a:effectLst>
              </a:rPr>
              <a:t>Others e.g. Genetics</a:t>
            </a:r>
          </a:p>
          <a:p>
            <a:endParaRPr lang="en-GB" altLang="en-US" sz="2600" dirty="0"/>
          </a:p>
          <a:p>
            <a:endParaRPr lang="en-GB" altLang="en-US" sz="2800" b="0" dirty="0"/>
          </a:p>
        </p:txBody>
      </p:sp>
    </p:spTree>
    <p:extLst>
      <p:ext uri="{BB962C8B-B14F-4D97-AF65-F5344CB8AC3E}">
        <p14:creationId xmlns:p14="http://schemas.microsoft.com/office/powerpoint/2010/main" val="32329240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amond(in)">
                                      <p:cBhvr>
                                        <p:cTn id="7" dur="10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fade">
                                      <p:cBhvr>
                                        <p:cTn id="12" dur="2000"/>
                                        <p:tgtEl>
                                          <p:spTgt spid="13315">
                                            <p:txEl>
                                              <p:pRg st="0" end="0"/>
                                            </p:txEl>
                                          </p:spTgt>
                                        </p:tgtEl>
                                      </p:cBhvr>
                                    </p:animEffec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3315">
                                            <p:txEl>
                                              <p:pRg st="1" end="1"/>
                                            </p:txEl>
                                          </p:spTgt>
                                        </p:tgtEl>
                                        <p:attrNameLst>
                                          <p:attrName>style.visibility</p:attrName>
                                        </p:attrNameLst>
                                      </p:cBhvr>
                                      <p:to>
                                        <p:strVal val="visible"/>
                                      </p:to>
                                    </p:set>
                                    <p:animEffect transition="in" filter="fade">
                                      <p:cBhvr>
                                        <p:cTn id="16" dur="2000"/>
                                        <p:tgtEl>
                                          <p:spTgt spid="1331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315">
                                            <p:txEl>
                                              <p:pRg st="2" end="2"/>
                                            </p:txEl>
                                          </p:spTgt>
                                        </p:tgtEl>
                                        <p:attrNameLst>
                                          <p:attrName>style.visibility</p:attrName>
                                        </p:attrNameLst>
                                      </p:cBhvr>
                                      <p:to>
                                        <p:strVal val="visible"/>
                                      </p:to>
                                    </p:set>
                                    <p:animEffect transition="in" filter="fade">
                                      <p:cBhvr>
                                        <p:cTn id="21" dur="2000"/>
                                        <p:tgtEl>
                                          <p:spTgt spid="13315">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315">
                                            <p:txEl>
                                              <p:pRg st="3" end="3"/>
                                            </p:txEl>
                                          </p:spTgt>
                                        </p:tgtEl>
                                        <p:attrNameLst>
                                          <p:attrName>style.visibility</p:attrName>
                                        </p:attrNameLst>
                                      </p:cBhvr>
                                      <p:to>
                                        <p:strVal val="visible"/>
                                      </p:to>
                                    </p:set>
                                    <p:animEffect transition="in" filter="fade">
                                      <p:cBhvr>
                                        <p:cTn id="26" dur="2000"/>
                                        <p:tgtEl>
                                          <p:spTgt spid="13315">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Effect transition="in" filter="fade">
                                      <p:cBhvr>
                                        <p:cTn id="31" dur="2000"/>
                                        <p:tgtEl>
                                          <p:spTgt spid="13315">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315">
                                            <p:txEl>
                                              <p:pRg st="5" end="5"/>
                                            </p:txEl>
                                          </p:spTgt>
                                        </p:tgtEl>
                                        <p:attrNameLst>
                                          <p:attrName>style.visibility</p:attrName>
                                        </p:attrNameLst>
                                      </p:cBhvr>
                                      <p:to>
                                        <p:strVal val="visible"/>
                                      </p:to>
                                    </p:set>
                                    <p:animEffect transition="in" filter="fade">
                                      <p:cBhvr>
                                        <p:cTn id="36" dur="2000"/>
                                        <p:tgtEl>
                                          <p:spTgt spid="13315">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315">
                                            <p:txEl>
                                              <p:pRg st="6" end="6"/>
                                            </p:txEl>
                                          </p:spTgt>
                                        </p:tgtEl>
                                        <p:attrNameLst>
                                          <p:attrName>style.visibility</p:attrName>
                                        </p:attrNameLst>
                                      </p:cBhvr>
                                      <p:to>
                                        <p:strVal val="visible"/>
                                      </p:to>
                                    </p:set>
                                    <p:animEffect transition="in" filter="fade">
                                      <p:cBhvr>
                                        <p:cTn id="41" dur="2000"/>
                                        <p:tgtEl>
                                          <p:spTgt spid="13315">
                                            <p:txEl>
                                              <p:pRg st="6" end="6"/>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315">
                                            <p:txEl>
                                              <p:pRg st="7" end="7"/>
                                            </p:txEl>
                                          </p:spTgt>
                                        </p:tgtEl>
                                        <p:attrNameLst>
                                          <p:attrName>style.visibility</p:attrName>
                                        </p:attrNameLst>
                                      </p:cBhvr>
                                      <p:to>
                                        <p:strVal val="visible"/>
                                      </p:to>
                                    </p:set>
                                    <p:animEffect transition="in" filter="fade">
                                      <p:cBhvr>
                                        <p:cTn id="46" dur="2000"/>
                                        <p:tgtEl>
                                          <p:spTgt spid="13315">
                                            <p:txEl>
                                              <p:pRg st="7" end="7"/>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315">
                                            <p:txEl>
                                              <p:pRg st="8" end="8"/>
                                            </p:txEl>
                                          </p:spTgt>
                                        </p:tgtEl>
                                        <p:attrNameLst>
                                          <p:attrName>style.visibility</p:attrName>
                                        </p:attrNameLst>
                                      </p:cBhvr>
                                      <p:to>
                                        <p:strVal val="visible"/>
                                      </p:to>
                                    </p:set>
                                    <p:animEffect transition="in" filter="fade">
                                      <p:cBhvr>
                                        <p:cTn id="51" dur="2000"/>
                                        <p:tgtEl>
                                          <p:spTgt spid="13315">
                                            <p:txEl>
                                              <p:pRg st="8" end="8"/>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315">
                                            <p:txEl>
                                              <p:pRg st="9" end="9"/>
                                            </p:txEl>
                                          </p:spTgt>
                                        </p:tgtEl>
                                        <p:attrNameLst>
                                          <p:attrName>style.visibility</p:attrName>
                                        </p:attrNameLst>
                                      </p:cBhvr>
                                      <p:to>
                                        <p:strVal val="visible"/>
                                      </p:to>
                                    </p:set>
                                    <p:animEffect transition="in" filter="fade">
                                      <p:cBhvr>
                                        <p:cTn id="56" dur="2000"/>
                                        <p:tgtEl>
                                          <p:spTgt spid="133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solidFill>
                  <a:srgbClr val="969696"/>
                </a:solidFill>
              </a:rPr>
              <a:t>Directorate of Laboratory Medicine</a:t>
            </a:r>
          </a:p>
        </p:txBody>
      </p:sp>
      <p:sp>
        <p:nvSpPr>
          <p:cNvPr id="7" name="Slide Number Placeholder 5"/>
          <p:cNvSpPr>
            <a:spLocks noGrp="1"/>
          </p:cNvSpPr>
          <p:nvPr>
            <p:ph type="sldNum" sz="quarter" idx="12"/>
          </p:nvPr>
        </p:nvSpPr>
        <p:spPr/>
        <p:txBody>
          <a:bodyPr/>
          <a:lstStyle/>
          <a:p>
            <a:fld id="{0A894464-9B22-46CB-85FC-E7D2CDC630D0}" type="slidenum">
              <a:rPr lang="en-US" altLang="en-US">
                <a:solidFill>
                  <a:srgbClr val="969696"/>
                </a:solidFill>
              </a:rPr>
              <a:pPr/>
              <a:t>3</a:t>
            </a:fld>
            <a:endParaRPr lang="en-US" altLang="en-US">
              <a:solidFill>
                <a:srgbClr val="969696"/>
              </a:solidFill>
            </a:endParaRPr>
          </a:p>
        </p:txBody>
      </p:sp>
      <p:sp>
        <p:nvSpPr>
          <p:cNvPr id="11266" name="Rectangle 2"/>
          <p:cNvSpPr>
            <a:spLocks noGrp="1" noChangeArrowheads="1"/>
          </p:cNvSpPr>
          <p:nvPr>
            <p:ph type="title"/>
          </p:nvPr>
        </p:nvSpPr>
        <p:spPr/>
        <p:txBody>
          <a:bodyPr/>
          <a:lstStyle/>
          <a:p>
            <a:r>
              <a:rPr lang="en-GB" altLang="en-US"/>
              <a:t>What constitutes a sample</a:t>
            </a:r>
          </a:p>
        </p:txBody>
      </p:sp>
      <p:sp>
        <p:nvSpPr>
          <p:cNvPr id="11267" name="Rectangle 3"/>
          <p:cNvSpPr>
            <a:spLocks noGrp="1" noChangeArrowheads="1"/>
          </p:cNvSpPr>
          <p:nvPr>
            <p:ph type="body" idx="1"/>
          </p:nvPr>
        </p:nvSpPr>
        <p:spPr/>
        <p:txBody>
          <a:bodyPr/>
          <a:lstStyle/>
          <a:p>
            <a:r>
              <a:rPr lang="en-GB" altLang="en-US" dirty="0">
                <a:solidFill>
                  <a:srgbClr val="002060"/>
                </a:solidFill>
                <a:effectLst>
                  <a:outerShdw blurRad="38100" dist="38100" dir="2700000" algn="tl">
                    <a:srgbClr val="000000">
                      <a:alpha val="43137"/>
                    </a:srgbClr>
                  </a:outerShdw>
                </a:effectLst>
              </a:rPr>
              <a:t>Any biological material taken from a patient for diagnostic, prognostic or therapeutic monitoring</a:t>
            </a:r>
          </a:p>
          <a:p>
            <a:r>
              <a:rPr lang="en-GB" altLang="en-US" dirty="0">
                <a:solidFill>
                  <a:srgbClr val="002060"/>
                </a:solidFill>
                <a:effectLst>
                  <a:outerShdw blurRad="38100" dist="38100" dir="2700000" algn="tl">
                    <a:srgbClr val="000000">
                      <a:alpha val="43137"/>
                    </a:srgbClr>
                  </a:outerShdw>
                </a:effectLst>
              </a:rPr>
              <a:t>Under the new Human Tissues Act tissue includes</a:t>
            </a:r>
          </a:p>
          <a:p>
            <a:pPr marL="1371600" lvl="2" indent="-457200">
              <a:buFont typeface="+mj-lt"/>
              <a:buAutoNum type="arabicPeriod"/>
            </a:pPr>
            <a:r>
              <a:rPr lang="en-GB" altLang="en-US" dirty="0">
                <a:solidFill>
                  <a:srgbClr val="002060"/>
                </a:solidFill>
                <a:effectLst>
                  <a:outerShdw blurRad="38100" dist="38100" dir="2700000" algn="tl">
                    <a:srgbClr val="000000">
                      <a:alpha val="43137"/>
                    </a:srgbClr>
                  </a:outerShdw>
                </a:effectLst>
              </a:rPr>
              <a:t>blood </a:t>
            </a:r>
          </a:p>
          <a:p>
            <a:pPr marL="1371600" lvl="2" indent="-457200">
              <a:buFont typeface="+mj-lt"/>
              <a:buAutoNum type="arabicPeriod"/>
            </a:pPr>
            <a:r>
              <a:rPr lang="en-GB" altLang="en-US" dirty="0" smtClean="0">
                <a:solidFill>
                  <a:srgbClr val="002060"/>
                </a:solidFill>
                <a:effectLst>
                  <a:outerShdw blurRad="38100" dist="38100" dir="2700000" algn="tl">
                    <a:srgbClr val="000000">
                      <a:alpha val="43137"/>
                    </a:srgbClr>
                  </a:outerShdw>
                </a:effectLst>
              </a:rPr>
              <a:t>urine</a:t>
            </a:r>
            <a:endParaRPr lang="en-GB" altLang="en-US" dirty="0">
              <a:solidFill>
                <a:srgbClr val="002060"/>
              </a:solidFill>
              <a:effectLst>
                <a:outerShdw blurRad="38100" dist="38100" dir="2700000" algn="tl">
                  <a:srgbClr val="000000">
                    <a:alpha val="43137"/>
                  </a:srgbClr>
                </a:outerShdw>
              </a:effectLst>
            </a:endParaRPr>
          </a:p>
          <a:p>
            <a:pPr marL="1371600" lvl="2" indent="-457200">
              <a:buFont typeface="+mj-lt"/>
              <a:buAutoNum type="arabicPeriod"/>
            </a:pPr>
            <a:r>
              <a:rPr lang="en-GB" altLang="en-US" dirty="0">
                <a:solidFill>
                  <a:srgbClr val="002060"/>
                </a:solidFill>
                <a:effectLst>
                  <a:outerShdw blurRad="38100" dist="38100" dir="2700000" algn="tl">
                    <a:srgbClr val="000000">
                      <a:alpha val="43137"/>
                    </a:srgbClr>
                  </a:outerShdw>
                </a:effectLst>
              </a:rPr>
              <a:t>faeces </a:t>
            </a:r>
          </a:p>
          <a:p>
            <a:pPr marL="1371600" lvl="2" indent="-457200">
              <a:buFont typeface="+mj-lt"/>
              <a:buAutoNum type="arabicPeriod"/>
            </a:pPr>
            <a:r>
              <a:rPr lang="en-GB" altLang="en-US" dirty="0">
                <a:solidFill>
                  <a:srgbClr val="002060"/>
                </a:solidFill>
                <a:effectLst>
                  <a:outerShdw blurRad="38100" dist="38100" dir="2700000" algn="tl">
                    <a:srgbClr val="000000">
                      <a:alpha val="43137"/>
                    </a:srgbClr>
                  </a:outerShdw>
                </a:effectLst>
              </a:rPr>
              <a:t>sweat </a:t>
            </a:r>
          </a:p>
          <a:p>
            <a:pPr marL="1371600" lvl="2" indent="-457200">
              <a:buFont typeface="+mj-lt"/>
              <a:buAutoNum type="arabicPeriod"/>
            </a:pPr>
            <a:r>
              <a:rPr lang="en-GB" altLang="en-US" dirty="0">
                <a:solidFill>
                  <a:srgbClr val="002060"/>
                </a:solidFill>
                <a:effectLst>
                  <a:outerShdw blurRad="38100" dist="38100" dir="2700000" algn="tl">
                    <a:srgbClr val="000000">
                      <a:alpha val="43137"/>
                    </a:srgbClr>
                  </a:outerShdw>
                </a:effectLst>
              </a:rPr>
              <a:t>semen</a:t>
            </a:r>
          </a:p>
          <a:p>
            <a:pPr marL="1371600" lvl="2" indent="-457200">
              <a:buFont typeface="+mj-lt"/>
              <a:buAutoNum type="arabicPeriod"/>
            </a:pPr>
            <a:r>
              <a:rPr lang="en-GB" altLang="en-US" dirty="0" smtClean="0">
                <a:solidFill>
                  <a:srgbClr val="002060"/>
                </a:solidFill>
                <a:effectLst>
                  <a:outerShdw blurRad="38100" dist="38100" dir="2700000" algn="tl">
                    <a:srgbClr val="000000">
                      <a:alpha val="43137"/>
                    </a:srgbClr>
                  </a:outerShdw>
                </a:effectLst>
              </a:rPr>
              <a:t>tissue</a:t>
            </a:r>
            <a:r>
              <a:rPr lang="en-GB" altLang="en-US" sz="3200" dirty="0" smtClean="0">
                <a:solidFill>
                  <a:srgbClr val="002060"/>
                </a:solidFill>
                <a:effectLst>
                  <a:outerShdw blurRad="38100" dist="38100" dir="2700000" algn="tl">
                    <a:srgbClr val="000000">
                      <a:alpha val="43137"/>
                    </a:srgbClr>
                  </a:outerShdw>
                </a:effectLst>
              </a:rPr>
              <a:t> </a:t>
            </a:r>
          </a:p>
          <a:p>
            <a:pPr marL="1371600" lvl="2" indent="-457200">
              <a:buFont typeface="+mj-lt"/>
              <a:buAutoNum type="arabicPeriod"/>
            </a:pPr>
            <a:r>
              <a:rPr lang="en-GB" altLang="en-US" dirty="0" smtClean="0">
                <a:solidFill>
                  <a:srgbClr val="002060"/>
                </a:solidFill>
                <a:effectLst>
                  <a:outerShdw blurRad="38100" dist="38100" dir="2700000" algn="tl">
                    <a:srgbClr val="000000">
                      <a:alpha val="43137"/>
                    </a:srgbClr>
                  </a:outerShdw>
                </a:effectLst>
              </a:rPr>
              <a:t>&amp; other fluids</a:t>
            </a:r>
            <a:endParaRPr lang="en-GB" alt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04290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amond(in)">
                                      <p:cBhvr>
                                        <p:cTn id="7" dur="10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dissolve">
                                      <p:cBhvr>
                                        <p:cTn id="12" dur="1000"/>
                                        <p:tgtEl>
                                          <p:spTgt spid="112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Effect transition="in" filter="dissolve">
                                      <p:cBhvr>
                                        <p:cTn id="17" dur="1000"/>
                                        <p:tgtEl>
                                          <p:spTgt spid="11267">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1267">
                                            <p:txEl>
                                              <p:pRg st="2" end="2"/>
                                            </p:txEl>
                                          </p:spTgt>
                                        </p:tgtEl>
                                        <p:attrNameLst>
                                          <p:attrName>style.visibility</p:attrName>
                                        </p:attrNameLst>
                                      </p:cBhvr>
                                      <p:to>
                                        <p:strVal val="visible"/>
                                      </p:to>
                                    </p:set>
                                    <p:animEffect transition="in" filter="dissolve">
                                      <p:cBhvr>
                                        <p:cTn id="20" dur="1000"/>
                                        <p:tgtEl>
                                          <p:spTgt spid="11267">
                                            <p:txEl>
                                              <p:pRg st="2" end="2"/>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animEffect transition="in" filter="dissolve">
                                      <p:cBhvr>
                                        <p:cTn id="23" dur="1000"/>
                                        <p:tgtEl>
                                          <p:spTgt spid="11267">
                                            <p:txEl>
                                              <p:pRg st="3" end="3"/>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1267">
                                            <p:txEl>
                                              <p:pRg st="4" end="4"/>
                                            </p:txEl>
                                          </p:spTgt>
                                        </p:tgtEl>
                                        <p:attrNameLst>
                                          <p:attrName>style.visibility</p:attrName>
                                        </p:attrNameLst>
                                      </p:cBhvr>
                                      <p:to>
                                        <p:strVal val="visible"/>
                                      </p:to>
                                    </p:set>
                                    <p:animEffect transition="in" filter="dissolve">
                                      <p:cBhvr>
                                        <p:cTn id="26" dur="1000"/>
                                        <p:tgtEl>
                                          <p:spTgt spid="11267">
                                            <p:txEl>
                                              <p:pRg st="4" end="4"/>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1267">
                                            <p:txEl>
                                              <p:pRg st="5" end="5"/>
                                            </p:txEl>
                                          </p:spTgt>
                                        </p:tgtEl>
                                        <p:attrNameLst>
                                          <p:attrName>style.visibility</p:attrName>
                                        </p:attrNameLst>
                                      </p:cBhvr>
                                      <p:to>
                                        <p:strVal val="visible"/>
                                      </p:to>
                                    </p:set>
                                    <p:animEffect transition="in" filter="dissolve">
                                      <p:cBhvr>
                                        <p:cTn id="29" dur="1000"/>
                                        <p:tgtEl>
                                          <p:spTgt spid="11267">
                                            <p:txEl>
                                              <p:pRg st="5" end="5"/>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1267">
                                            <p:txEl>
                                              <p:pRg st="6" end="6"/>
                                            </p:txEl>
                                          </p:spTgt>
                                        </p:tgtEl>
                                        <p:attrNameLst>
                                          <p:attrName>style.visibility</p:attrName>
                                        </p:attrNameLst>
                                      </p:cBhvr>
                                      <p:to>
                                        <p:strVal val="visible"/>
                                      </p:to>
                                    </p:set>
                                    <p:animEffect transition="in" filter="dissolve">
                                      <p:cBhvr>
                                        <p:cTn id="32" dur="1000"/>
                                        <p:tgtEl>
                                          <p:spTgt spid="11267">
                                            <p:txEl>
                                              <p:pRg st="6" end="6"/>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animEffect transition="in" filter="dissolve">
                                      <p:cBhvr>
                                        <p:cTn id="35" dur="1000"/>
                                        <p:tgtEl>
                                          <p:spTgt spid="11267">
                                            <p:txEl>
                                              <p:pRg st="7" end="7"/>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1267">
                                            <p:txEl>
                                              <p:pRg st="8" end="8"/>
                                            </p:txEl>
                                          </p:spTgt>
                                        </p:tgtEl>
                                        <p:attrNameLst>
                                          <p:attrName>style.visibility</p:attrName>
                                        </p:attrNameLst>
                                      </p:cBhvr>
                                      <p:to>
                                        <p:strVal val="visible"/>
                                      </p:to>
                                    </p:set>
                                    <p:animEffect transition="in" filter="dissolve">
                                      <p:cBhvr>
                                        <p:cTn id="38" dur="1000"/>
                                        <p:tgtEl>
                                          <p:spTgt spid="112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solidFill>
                  <a:srgbClr val="969696"/>
                </a:solidFill>
              </a:rPr>
              <a:t>Directorate of Laboratory Medicine</a:t>
            </a:r>
          </a:p>
        </p:txBody>
      </p:sp>
      <p:sp>
        <p:nvSpPr>
          <p:cNvPr id="7" name="Slide Number Placeholder 5"/>
          <p:cNvSpPr>
            <a:spLocks noGrp="1"/>
          </p:cNvSpPr>
          <p:nvPr>
            <p:ph type="sldNum" sz="quarter" idx="12"/>
          </p:nvPr>
        </p:nvSpPr>
        <p:spPr/>
        <p:txBody>
          <a:bodyPr/>
          <a:lstStyle/>
          <a:p>
            <a:fld id="{684AD781-F2E7-4A6B-B04C-3E08DAA62387}" type="slidenum">
              <a:rPr lang="en-US" altLang="en-US">
                <a:solidFill>
                  <a:srgbClr val="969696"/>
                </a:solidFill>
              </a:rPr>
              <a:pPr/>
              <a:t>4</a:t>
            </a:fld>
            <a:endParaRPr lang="en-US" altLang="en-US">
              <a:solidFill>
                <a:srgbClr val="969696"/>
              </a:solidFill>
            </a:endParaRPr>
          </a:p>
        </p:txBody>
      </p:sp>
      <p:sp>
        <p:nvSpPr>
          <p:cNvPr id="20482" name="Rectangle 2"/>
          <p:cNvSpPr>
            <a:spLocks noGrp="1" noChangeArrowheads="1"/>
          </p:cNvSpPr>
          <p:nvPr>
            <p:ph type="title"/>
          </p:nvPr>
        </p:nvSpPr>
        <p:spPr/>
        <p:txBody>
          <a:bodyPr/>
          <a:lstStyle/>
          <a:p>
            <a:r>
              <a:rPr lang="en-GB" altLang="en-US"/>
              <a:t>Infection risks</a:t>
            </a:r>
          </a:p>
        </p:txBody>
      </p:sp>
      <p:sp>
        <p:nvSpPr>
          <p:cNvPr id="20483" name="Rectangle 3"/>
          <p:cNvSpPr>
            <a:spLocks noGrp="1" noChangeArrowheads="1"/>
          </p:cNvSpPr>
          <p:nvPr>
            <p:ph type="body" idx="1"/>
          </p:nvPr>
        </p:nvSpPr>
        <p:spPr/>
        <p:txBody>
          <a:bodyPr/>
          <a:lstStyle/>
          <a:p>
            <a:pPr marL="514350" indent="-514350">
              <a:buFont typeface="+mj-lt"/>
              <a:buAutoNum type="alphaUcPeriod"/>
            </a:pPr>
            <a:r>
              <a:rPr lang="en-GB" altLang="en-US" dirty="0">
                <a:solidFill>
                  <a:srgbClr val="002060"/>
                </a:solidFill>
                <a:effectLst>
                  <a:outerShdw blurRad="38100" dist="38100" dir="2700000" algn="tl">
                    <a:srgbClr val="000000">
                      <a:alpha val="43137"/>
                    </a:srgbClr>
                  </a:outerShdw>
                </a:effectLst>
              </a:rPr>
              <a:t>All samples must be considered to be infectious</a:t>
            </a:r>
          </a:p>
          <a:p>
            <a:pPr marL="514350" indent="-514350">
              <a:buFont typeface="+mj-lt"/>
              <a:buAutoNum type="alphaUcPeriod"/>
            </a:pPr>
            <a:r>
              <a:rPr lang="en-GB" altLang="en-US" dirty="0">
                <a:solidFill>
                  <a:srgbClr val="002060"/>
                </a:solidFill>
                <a:effectLst>
                  <a:outerShdw blurRad="38100" dist="38100" dir="2700000" algn="tl">
                    <a:srgbClr val="000000">
                      <a:alpha val="43137"/>
                    </a:srgbClr>
                  </a:outerShdw>
                </a:effectLst>
              </a:rPr>
              <a:t>Use of “Universal Precautions” handling</a:t>
            </a:r>
          </a:p>
          <a:p>
            <a:pPr marL="514350" indent="-514350">
              <a:buFont typeface="+mj-lt"/>
              <a:buAutoNum type="alphaUcPeriod"/>
            </a:pPr>
            <a:r>
              <a:rPr lang="en-GB" altLang="en-US" dirty="0">
                <a:solidFill>
                  <a:srgbClr val="002060"/>
                </a:solidFill>
                <a:effectLst>
                  <a:outerShdw blurRad="38100" dist="38100" dir="2700000" algn="tl">
                    <a:srgbClr val="000000">
                      <a:alpha val="43137"/>
                    </a:srgbClr>
                  </a:outerShdw>
                </a:effectLst>
              </a:rPr>
              <a:t>Never assume any sample is “</a:t>
            </a:r>
            <a:r>
              <a:rPr lang="en-GB" altLang="en-US" i="1" dirty="0">
                <a:solidFill>
                  <a:srgbClr val="002060"/>
                </a:solidFill>
                <a:effectLst>
                  <a:outerShdw blurRad="38100" dist="38100" dir="2700000" algn="tl">
                    <a:srgbClr val="000000">
                      <a:alpha val="43137"/>
                    </a:srgbClr>
                  </a:outerShdw>
                </a:effectLst>
              </a:rPr>
              <a:t>safe”</a:t>
            </a:r>
          </a:p>
          <a:p>
            <a:pPr marL="514350" indent="-514350">
              <a:buFont typeface="+mj-lt"/>
              <a:buAutoNum type="alphaUcPeriod"/>
            </a:pPr>
            <a:r>
              <a:rPr lang="en-GB" altLang="en-US" dirty="0">
                <a:solidFill>
                  <a:srgbClr val="002060"/>
                </a:solidFill>
                <a:effectLst>
                  <a:outerShdw blurRad="38100" dist="38100" dir="2700000" algn="tl">
                    <a:srgbClr val="000000">
                      <a:alpha val="43137"/>
                    </a:srgbClr>
                  </a:outerShdw>
                </a:effectLst>
              </a:rPr>
              <a:t>Today’s symptoms may be tomorrow’s diagnosis of infection</a:t>
            </a:r>
          </a:p>
          <a:p>
            <a:endParaRPr lang="en-GB" altLang="en-US" dirty="0"/>
          </a:p>
        </p:txBody>
      </p:sp>
    </p:spTree>
    <p:extLst>
      <p:ext uri="{BB962C8B-B14F-4D97-AF65-F5344CB8AC3E}">
        <p14:creationId xmlns:p14="http://schemas.microsoft.com/office/powerpoint/2010/main" val="17595903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amond(in)">
                                      <p:cBhvr>
                                        <p:cTn id="7" dur="1000"/>
                                        <p:tgtEl>
                                          <p:spTgt spid="20482"/>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0483">
                                            <p:txEl>
                                              <p:pRg st="0" end="0"/>
                                            </p:txEl>
                                          </p:spTgt>
                                        </p:tgtEl>
                                        <p:attrNameLst>
                                          <p:attrName>style.visibility</p:attrName>
                                        </p:attrNameLst>
                                      </p:cBhvr>
                                      <p:to>
                                        <p:strVal val="visible"/>
                                      </p:to>
                                    </p:set>
                                    <p:animEffect transition="in" filter="dissolve">
                                      <p:cBhvr>
                                        <p:cTn id="11" dur="500"/>
                                        <p:tgtEl>
                                          <p:spTgt spid="2048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0483">
                                            <p:txEl>
                                              <p:pRg st="1" end="1"/>
                                            </p:txEl>
                                          </p:spTgt>
                                        </p:tgtEl>
                                        <p:attrNameLst>
                                          <p:attrName>style.visibility</p:attrName>
                                        </p:attrNameLst>
                                      </p:cBhvr>
                                      <p:to>
                                        <p:strVal val="visible"/>
                                      </p:to>
                                    </p:set>
                                    <p:animEffect transition="in" filter="dissolve">
                                      <p:cBhvr>
                                        <p:cTn id="16" dur="500"/>
                                        <p:tgtEl>
                                          <p:spTgt spid="2048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Effect transition="in" filter="dissolve">
                                      <p:cBhvr>
                                        <p:cTn id="21" dur="500"/>
                                        <p:tgtEl>
                                          <p:spTgt spid="2048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0483">
                                            <p:txEl>
                                              <p:pRg st="3" end="3"/>
                                            </p:txEl>
                                          </p:spTgt>
                                        </p:tgtEl>
                                        <p:attrNameLst>
                                          <p:attrName>style.visibility</p:attrName>
                                        </p:attrNameLst>
                                      </p:cBhvr>
                                      <p:to>
                                        <p:strVal val="visible"/>
                                      </p:to>
                                    </p:set>
                                    <p:animEffect transition="in" filter="dissolve">
                                      <p:cBhvr>
                                        <p:cTn id="26"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solidFill>
                  <a:srgbClr val="969696"/>
                </a:solidFill>
              </a:rPr>
              <a:t>Directorate of Laboratory Medicine</a:t>
            </a:r>
          </a:p>
        </p:txBody>
      </p:sp>
      <p:sp>
        <p:nvSpPr>
          <p:cNvPr id="7" name="Slide Number Placeholder 5"/>
          <p:cNvSpPr>
            <a:spLocks noGrp="1"/>
          </p:cNvSpPr>
          <p:nvPr>
            <p:ph type="sldNum" sz="quarter" idx="12"/>
          </p:nvPr>
        </p:nvSpPr>
        <p:spPr/>
        <p:txBody>
          <a:bodyPr/>
          <a:lstStyle/>
          <a:p>
            <a:fld id="{C9147937-AC68-467E-AB56-F2B567D58C2E}" type="slidenum">
              <a:rPr lang="en-US" altLang="en-US">
                <a:solidFill>
                  <a:srgbClr val="969696"/>
                </a:solidFill>
              </a:rPr>
              <a:pPr/>
              <a:t>5</a:t>
            </a:fld>
            <a:endParaRPr lang="en-US" altLang="en-US">
              <a:solidFill>
                <a:srgbClr val="969696"/>
              </a:solidFill>
            </a:endParaRPr>
          </a:p>
        </p:txBody>
      </p:sp>
      <p:sp>
        <p:nvSpPr>
          <p:cNvPr id="15362" name="Rectangle 2"/>
          <p:cNvSpPr>
            <a:spLocks noGrp="1" noChangeArrowheads="1"/>
          </p:cNvSpPr>
          <p:nvPr>
            <p:ph type="title"/>
          </p:nvPr>
        </p:nvSpPr>
        <p:spPr/>
        <p:txBody>
          <a:bodyPr/>
          <a:lstStyle/>
          <a:p>
            <a:r>
              <a:rPr lang="en-GB" altLang="en-US"/>
              <a:t>Phases of analysis</a:t>
            </a:r>
          </a:p>
        </p:txBody>
      </p:sp>
      <p:sp>
        <p:nvSpPr>
          <p:cNvPr id="15363" name="Rectangle 3"/>
          <p:cNvSpPr>
            <a:spLocks noGrp="1" noChangeArrowheads="1"/>
          </p:cNvSpPr>
          <p:nvPr>
            <p:ph type="body" idx="1"/>
          </p:nvPr>
        </p:nvSpPr>
        <p:spPr>
          <a:xfrm>
            <a:off x="304800" y="685800"/>
            <a:ext cx="11887200" cy="6172200"/>
          </a:xfrm>
        </p:spPr>
        <p:txBody>
          <a:bodyPr/>
          <a:lstStyle/>
          <a:p>
            <a:pPr marL="514350" indent="-514350">
              <a:buFont typeface="+mj-lt"/>
              <a:buAutoNum type="arabicParenR"/>
            </a:pPr>
            <a:r>
              <a:rPr lang="en-GB" altLang="en-US" dirty="0">
                <a:solidFill>
                  <a:srgbClr val="002060"/>
                </a:solidFill>
                <a:effectLst>
                  <a:outerShdw blurRad="38100" dist="38100" dir="2700000" algn="tl">
                    <a:srgbClr val="000000">
                      <a:alpha val="43137"/>
                    </a:srgbClr>
                  </a:outerShdw>
                </a:effectLst>
              </a:rPr>
              <a:t>Pre-analytical (from the patient to the lab)</a:t>
            </a:r>
          </a:p>
          <a:p>
            <a:pPr marL="514350" indent="-514350">
              <a:buFont typeface="+mj-lt"/>
              <a:buAutoNum type="arabicParenR"/>
            </a:pPr>
            <a:r>
              <a:rPr lang="en-GB" altLang="en-US" dirty="0" smtClean="0">
                <a:solidFill>
                  <a:srgbClr val="002060"/>
                </a:solidFill>
                <a:effectLst>
                  <a:outerShdw blurRad="38100" dist="38100" dir="2700000" algn="tl">
                    <a:srgbClr val="000000">
                      <a:alpha val="43137"/>
                    </a:srgbClr>
                  </a:outerShdw>
                </a:effectLst>
              </a:rPr>
              <a:t>Analytical ( in the Lab.)</a:t>
            </a:r>
            <a:endParaRPr lang="en-GB" altLang="en-US" dirty="0">
              <a:solidFill>
                <a:srgbClr val="002060"/>
              </a:solidFill>
              <a:effectLst>
                <a:outerShdw blurRad="38100" dist="38100" dir="2700000" algn="tl">
                  <a:srgbClr val="000000">
                    <a:alpha val="43137"/>
                  </a:srgbClr>
                </a:outerShdw>
              </a:effectLst>
            </a:endParaRPr>
          </a:p>
          <a:p>
            <a:pPr marL="514350" indent="-514350">
              <a:buFont typeface="+mj-lt"/>
              <a:buAutoNum type="arabicParenR"/>
            </a:pPr>
            <a:r>
              <a:rPr lang="en-GB" altLang="en-US" dirty="0">
                <a:solidFill>
                  <a:srgbClr val="002060"/>
                </a:solidFill>
                <a:effectLst>
                  <a:outerShdw blurRad="38100" dist="38100" dir="2700000" algn="tl">
                    <a:srgbClr val="000000">
                      <a:alpha val="43137"/>
                    </a:srgbClr>
                  </a:outerShdw>
                </a:effectLst>
              </a:rPr>
              <a:t>Post-analytical (from the lab to the notes</a:t>
            </a:r>
            <a:r>
              <a:rPr lang="en-GB" altLang="en-US" dirty="0" smtClean="0">
                <a:solidFill>
                  <a:srgbClr val="002060"/>
                </a:solidFill>
                <a:effectLst>
                  <a:outerShdw blurRad="38100" dist="38100" dir="2700000" algn="tl">
                    <a:srgbClr val="000000">
                      <a:alpha val="43137"/>
                    </a:srgbClr>
                  </a:outerShdw>
                </a:effectLst>
              </a:rPr>
              <a:t>)</a:t>
            </a:r>
          </a:p>
          <a:p>
            <a:pPr marL="0" indent="0">
              <a:buNone/>
            </a:pPr>
            <a:r>
              <a:rPr lang="en-GB" altLang="en-US" sz="3600" dirty="0" smtClean="0">
                <a:solidFill>
                  <a:srgbClr val="4E4E44"/>
                </a:solidFill>
                <a:latin typeface="Arial Black"/>
                <a:ea typeface="+mj-ea"/>
                <a:cs typeface="+mj-cs"/>
              </a:rPr>
              <a:t>1. From </a:t>
            </a:r>
            <a:r>
              <a:rPr lang="en-GB" altLang="en-US" sz="3600" dirty="0">
                <a:solidFill>
                  <a:srgbClr val="4E4E44"/>
                </a:solidFill>
                <a:latin typeface="Arial Black"/>
                <a:ea typeface="+mj-ea"/>
                <a:cs typeface="+mj-cs"/>
              </a:rPr>
              <a:t>the patient to the lab</a:t>
            </a:r>
            <a:endParaRPr lang="en-GB" altLang="en-US" dirty="0">
              <a:solidFill>
                <a:srgbClr val="002060"/>
              </a:solidFill>
              <a:effectLst>
                <a:outerShdw blurRad="38100" dist="38100" dir="2700000" algn="tl">
                  <a:srgbClr val="000000">
                    <a:alpha val="43137"/>
                  </a:srgbClr>
                </a:outerShdw>
              </a:effectLst>
            </a:endParaRPr>
          </a:p>
          <a:p>
            <a:pPr lvl="0" algn="ctr"/>
            <a:r>
              <a:rPr lang="en-GB" altLang="en-US" dirty="0">
                <a:solidFill>
                  <a:srgbClr val="FF0000"/>
                </a:solidFill>
              </a:rPr>
              <a:t>What can (and does) go wrong</a:t>
            </a:r>
          </a:p>
          <a:p>
            <a:pPr lvl="0"/>
            <a:r>
              <a:rPr lang="en-GB" altLang="en-US" dirty="0">
                <a:solidFill>
                  <a:srgbClr val="0070C0"/>
                </a:solidFill>
                <a:effectLst>
                  <a:outerShdw blurRad="38100" dist="38100" dir="2700000" algn="tl">
                    <a:srgbClr val="000000">
                      <a:alpha val="43137"/>
                    </a:srgbClr>
                  </a:outerShdw>
                </a:effectLst>
              </a:rPr>
              <a:t>Incorrect identification of patient</a:t>
            </a:r>
          </a:p>
          <a:p>
            <a:pPr lvl="0"/>
            <a:r>
              <a:rPr lang="en-GB" altLang="en-US" dirty="0">
                <a:solidFill>
                  <a:srgbClr val="0070C0"/>
                </a:solidFill>
                <a:effectLst>
                  <a:outerShdw blurRad="38100" dist="38100" dir="2700000" algn="tl">
                    <a:srgbClr val="000000">
                      <a:alpha val="43137"/>
                    </a:srgbClr>
                  </a:outerShdw>
                </a:effectLst>
              </a:rPr>
              <a:t>Patient preparation – fasting, diet, supine, time, drugs.</a:t>
            </a:r>
          </a:p>
          <a:p>
            <a:pPr lvl="0"/>
            <a:r>
              <a:rPr lang="en-GB" altLang="en-US" dirty="0">
                <a:solidFill>
                  <a:srgbClr val="0070C0"/>
                </a:solidFill>
                <a:effectLst>
                  <a:outerShdw blurRad="38100" dist="38100" dir="2700000" algn="tl">
                    <a:srgbClr val="000000">
                      <a:alpha val="43137"/>
                    </a:srgbClr>
                  </a:outerShdw>
                </a:effectLst>
              </a:rPr>
              <a:t>Sample poorly/ incorrectly taken</a:t>
            </a:r>
          </a:p>
          <a:p>
            <a:pPr lvl="0"/>
            <a:r>
              <a:rPr lang="en-GB" altLang="en-US" dirty="0">
                <a:solidFill>
                  <a:srgbClr val="0070C0"/>
                </a:solidFill>
                <a:effectLst>
                  <a:outerShdw blurRad="38100" dist="38100" dir="2700000" algn="tl">
                    <a:srgbClr val="000000">
                      <a:alpha val="43137"/>
                    </a:srgbClr>
                  </a:outerShdw>
                </a:effectLst>
              </a:rPr>
              <a:t>Inaccurate timing</a:t>
            </a:r>
          </a:p>
          <a:p>
            <a:pPr lvl="0"/>
            <a:r>
              <a:rPr lang="en-GB" altLang="en-US" dirty="0">
                <a:solidFill>
                  <a:srgbClr val="0070C0"/>
                </a:solidFill>
                <a:effectLst>
                  <a:outerShdw blurRad="38100" dist="38100" dir="2700000" algn="tl">
                    <a:srgbClr val="000000">
                      <a:alpha val="43137"/>
                    </a:srgbClr>
                  </a:outerShdw>
                </a:effectLst>
              </a:rPr>
              <a:t>Wrong type of sample</a:t>
            </a:r>
          </a:p>
          <a:p>
            <a:pPr marL="0" indent="0">
              <a:buNone/>
            </a:pPr>
            <a:endParaRPr lang="en-GB" alt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961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amond(in)">
                                      <p:cBhvr>
                                        <p:cTn id="7" dur="1000"/>
                                        <p:tgtEl>
                                          <p:spTgt spid="15362"/>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animEffect transition="in" filter="dissolve">
                                      <p:cBhvr>
                                        <p:cTn id="11" dur="1000"/>
                                        <p:tgtEl>
                                          <p:spTgt spid="1536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5363">
                                            <p:txEl>
                                              <p:pRg st="1" end="1"/>
                                            </p:txEl>
                                          </p:spTgt>
                                        </p:tgtEl>
                                        <p:attrNameLst>
                                          <p:attrName>style.visibility</p:attrName>
                                        </p:attrNameLst>
                                      </p:cBhvr>
                                      <p:to>
                                        <p:strVal val="visible"/>
                                      </p:to>
                                    </p:set>
                                    <p:animEffect transition="in" filter="dissolve">
                                      <p:cBhvr>
                                        <p:cTn id="16" dur="1000"/>
                                        <p:tgtEl>
                                          <p:spTgt spid="1536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Effect transition="in" filter="dissolve">
                                      <p:cBhvr>
                                        <p:cTn id="21" dur="1000"/>
                                        <p:tgtEl>
                                          <p:spTgt spid="1536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5363">
                                            <p:txEl>
                                              <p:pRg st="3" end="3"/>
                                            </p:txEl>
                                          </p:spTgt>
                                        </p:tgtEl>
                                        <p:attrNameLst>
                                          <p:attrName>style.visibility</p:attrName>
                                        </p:attrNameLst>
                                      </p:cBhvr>
                                      <p:to>
                                        <p:strVal val="visible"/>
                                      </p:to>
                                    </p:set>
                                    <p:animEffect transition="in" filter="dissolve">
                                      <p:cBhvr>
                                        <p:cTn id="26" dur="1000"/>
                                        <p:tgtEl>
                                          <p:spTgt spid="1536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Effect transition="in" filter="dissolve">
                                      <p:cBhvr>
                                        <p:cTn id="31" dur="1000"/>
                                        <p:tgtEl>
                                          <p:spTgt spid="1536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5363">
                                            <p:txEl>
                                              <p:pRg st="5" end="5"/>
                                            </p:txEl>
                                          </p:spTgt>
                                        </p:tgtEl>
                                        <p:attrNameLst>
                                          <p:attrName>style.visibility</p:attrName>
                                        </p:attrNameLst>
                                      </p:cBhvr>
                                      <p:to>
                                        <p:strVal val="visible"/>
                                      </p:to>
                                    </p:set>
                                    <p:animEffect transition="in" filter="dissolve">
                                      <p:cBhvr>
                                        <p:cTn id="36" dur="1000"/>
                                        <p:tgtEl>
                                          <p:spTgt spid="1536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5363">
                                            <p:txEl>
                                              <p:pRg st="6" end="6"/>
                                            </p:txEl>
                                          </p:spTgt>
                                        </p:tgtEl>
                                        <p:attrNameLst>
                                          <p:attrName>style.visibility</p:attrName>
                                        </p:attrNameLst>
                                      </p:cBhvr>
                                      <p:to>
                                        <p:strVal val="visible"/>
                                      </p:to>
                                    </p:set>
                                    <p:animEffect transition="in" filter="dissolve">
                                      <p:cBhvr>
                                        <p:cTn id="41" dur="1000"/>
                                        <p:tgtEl>
                                          <p:spTgt spid="1536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5363">
                                            <p:txEl>
                                              <p:pRg st="7" end="7"/>
                                            </p:txEl>
                                          </p:spTgt>
                                        </p:tgtEl>
                                        <p:attrNameLst>
                                          <p:attrName>style.visibility</p:attrName>
                                        </p:attrNameLst>
                                      </p:cBhvr>
                                      <p:to>
                                        <p:strVal val="visible"/>
                                      </p:to>
                                    </p:set>
                                    <p:animEffect transition="in" filter="dissolve">
                                      <p:cBhvr>
                                        <p:cTn id="46" dur="1000"/>
                                        <p:tgtEl>
                                          <p:spTgt spid="1536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5363">
                                            <p:txEl>
                                              <p:pRg st="8" end="8"/>
                                            </p:txEl>
                                          </p:spTgt>
                                        </p:tgtEl>
                                        <p:attrNameLst>
                                          <p:attrName>style.visibility</p:attrName>
                                        </p:attrNameLst>
                                      </p:cBhvr>
                                      <p:to>
                                        <p:strVal val="visible"/>
                                      </p:to>
                                    </p:set>
                                    <p:animEffect transition="in" filter="dissolve">
                                      <p:cBhvr>
                                        <p:cTn id="51" dur="1000"/>
                                        <p:tgtEl>
                                          <p:spTgt spid="1536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5363">
                                            <p:txEl>
                                              <p:pRg st="9" end="9"/>
                                            </p:txEl>
                                          </p:spTgt>
                                        </p:tgtEl>
                                        <p:attrNameLst>
                                          <p:attrName>style.visibility</p:attrName>
                                        </p:attrNameLst>
                                      </p:cBhvr>
                                      <p:to>
                                        <p:strVal val="visible"/>
                                      </p:to>
                                    </p:set>
                                    <p:animEffect transition="in" filter="dissolve">
                                      <p:cBhvr>
                                        <p:cTn id="56" dur="1000"/>
                                        <p:tgtEl>
                                          <p:spTgt spid="153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solidFill>
                  <a:srgbClr val="969696"/>
                </a:solidFill>
              </a:rPr>
              <a:t>Directorate of Laboratory Medicine</a:t>
            </a:r>
          </a:p>
        </p:txBody>
      </p:sp>
      <p:sp>
        <p:nvSpPr>
          <p:cNvPr id="7" name="Slide Number Placeholder 5"/>
          <p:cNvSpPr>
            <a:spLocks noGrp="1"/>
          </p:cNvSpPr>
          <p:nvPr>
            <p:ph type="sldNum" sz="quarter" idx="12"/>
          </p:nvPr>
        </p:nvSpPr>
        <p:spPr/>
        <p:txBody>
          <a:bodyPr/>
          <a:lstStyle/>
          <a:p>
            <a:fld id="{2D64D339-1461-48A8-9BE0-5994CEBF7CB3}" type="slidenum">
              <a:rPr lang="en-US" altLang="en-US">
                <a:solidFill>
                  <a:srgbClr val="969696"/>
                </a:solidFill>
              </a:rPr>
              <a:pPr/>
              <a:t>6</a:t>
            </a:fld>
            <a:endParaRPr lang="en-US" altLang="en-US">
              <a:solidFill>
                <a:srgbClr val="969696"/>
              </a:solidFill>
            </a:endParaRPr>
          </a:p>
        </p:txBody>
      </p:sp>
      <p:sp>
        <p:nvSpPr>
          <p:cNvPr id="18434" name="Rectangle 2"/>
          <p:cNvSpPr>
            <a:spLocks noGrp="1" noChangeArrowheads="1"/>
          </p:cNvSpPr>
          <p:nvPr>
            <p:ph type="title"/>
          </p:nvPr>
        </p:nvSpPr>
        <p:spPr/>
        <p:txBody>
          <a:bodyPr/>
          <a:lstStyle/>
          <a:p>
            <a:r>
              <a:rPr lang="en-GB" altLang="en-US" dirty="0" smtClean="0"/>
              <a:t>2. Analytical ( in the Lab.) </a:t>
            </a:r>
            <a:endParaRPr lang="en-GB" altLang="en-US" dirty="0"/>
          </a:p>
        </p:txBody>
      </p:sp>
      <p:sp>
        <p:nvSpPr>
          <p:cNvPr id="18435" name="Rectangle 3"/>
          <p:cNvSpPr>
            <a:spLocks noGrp="1" noChangeArrowheads="1"/>
          </p:cNvSpPr>
          <p:nvPr>
            <p:ph type="body" idx="1"/>
          </p:nvPr>
        </p:nvSpPr>
        <p:spPr/>
        <p:txBody>
          <a:bodyPr/>
          <a:lstStyle/>
          <a:p>
            <a:pPr algn="ctr">
              <a:buFontTx/>
              <a:buNone/>
            </a:pPr>
            <a:r>
              <a:rPr lang="en-GB" altLang="en-US" dirty="0">
                <a:solidFill>
                  <a:srgbClr val="FF0000"/>
                </a:solidFill>
                <a:effectLst>
                  <a:outerShdw blurRad="38100" dist="38100" dir="2700000" algn="tl">
                    <a:srgbClr val="000000">
                      <a:alpha val="43137"/>
                    </a:srgbClr>
                  </a:outerShdw>
                </a:effectLst>
              </a:rPr>
              <a:t>What can (does) go wrong?</a:t>
            </a:r>
          </a:p>
          <a:p>
            <a:r>
              <a:rPr lang="en-GB" altLang="en-US" dirty="0">
                <a:solidFill>
                  <a:srgbClr val="7030A0"/>
                </a:solidFill>
                <a:effectLst>
                  <a:outerShdw blurRad="38100" dist="38100" dir="2700000" algn="tl">
                    <a:srgbClr val="000000">
                      <a:alpha val="43137"/>
                    </a:srgbClr>
                  </a:outerShdw>
                </a:effectLst>
              </a:rPr>
              <a:t>Incorrect container(s)</a:t>
            </a:r>
          </a:p>
          <a:p>
            <a:r>
              <a:rPr lang="en-GB" altLang="en-US" dirty="0">
                <a:solidFill>
                  <a:srgbClr val="7030A0"/>
                </a:solidFill>
                <a:effectLst>
                  <a:outerShdw blurRad="38100" dist="38100" dir="2700000" algn="tl">
                    <a:srgbClr val="000000">
                      <a:alpha val="43137"/>
                    </a:srgbClr>
                  </a:outerShdw>
                </a:effectLst>
              </a:rPr>
              <a:t>Under-filling </a:t>
            </a:r>
          </a:p>
          <a:p>
            <a:r>
              <a:rPr lang="en-GB" altLang="en-US" dirty="0">
                <a:solidFill>
                  <a:srgbClr val="7030A0"/>
                </a:solidFill>
                <a:effectLst>
                  <a:outerShdw blurRad="38100" dist="38100" dir="2700000" algn="tl">
                    <a:srgbClr val="000000">
                      <a:alpha val="43137"/>
                    </a:srgbClr>
                  </a:outerShdw>
                </a:effectLst>
              </a:rPr>
              <a:t>Mislabelling/ no labelling</a:t>
            </a:r>
          </a:p>
          <a:p>
            <a:r>
              <a:rPr lang="en-GB" altLang="en-US" dirty="0">
                <a:solidFill>
                  <a:srgbClr val="7030A0"/>
                </a:solidFill>
                <a:effectLst>
                  <a:outerShdw blurRad="38100" dist="38100" dir="2700000" algn="tl">
                    <a:srgbClr val="000000">
                      <a:alpha val="43137"/>
                    </a:srgbClr>
                  </a:outerShdw>
                </a:effectLst>
              </a:rPr>
              <a:t>Incorrect storage/ transport (ice, warm, delay)</a:t>
            </a:r>
          </a:p>
          <a:p>
            <a:r>
              <a:rPr lang="en-GB" altLang="en-US" dirty="0">
                <a:solidFill>
                  <a:srgbClr val="7030A0"/>
                </a:solidFill>
                <a:effectLst>
                  <a:outerShdw blurRad="38100" dist="38100" dir="2700000" algn="tl">
                    <a:srgbClr val="000000">
                      <a:alpha val="43137"/>
                    </a:srgbClr>
                  </a:outerShdw>
                </a:effectLst>
              </a:rPr>
              <a:t>Loss, breakage etc</a:t>
            </a:r>
            <a:r>
              <a:rPr lang="en-GB" altLang="en-US" dirty="0" smtClean="0">
                <a:solidFill>
                  <a:srgbClr val="7030A0"/>
                </a:solidFill>
                <a:effectLst>
                  <a:outerShdw blurRad="38100" dist="38100" dir="2700000" algn="tl">
                    <a:srgbClr val="000000">
                      <a:alpha val="43137"/>
                    </a:srgbClr>
                  </a:outerShdw>
                </a:effectLst>
              </a:rPr>
              <a:t>.</a:t>
            </a:r>
          </a:p>
          <a:p>
            <a:pPr marL="0" indent="0">
              <a:buNone/>
            </a:pPr>
            <a:r>
              <a:rPr lang="en-GB" altLang="en-US" sz="3600" dirty="0">
                <a:solidFill>
                  <a:srgbClr val="4E4E44"/>
                </a:solidFill>
                <a:latin typeface="Arial Black"/>
                <a:ea typeface="+mj-ea"/>
                <a:cs typeface="+mj-cs"/>
              </a:rPr>
              <a:t>2. </a:t>
            </a:r>
            <a:r>
              <a:rPr lang="en-GB" altLang="en-US" sz="3600" dirty="0" smtClean="0">
                <a:solidFill>
                  <a:srgbClr val="4E4E44"/>
                </a:solidFill>
                <a:latin typeface="Arial Black"/>
                <a:ea typeface="+mj-ea"/>
                <a:cs typeface="+mj-cs"/>
              </a:rPr>
              <a:t>Post-Analytical </a:t>
            </a:r>
            <a:r>
              <a:rPr lang="en-GB" altLang="en-US" sz="3600" dirty="0">
                <a:solidFill>
                  <a:srgbClr val="4E4E44"/>
                </a:solidFill>
                <a:latin typeface="Arial Black"/>
                <a:ea typeface="+mj-ea"/>
                <a:cs typeface="+mj-cs"/>
              </a:rPr>
              <a:t>( </a:t>
            </a:r>
            <a:r>
              <a:rPr lang="en-GB" altLang="en-US" sz="3600" dirty="0" smtClean="0">
                <a:solidFill>
                  <a:srgbClr val="4E4E44"/>
                </a:solidFill>
                <a:latin typeface="Arial Black"/>
                <a:ea typeface="+mj-ea"/>
                <a:cs typeface="+mj-cs"/>
              </a:rPr>
              <a:t>from </a:t>
            </a:r>
            <a:r>
              <a:rPr lang="en-GB" altLang="en-US" sz="3600" dirty="0">
                <a:solidFill>
                  <a:srgbClr val="4E4E44"/>
                </a:solidFill>
                <a:latin typeface="Arial Black"/>
                <a:ea typeface="+mj-ea"/>
                <a:cs typeface="+mj-cs"/>
              </a:rPr>
              <a:t>the Lab.) </a:t>
            </a:r>
          </a:p>
          <a:p>
            <a:pPr lvl="0"/>
            <a:r>
              <a:rPr lang="en-GB" altLang="en-US" dirty="0" smtClean="0">
                <a:solidFill>
                  <a:srgbClr val="7030A0"/>
                </a:solidFill>
                <a:effectLst>
                  <a:outerShdw blurRad="38100" dist="38100" dir="2700000" algn="tl">
                    <a:srgbClr val="000000">
                      <a:alpha val="43137"/>
                    </a:srgbClr>
                  </a:outerShdw>
                </a:effectLst>
              </a:rPr>
              <a:t>Write Patient’s name fully and correctly</a:t>
            </a:r>
          </a:p>
          <a:p>
            <a:pPr lvl="0"/>
            <a:r>
              <a:rPr lang="en-GB" altLang="en-US" dirty="0" smtClean="0">
                <a:solidFill>
                  <a:srgbClr val="7030A0"/>
                </a:solidFill>
                <a:effectLst>
                  <a:outerShdw blurRad="38100" dist="38100" dir="2700000" algn="tl">
                    <a:srgbClr val="000000">
                      <a:alpha val="43137"/>
                    </a:srgbClr>
                  </a:outerShdw>
                </a:effectLst>
              </a:rPr>
              <a:t>Make sure for the test result </a:t>
            </a:r>
            <a:endParaRPr lang="en-GB" altLang="en-US" dirty="0">
              <a:solidFill>
                <a:srgbClr val="7030A0"/>
              </a:solidFill>
              <a:effectLst>
                <a:outerShdw blurRad="38100" dist="38100" dir="2700000" algn="tl">
                  <a:srgbClr val="000000">
                    <a:alpha val="43137"/>
                  </a:srgbClr>
                </a:outerShdw>
              </a:effectLst>
            </a:endParaRPr>
          </a:p>
          <a:p>
            <a:pPr marL="0" indent="0">
              <a:buNone/>
            </a:pPr>
            <a:endParaRPr lang="en-GB" altLang="en-US" dirty="0">
              <a:solidFill>
                <a:srgbClr val="7030A0"/>
              </a:solidFill>
              <a:effectLst>
                <a:outerShdw blurRad="38100" dist="38100" dir="2700000" algn="tl">
                  <a:srgbClr val="000000">
                    <a:alpha val="43137"/>
                  </a:srgbClr>
                </a:outerShdw>
              </a:effectLst>
            </a:endParaRPr>
          </a:p>
          <a:p>
            <a:endParaRPr lang="en-GB" altLang="en-US" i="1" dirty="0">
              <a:solidFill>
                <a:schemeClr val="hlink"/>
              </a:solidFill>
            </a:endParaRPr>
          </a:p>
          <a:p>
            <a:endParaRPr lang="en-GB" altLang="en-US" dirty="0"/>
          </a:p>
          <a:p>
            <a:endParaRPr lang="en-GB" altLang="en-US" dirty="0"/>
          </a:p>
          <a:p>
            <a:pPr algn="ctr">
              <a:buFontTx/>
              <a:buNone/>
            </a:pPr>
            <a:endParaRPr lang="en-GB" altLang="en-US" dirty="0"/>
          </a:p>
        </p:txBody>
      </p:sp>
    </p:spTree>
    <p:extLst>
      <p:ext uri="{BB962C8B-B14F-4D97-AF65-F5344CB8AC3E}">
        <p14:creationId xmlns:p14="http://schemas.microsoft.com/office/powerpoint/2010/main" val="20876120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diamond(in)">
                                      <p:cBhvr>
                                        <p:cTn id="7" dur="1000"/>
                                        <p:tgtEl>
                                          <p:spTgt spid="18434"/>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dissolve">
                                      <p:cBhvr>
                                        <p:cTn id="11" dur="500"/>
                                        <p:tgtEl>
                                          <p:spTgt spid="1843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8435">
                                            <p:txEl>
                                              <p:pRg st="1" end="1"/>
                                            </p:txEl>
                                          </p:spTgt>
                                        </p:tgtEl>
                                        <p:attrNameLst>
                                          <p:attrName>style.visibility</p:attrName>
                                        </p:attrNameLst>
                                      </p:cBhvr>
                                      <p:to>
                                        <p:strVal val="visible"/>
                                      </p:to>
                                    </p:set>
                                    <p:animEffect transition="in" filter="dissolve">
                                      <p:cBhvr>
                                        <p:cTn id="16" dur="500"/>
                                        <p:tgtEl>
                                          <p:spTgt spid="1843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Effect transition="in" filter="dissolve">
                                      <p:cBhvr>
                                        <p:cTn id="21" dur="500"/>
                                        <p:tgtEl>
                                          <p:spTgt spid="18435">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8435">
                                            <p:txEl>
                                              <p:pRg st="3" end="3"/>
                                            </p:txEl>
                                          </p:spTgt>
                                        </p:tgtEl>
                                        <p:attrNameLst>
                                          <p:attrName>style.visibility</p:attrName>
                                        </p:attrNameLst>
                                      </p:cBhvr>
                                      <p:to>
                                        <p:strVal val="visible"/>
                                      </p:to>
                                    </p:set>
                                    <p:animEffect transition="in" filter="dissolve">
                                      <p:cBhvr>
                                        <p:cTn id="26" dur="500"/>
                                        <p:tgtEl>
                                          <p:spTgt spid="18435">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Effect transition="in" filter="dissolve">
                                      <p:cBhvr>
                                        <p:cTn id="31" dur="500"/>
                                        <p:tgtEl>
                                          <p:spTgt spid="18435">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8435">
                                            <p:txEl>
                                              <p:pRg st="5" end="5"/>
                                            </p:txEl>
                                          </p:spTgt>
                                        </p:tgtEl>
                                        <p:attrNameLst>
                                          <p:attrName>style.visibility</p:attrName>
                                        </p:attrNameLst>
                                      </p:cBhvr>
                                      <p:to>
                                        <p:strVal val="visible"/>
                                      </p:to>
                                    </p:set>
                                    <p:animEffect transition="in" filter="dissolve">
                                      <p:cBhvr>
                                        <p:cTn id="36" dur="500"/>
                                        <p:tgtEl>
                                          <p:spTgt spid="1843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8435">
                                            <p:txEl>
                                              <p:pRg st="6" end="6"/>
                                            </p:txEl>
                                          </p:spTgt>
                                        </p:tgtEl>
                                        <p:attrNameLst>
                                          <p:attrName>style.visibility</p:attrName>
                                        </p:attrNameLst>
                                      </p:cBhvr>
                                      <p:to>
                                        <p:strVal val="visible"/>
                                      </p:to>
                                    </p:set>
                                    <p:animEffect transition="in" filter="dissolve">
                                      <p:cBhvr>
                                        <p:cTn id="41" dur="500"/>
                                        <p:tgtEl>
                                          <p:spTgt spid="18435">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8435">
                                            <p:txEl>
                                              <p:pRg st="7" end="7"/>
                                            </p:txEl>
                                          </p:spTgt>
                                        </p:tgtEl>
                                        <p:attrNameLst>
                                          <p:attrName>style.visibility</p:attrName>
                                        </p:attrNameLst>
                                      </p:cBhvr>
                                      <p:to>
                                        <p:strVal val="visible"/>
                                      </p:to>
                                    </p:set>
                                    <p:animEffect transition="in" filter="dissolve">
                                      <p:cBhvr>
                                        <p:cTn id="46" dur="500"/>
                                        <p:tgtEl>
                                          <p:spTgt spid="18435">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8435">
                                            <p:txEl>
                                              <p:pRg st="8" end="8"/>
                                            </p:txEl>
                                          </p:spTgt>
                                        </p:tgtEl>
                                        <p:attrNameLst>
                                          <p:attrName>style.visibility</p:attrName>
                                        </p:attrNameLst>
                                      </p:cBhvr>
                                      <p:to>
                                        <p:strVal val="visible"/>
                                      </p:to>
                                    </p:set>
                                    <p:animEffect transition="in" filter="dissolve">
                                      <p:cBhvr>
                                        <p:cTn id="51" dur="500"/>
                                        <p:tgtEl>
                                          <p:spTgt spid="184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altLang="en-US" dirty="0" smtClean="0"/>
              <a:t>Blood </a:t>
            </a:r>
            <a:endParaRPr lang="en-US" altLang="en-US" dirty="0" smtClean="0"/>
          </a:p>
        </p:txBody>
      </p:sp>
      <p:sp>
        <p:nvSpPr>
          <p:cNvPr id="90115" name="Rectangle 3"/>
          <p:cNvSpPr>
            <a:spLocks noGrp="1" noChangeArrowheads="1"/>
          </p:cNvSpPr>
          <p:nvPr>
            <p:ph type="body" idx="1"/>
          </p:nvPr>
        </p:nvSpPr>
        <p:spPr>
          <a:ln>
            <a:solidFill>
              <a:schemeClr val="tx1"/>
            </a:solidFill>
            <a:miter lim="800000"/>
            <a:headEnd/>
            <a:tailEnd/>
          </a:ln>
        </p:spPr>
        <p:txBody>
          <a:bodyPr/>
          <a:lstStyle/>
          <a:p>
            <a:pPr eaLnBrk="1" hangingPunct="1">
              <a:lnSpc>
                <a:spcPct val="90000"/>
              </a:lnSpc>
            </a:pPr>
            <a:r>
              <a:rPr lang="en-US" altLang="en-US" sz="2400" dirty="0">
                <a:solidFill>
                  <a:srgbClr val="7030A0"/>
                </a:solidFill>
                <a:effectLst>
                  <a:outerShdw blurRad="38100" dist="38100" dir="2700000" algn="tl">
                    <a:srgbClr val="000000">
                      <a:alpha val="43137"/>
                    </a:srgbClr>
                  </a:outerShdw>
                </a:effectLst>
              </a:rPr>
              <a:t>Blood</a:t>
            </a:r>
            <a:r>
              <a:rPr lang="en-US" altLang="en-US" sz="2400" dirty="0"/>
              <a:t> </a:t>
            </a:r>
            <a:r>
              <a:rPr lang="en-US" altLang="en-US" sz="2400" dirty="0">
                <a:solidFill>
                  <a:srgbClr val="0070C0"/>
                </a:solidFill>
                <a:effectLst>
                  <a:outerShdw blurRad="38100" dist="38100" dir="2700000" algn="tl">
                    <a:srgbClr val="000000">
                      <a:alpha val="43137"/>
                    </a:srgbClr>
                  </a:outerShdw>
                </a:effectLst>
              </a:rPr>
              <a:t>is a liquid tissue. Suspended in the watery plasma are seven types of cells and cell fragments. </a:t>
            </a:r>
          </a:p>
          <a:p>
            <a:pPr eaLnBrk="1" hangingPunct="1">
              <a:lnSpc>
                <a:spcPct val="90000"/>
              </a:lnSpc>
            </a:pPr>
            <a:r>
              <a:rPr lang="en-US" altLang="en-US" sz="2400" dirty="0">
                <a:solidFill>
                  <a:srgbClr val="7030A0"/>
                </a:solidFill>
                <a:effectLst>
                  <a:outerShdw blurRad="38100" dist="38100" dir="2700000" algn="tl">
                    <a:srgbClr val="000000">
                      <a:alpha val="43137"/>
                    </a:srgbClr>
                  </a:outerShdw>
                </a:effectLst>
              </a:rPr>
              <a:t>Red blood cells (RBCs) or erythrocytes </a:t>
            </a:r>
          </a:p>
          <a:p>
            <a:pPr eaLnBrk="1" hangingPunct="1">
              <a:lnSpc>
                <a:spcPct val="90000"/>
              </a:lnSpc>
            </a:pPr>
            <a:r>
              <a:rPr lang="en-US" altLang="en-US" sz="2400" dirty="0">
                <a:solidFill>
                  <a:srgbClr val="7030A0"/>
                </a:solidFill>
                <a:effectLst>
                  <a:outerShdw blurRad="38100" dist="38100" dir="2700000" algn="tl">
                    <a:srgbClr val="000000">
                      <a:alpha val="43137"/>
                    </a:srgbClr>
                  </a:outerShdw>
                </a:effectLst>
              </a:rPr>
              <a:t>T</a:t>
            </a:r>
            <a:r>
              <a:rPr lang="en-US" altLang="en-US" sz="2400" dirty="0" smtClean="0">
                <a:solidFill>
                  <a:srgbClr val="7030A0"/>
                </a:solidFill>
                <a:effectLst>
                  <a:outerShdw blurRad="38100" dist="38100" dir="2700000" algn="tl">
                    <a:srgbClr val="000000">
                      <a:alpha val="43137"/>
                    </a:srgbClr>
                  </a:outerShdw>
                </a:effectLst>
              </a:rPr>
              <a:t>hrombocytes </a:t>
            </a:r>
            <a:endParaRPr lang="en-US" altLang="en-US" sz="2400" dirty="0">
              <a:solidFill>
                <a:srgbClr val="7030A0"/>
              </a:solidFill>
              <a:effectLst>
                <a:outerShdw blurRad="38100" dist="38100" dir="2700000" algn="tl">
                  <a:srgbClr val="000000">
                    <a:alpha val="43137"/>
                  </a:srgbClr>
                </a:outerShdw>
              </a:effectLst>
            </a:endParaRPr>
          </a:p>
          <a:p>
            <a:pPr eaLnBrk="1" hangingPunct="1">
              <a:lnSpc>
                <a:spcPct val="90000"/>
              </a:lnSpc>
            </a:pPr>
            <a:r>
              <a:rPr lang="en-US" altLang="en-US" sz="2400" dirty="0">
                <a:solidFill>
                  <a:srgbClr val="7030A0"/>
                </a:solidFill>
                <a:effectLst>
                  <a:outerShdw blurRad="38100" dist="38100" dir="2700000" algn="tl">
                    <a:srgbClr val="000000">
                      <a:alpha val="43137"/>
                    </a:srgbClr>
                  </a:outerShdw>
                </a:effectLst>
              </a:rPr>
              <a:t>five kinds of white blood cells (WBCs) or leukocytes </a:t>
            </a:r>
          </a:p>
          <a:p>
            <a:pPr eaLnBrk="1" hangingPunct="1">
              <a:lnSpc>
                <a:spcPct val="90000"/>
              </a:lnSpc>
            </a:pPr>
            <a:r>
              <a:rPr lang="en-US" altLang="en-US" sz="2400" dirty="0">
                <a:solidFill>
                  <a:srgbClr val="7030A0"/>
                </a:solidFill>
                <a:effectLst>
                  <a:outerShdw blurRad="38100" dist="38100" dir="2700000" algn="tl">
                    <a:srgbClr val="000000">
                      <a:alpha val="43137"/>
                    </a:srgbClr>
                  </a:outerShdw>
                </a:effectLst>
              </a:rPr>
              <a:t>Three kinds of granulocytes: Neutrophils; Eosinophils; Basophils</a:t>
            </a:r>
          </a:p>
          <a:p>
            <a:pPr eaLnBrk="1" hangingPunct="1">
              <a:lnSpc>
                <a:spcPct val="90000"/>
              </a:lnSpc>
            </a:pPr>
            <a:r>
              <a:rPr lang="en-US" altLang="en-US" sz="2400" dirty="0" smtClean="0">
                <a:solidFill>
                  <a:srgbClr val="7030A0"/>
                </a:solidFill>
                <a:effectLst>
                  <a:outerShdw blurRad="38100" dist="38100" dir="2700000" algn="tl">
                    <a:srgbClr val="000000">
                      <a:alpha val="43137"/>
                    </a:srgbClr>
                  </a:outerShdw>
                </a:effectLst>
              </a:rPr>
              <a:t>Two </a:t>
            </a:r>
            <a:r>
              <a:rPr lang="en-US" altLang="en-US" sz="2400" dirty="0">
                <a:solidFill>
                  <a:srgbClr val="7030A0"/>
                </a:solidFill>
                <a:effectLst>
                  <a:outerShdw blurRad="38100" dist="38100" dir="2700000" algn="tl">
                    <a:srgbClr val="000000">
                      <a:alpha val="43137"/>
                    </a:srgbClr>
                  </a:outerShdw>
                </a:effectLst>
              </a:rPr>
              <a:t>kinds of leukocytes without granules in their cytoplasm: lymphocytes and monocytes </a:t>
            </a:r>
          </a:p>
        </p:txBody>
      </p:sp>
    </p:spTree>
    <p:extLst>
      <p:ext uri="{BB962C8B-B14F-4D97-AF65-F5344CB8AC3E}">
        <p14:creationId xmlns:p14="http://schemas.microsoft.com/office/powerpoint/2010/main" val="15213021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en-US" smtClean="0"/>
              <a:t>Blood Components</a:t>
            </a:r>
          </a:p>
        </p:txBody>
      </p:sp>
      <p:sp>
        <p:nvSpPr>
          <p:cNvPr id="86019" name="Rectangle 3"/>
          <p:cNvSpPr>
            <a:spLocks noGrp="1" noChangeArrowheads="1"/>
          </p:cNvSpPr>
          <p:nvPr>
            <p:ph type="body" idx="1"/>
          </p:nvPr>
        </p:nvSpPr>
        <p:spPr/>
        <p:txBody>
          <a:bodyPr/>
          <a:lstStyle/>
          <a:p>
            <a:pPr eaLnBrk="1" hangingPunct="1">
              <a:buFontTx/>
              <a:buNone/>
            </a:pPr>
            <a:r>
              <a:rPr lang="en-US" altLang="en-US" dirty="0" smtClean="0">
                <a:solidFill>
                  <a:srgbClr val="0070C0"/>
                </a:solidFill>
                <a:effectLst>
                  <a:outerShdw blurRad="38100" dist="38100" dir="2700000" algn="tl">
                    <a:srgbClr val="000000">
                      <a:alpha val="43137"/>
                    </a:srgbClr>
                  </a:outerShdw>
                </a:effectLst>
              </a:rPr>
              <a:t>From 10 ml of blood:</a:t>
            </a:r>
          </a:p>
          <a:p>
            <a:pPr eaLnBrk="1" hangingPunct="1"/>
            <a:r>
              <a:rPr lang="en-US" altLang="en-US" dirty="0" smtClean="0">
                <a:solidFill>
                  <a:srgbClr val="0070C0"/>
                </a:solidFill>
                <a:effectLst>
                  <a:outerShdw blurRad="38100" dist="38100" dir="2700000" algn="tl">
                    <a:srgbClr val="000000">
                      <a:alpha val="43137"/>
                    </a:srgbClr>
                  </a:outerShdw>
                </a:effectLst>
              </a:rPr>
              <a:t>Plasma or serum 6-7 ml</a:t>
            </a:r>
          </a:p>
          <a:p>
            <a:pPr eaLnBrk="1" hangingPunct="1"/>
            <a:r>
              <a:rPr lang="en-US" altLang="en-US" dirty="0" smtClean="0">
                <a:solidFill>
                  <a:srgbClr val="0070C0"/>
                </a:solidFill>
                <a:effectLst>
                  <a:outerShdw blurRad="38100" dist="38100" dir="2700000" algn="tl">
                    <a:srgbClr val="000000">
                      <a:alpha val="43137"/>
                    </a:srgbClr>
                  </a:outerShdw>
                </a:effectLst>
              </a:rPr>
              <a:t>Lymphocytes and mononuclear cells 10-20 x 10</a:t>
            </a:r>
            <a:r>
              <a:rPr lang="en-US" altLang="en-US" baseline="30000" dirty="0" smtClean="0">
                <a:solidFill>
                  <a:srgbClr val="0070C0"/>
                </a:solidFill>
                <a:effectLst>
                  <a:outerShdw blurRad="38100" dist="38100" dir="2700000" algn="tl">
                    <a:srgbClr val="000000">
                      <a:alpha val="43137"/>
                    </a:srgbClr>
                  </a:outerShdw>
                </a:effectLst>
              </a:rPr>
              <a:t>6</a:t>
            </a:r>
            <a:r>
              <a:rPr lang="en-US" altLang="en-US" dirty="0" smtClean="0">
                <a:solidFill>
                  <a:srgbClr val="0070C0"/>
                </a:solidFill>
                <a:effectLst>
                  <a:outerShdw blurRad="38100" dist="38100" dir="2700000" algn="tl">
                    <a:srgbClr val="000000">
                      <a:alpha val="43137"/>
                    </a:srgbClr>
                  </a:outerShdw>
                </a:effectLst>
              </a:rPr>
              <a:t> Cells/ml</a:t>
            </a:r>
          </a:p>
          <a:p>
            <a:pPr eaLnBrk="1" hangingPunct="1"/>
            <a:r>
              <a:rPr lang="en-US" altLang="en-US" dirty="0" smtClean="0">
                <a:solidFill>
                  <a:srgbClr val="0070C0"/>
                </a:solidFill>
                <a:effectLst>
                  <a:outerShdw blurRad="38100" dist="38100" dir="2700000" algn="tl">
                    <a:srgbClr val="000000">
                      <a:alpha val="43137"/>
                    </a:srgbClr>
                  </a:outerShdw>
                </a:effectLst>
              </a:rPr>
              <a:t>Erythrocyte (red blood cells) and other cells – 5 x 10</a:t>
            </a:r>
            <a:r>
              <a:rPr lang="en-US" altLang="en-US" baseline="30000" dirty="0" smtClean="0">
                <a:solidFill>
                  <a:srgbClr val="0070C0"/>
                </a:solidFill>
                <a:effectLst>
                  <a:outerShdw blurRad="38100" dist="38100" dir="2700000" algn="tl">
                    <a:srgbClr val="000000">
                      <a:alpha val="43137"/>
                    </a:srgbClr>
                  </a:outerShdw>
                </a:effectLst>
              </a:rPr>
              <a:t>6 </a:t>
            </a:r>
            <a:r>
              <a:rPr lang="en-US" altLang="en-US" dirty="0" smtClean="0">
                <a:solidFill>
                  <a:srgbClr val="0070C0"/>
                </a:solidFill>
                <a:effectLst>
                  <a:outerShdw blurRad="38100" dist="38100" dir="2700000" algn="tl">
                    <a:srgbClr val="000000">
                      <a:alpha val="43137"/>
                    </a:srgbClr>
                  </a:outerShdw>
                </a:effectLst>
              </a:rPr>
              <a:t>cells/</a:t>
            </a:r>
            <a:r>
              <a:rPr lang="en-US" altLang="en-US" dirty="0" err="1" smtClean="0">
                <a:solidFill>
                  <a:srgbClr val="0070C0"/>
                </a:solidFill>
                <a:effectLst>
                  <a:outerShdw blurRad="38100" dist="38100" dir="2700000" algn="tl">
                    <a:srgbClr val="000000">
                      <a:alpha val="43137"/>
                    </a:srgbClr>
                  </a:outerShdw>
                </a:effectLst>
              </a:rPr>
              <a:t>ul</a:t>
            </a:r>
            <a:r>
              <a:rPr lang="en-US" altLang="en-US" dirty="0" smtClean="0">
                <a:solidFill>
                  <a:srgbClr val="0070C0"/>
                </a:solidFill>
                <a:effectLst>
                  <a:outerShdw blurRad="38100" dist="38100" dir="2700000" algn="tl">
                    <a:srgbClr val="000000">
                      <a:alpha val="43137"/>
                    </a:srgbClr>
                  </a:outerShdw>
                </a:effectLst>
              </a:rPr>
              <a:t>; 10-15 mg HB</a:t>
            </a:r>
          </a:p>
        </p:txBody>
      </p:sp>
      <p:pic>
        <p:nvPicPr>
          <p:cNvPr id="4" name="Picture 3" descr="hematocr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5233" y="3260703"/>
            <a:ext cx="3549313" cy="32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1760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1"/>
          </p:nvPr>
        </p:nvSpPr>
        <p:spPr/>
        <p:txBody>
          <a:bodyPr/>
          <a:lstStyle/>
          <a:p>
            <a:r>
              <a:rPr lang="en-US" altLang="en-US">
                <a:solidFill>
                  <a:srgbClr val="969696"/>
                </a:solidFill>
              </a:rPr>
              <a:t>Directorate of Laboratory Medicine</a:t>
            </a:r>
          </a:p>
        </p:txBody>
      </p:sp>
      <p:sp>
        <p:nvSpPr>
          <p:cNvPr id="12" name="Slide Number Placeholder 3"/>
          <p:cNvSpPr>
            <a:spLocks noGrp="1"/>
          </p:cNvSpPr>
          <p:nvPr>
            <p:ph type="sldNum" sz="quarter" idx="12"/>
          </p:nvPr>
        </p:nvSpPr>
        <p:spPr/>
        <p:txBody>
          <a:bodyPr/>
          <a:lstStyle/>
          <a:p>
            <a:fld id="{713DF1A3-19BD-4987-BDCF-040C0B18BBE3}" type="slidenum">
              <a:rPr lang="en-US" altLang="en-US">
                <a:solidFill>
                  <a:srgbClr val="969696"/>
                </a:solidFill>
              </a:rPr>
              <a:pPr/>
              <a:t>9</a:t>
            </a:fld>
            <a:endParaRPr lang="en-US" altLang="en-US">
              <a:solidFill>
                <a:srgbClr val="969696"/>
              </a:solidFill>
            </a:endParaRPr>
          </a:p>
        </p:txBody>
      </p:sp>
      <p:graphicFrame>
        <p:nvGraphicFramePr>
          <p:cNvPr id="38917" name="Object 5"/>
          <p:cNvGraphicFramePr>
            <a:graphicFrameLocks/>
          </p:cNvGraphicFramePr>
          <p:nvPr>
            <p:extLst>
              <p:ext uri="{D42A27DB-BD31-4B8C-83A1-F6EECF244321}">
                <p14:modId xmlns:p14="http://schemas.microsoft.com/office/powerpoint/2010/main" val="1138305749"/>
              </p:ext>
            </p:extLst>
          </p:nvPr>
        </p:nvGraphicFramePr>
        <p:xfrm>
          <a:off x="2590801" y="1219200"/>
          <a:ext cx="3476625" cy="4386264"/>
        </p:xfrm>
        <a:graphic>
          <a:graphicData uri="http://schemas.openxmlformats.org/presentationml/2006/ole">
            <mc:AlternateContent xmlns:mc="http://schemas.openxmlformats.org/markup-compatibility/2006">
              <mc:Choice xmlns:v="urn:schemas-microsoft-com:vml" Requires="v">
                <p:oleObj spid="_x0000_s1034" name="Image" r:id="rId3" imgW="3476520" imgH="3911400" progId="PhotoDeluxe.Image.2">
                  <p:embed/>
                </p:oleObj>
              </mc:Choice>
              <mc:Fallback>
                <p:oleObj name="Image" r:id="rId3" imgW="3476520" imgH="3911400" progId="PhotoDeluxe.Image.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1" y="1219200"/>
                        <a:ext cx="3476625" cy="4386264"/>
                      </a:xfrm>
                      <a:prstGeom prst="rect">
                        <a:avLst/>
                      </a:prstGeom>
                      <a:noFill/>
                      <a:ln>
                        <a:noFill/>
                      </a:ln>
                      <a:effectLst/>
                    </p:spPr>
                  </p:pic>
                </p:oleObj>
              </mc:Fallback>
            </mc:AlternateContent>
          </a:graphicData>
        </a:graphic>
      </p:graphicFrame>
      <p:graphicFrame>
        <p:nvGraphicFramePr>
          <p:cNvPr id="38918" name="Object 6"/>
          <p:cNvGraphicFramePr>
            <a:graphicFrameLocks/>
          </p:cNvGraphicFramePr>
          <p:nvPr/>
        </p:nvGraphicFramePr>
        <p:xfrm>
          <a:off x="6477001" y="914400"/>
          <a:ext cx="962025" cy="4749800"/>
        </p:xfrm>
        <a:graphic>
          <a:graphicData uri="http://schemas.openxmlformats.org/presentationml/2006/ole">
            <mc:AlternateContent xmlns:mc="http://schemas.openxmlformats.org/markup-compatibility/2006">
              <mc:Choice xmlns:v="urn:schemas-microsoft-com:vml" Requires="v">
                <p:oleObj spid="_x0000_s1035" name="Image" r:id="rId5" imgW="961920" imgH="4749480" progId="PhotoDeluxe.Image.2">
                  <p:embed/>
                </p:oleObj>
              </mc:Choice>
              <mc:Fallback>
                <p:oleObj name="Image" r:id="rId5" imgW="961920" imgH="4749480" progId="PhotoDeluxe.Image.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1" y="914400"/>
                        <a:ext cx="962025"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8919" name="Picture 7"/>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39200" y="1066801"/>
            <a:ext cx="928688" cy="453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20" name="Rectangle 8"/>
          <p:cNvSpPr>
            <a:spLocks noChangeArrowheads="1"/>
          </p:cNvSpPr>
          <p:nvPr/>
        </p:nvSpPr>
        <p:spPr bwMode="auto">
          <a:xfrm>
            <a:off x="3886200" y="304800"/>
            <a:ext cx="5467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altLang="en-US" sz="3600" b="1">
                <a:solidFill>
                  <a:srgbClr val="969696"/>
                </a:solidFill>
              </a:rPr>
              <a:t> Venous blood sampling</a:t>
            </a:r>
          </a:p>
        </p:txBody>
      </p:sp>
      <p:sp>
        <p:nvSpPr>
          <p:cNvPr id="38921" name="Rectangle 9"/>
          <p:cNvSpPr>
            <a:spLocks noChangeArrowheads="1"/>
          </p:cNvSpPr>
          <p:nvPr/>
        </p:nvSpPr>
        <p:spPr bwMode="auto">
          <a:xfrm>
            <a:off x="3657601" y="5638800"/>
            <a:ext cx="1673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altLang="en-US" sz="3200" b="1">
                <a:solidFill>
                  <a:srgbClr val="969696"/>
                </a:solidFill>
              </a:rPr>
              <a:t>Syringe</a:t>
            </a:r>
          </a:p>
        </p:txBody>
      </p:sp>
      <p:sp>
        <p:nvSpPr>
          <p:cNvPr id="38922" name="Rectangle 10"/>
          <p:cNvSpPr>
            <a:spLocks noChangeArrowheads="1"/>
          </p:cNvSpPr>
          <p:nvPr/>
        </p:nvSpPr>
        <p:spPr bwMode="auto">
          <a:xfrm>
            <a:off x="6096001" y="5638800"/>
            <a:ext cx="1470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altLang="en-US" sz="3200" b="1" dirty="0">
                <a:solidFill>
                  <a:srgbClr val="969696"/>
                </a:solidFill>
              </a:rPr>
              <a:t>Hybrid</a:t>
            </a:r>
          </a:p>
        </p:txBody>
      </p:sp>
      <p:sp>
        <p:nvSpPr>
          <p:cNvPr id="38923" name="Rectangle 11"/>
          <p:cNvSpPr>
            <a:spLocks noChangeArrowheads="1"/>
          </p:cNvSpPr>
          <p:nvPr/>
        </p:nvSpPr>
        <p:spPr bwMode="auto">
          <a:xfrm>
            <a:off x="8153401" y="5638800"/>
            <a:ext cx="22129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altLang="en-US" sz="3200" b="1">
                <a:solidFill>
                  <a:srgbClr val="969696"/>
                </a:solidFill>
              </a:rPr>
              <a:t>Evacuated</a:t>
            </a:r>
          </a:p>
        </p:txBody>
      </p:sp>
    </p:spTree>
    <p:extLst>
      <p:ext uri="{BB962C8B-B14F-4D97-AF65-F5344CB8AC3E}">
        <p14:creationId xmlns:p14="http://schemas.microsoft.com/office/powerpoint/2010/main" val="171754472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8920"/>
                                        </p:tgtEl>
                                        <p:attrNameLst>
                                          <p:attrName>style.visibility</p:attrName>
                                        </p:attrNameLst>
                                      </p:cBhvr>
                                      <p:to>
                                        <p:strVal val="visible"/>
                                      </p:to>
                                    </p:set>
                                    <p:animEffect transition="in" filter="diamond(in)">
                                      <p:cBhvr>
                                        <p:cTn id="7" dur="2000"/>
                                        <p:tgtEl>
                                          <p:spTgt spid="38920"/>
                                        </p:tgtEl>
                                      </p:cBhvr>
                                    </p:animEffect>
                                  </p:childTnLst>
                                </p:cTn>
                              </p:par>
                            </p:childTnLst>
                          </p:cTn>
                        </p:par>
                        <p:par>
                          <p:cTn id="8" fill="hold" nodeType="afterGroup">
                            <p:stCondLst>
                              <p:cond delay="2000"/>
                            </p:stCondLst>
                            <p:childTnLst>
                              <p:par>
                                <p:cTn id="9" presetID="9" presetClass="entr" presetSubtype="0" fill="hold" nodeType="afterEffect">
                                  <p:stCondLst>
                                    <p:cond delay="0"/>
                                  </p:stCondLst>
                                  <p:childTnLst>
                                    <p:set>
                                      <p:cBhvr>
                                        <p:cTn id="10" dur="1" fill="hold">
                                          <p:stCondLst>
                                            <p:cond delay="0"/>
                                          </p:stCondLst>
                                        </p:cTn>
                                        <p:tgtEl>
                                          <p:spTgt spid="38917"/>
                                        </p:tgtEl>
                                        <p:attrNameLst>
                                          <p:attrName>style.visibility</p:attrName>
                                        </p:attrNameLst>
                                      </p:cBhvr>
                                      <p:to>
                                        <p:strVal val="visible"/>
                                      </p:to>
                                    </p:set>
                                    <p:animEffect transition="in" filter="dissolve">
                                      <p:cBhvr>
                                        <p:cTn id="11" dur="1000"/>
                                        <p:tgtEl>
                                          <p:spTgt spid="38917"/>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8921"/>
                                        </p:tgtEl>
                                        <p:attrNameLst>
                                          <p:attrName>style.visibility</p:attrName>
                                        </p:attrNameLst>
                                      </p:cBhvr>
                                      <p:to>
                                        <p:strVal val="visible"/>
                                      </p:to>
                                    </p:set>
                                    <p:animEffect transition="in" filter="dissolve">
                                      <p:cBhvr>
                                        <p:cTn id="14" dur="2000"/>
                                        <p:tgtEl>
                                          <p:spTgt spid="38921"/>
                                        </p:tgtEl>
                                      </p:cBhvr>
                                    </p:animEffect>
                                  </p:childTnLst>
                                </p:cTn>
                              </p:par>
                            </p:childTnLst>
                          </p:cTn>
                        </p:par>
                        <p:par>
                          <p:cTn id="15" fill="hold" nodeType="afterGroup">
                            <p:stCondLst>
                              <p:cond delay="4000"/>
                            </p:stCondLst>
                            <p:childTnLst>
                              <p:par>
                                <p:cTn id="16" presetID="9" presetClass="entr" presetSubtype="0" fill="hold" nodeType="afterEffect">
                                  <p:stCondLst>
                                    <p:cond delay="0"/>
                                  </p:stCondLst>
                                  <p:childTnLst>
                                    <p:set>
                                      <p:cBhvr>
                                        <p:cTn id="17" dur="1" fill="hold">
                                          <p:stCondLst>
                                            <p:cond delay="0"/>
                                          </p:stCondLst>
                                        </p:cTn>
                                        <p:tgtEl>
                                          <p:spTgt spid="38918"/>
                                        </p:tgtEl>
                                        <p:attrNameLst>
                                          <p:attrName>style.visibility</p:attrName>
                                        </p:attrNameLst>
                                      </p:cBhvr>
                                      <p:to>
                                        <p:strVal val="visible"/>
                                      </p:to>
                                    </p:set>
                                    <p:animEffect transition="in" filter="dissolve">
                                      <p:cBhvr>
                                        <p:cTn id="18" dur="1000"/>
                                        <p:tgtEl>
                                          <p:spTgt spid="389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8922"/>
                                        </p:tgtEl>
                                        <p:attrNameLst>
                                          <p:attrName>style.visibility</p:attrName>
                                        </p:attrNameLst>
                                      </p:cBhvr>
                                      <p:to>
                                        <p:strVal val="visible"/>
                                      </p:to>
                                    </p:set>
                                    <p:animEffect transition="in" filter="dissolve">
                                      <p:cBhvr>
                                        <p:cTn id="21" dur="1000"/>
                                        <p:tgtEl>
                                          <p:spTgt spid="38922"/>
                                        </p:tgtEl>
                                      </p:cBhvr>
                                    </p:animEffect>
                                  </p:childTnLst>
                                </p:cTn>
                              </p:par>
                            </p:childTnLst>
                          </p:cTn>
                        </p:par>
                        <p:par>
                          <p:cTn id="22" fill="hold" nodeType="afterGroup">
                            <p:stCondLst>
                              <p:cond delay="5000"/>
                            </p:stCondLst>
                            <p:childTnLst>
                              <p:par>
                                <p:cTn id="23" presetID="9" presetClass="entr" presetSubtype="0" fill="hold" nodeType="afterEffect">
                                  <p:stCondLst>
                                    <p:cond delay="0"/>
                                  </p:stCondLst>
                                  <p:childTnLst>
                                    <p:set>
                                      <p:cBhvr>
                                        <p:cTn id="24" dur="1" fill="hold">
                                          <p:stCondLst>
                                            <p:cond delay="0"/>
                                          </p:stCondLst>
                                        </p:cTn>
                                        <p:tgtEl>
                                          <p:spTgt spid="38919"/>
                                        </p:tgtEl>
                                        <p:attrNameLst>
                                          <p:attrName>style.visibility</p:attrName>
                                        </p:attrNameLst>
                                      </p:cBhvr>
                                      <p:to>
                                        <p:strVal val="visible"/>
                                      </p:to>
                                    </p:set>
                                    <p:animEffect transition="in" filter="dissolve">
                                      <p:cBhvr>
                                        <p:cTn id="25" dur="1000"/>
                                        <p:tgtEl>
                                          <p:spTgt spid="3891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8923"/>
                                        </p:tgtEl>
                                        <p:attrNameLst>
                                          <p:attrName>style.visibility</p:attrName>
                                        </p:attrNameLst>
                                      </p:cBhvr>
                                      <p:to>
                                        <p:strVal val="visible"/>
                                      </p:to>
                                    </p:set>
                                    <p:animEffect transition="in" filter="dissolve">
                                      <p:cBhvr>
                                        <p:cTn id="28" dur="1000"/>
                                        <p:tgtEl>
                                          <p:spTgt spid="38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0" grpId="0"/>
      <p:bldP spid="38921" grpId="0"/>
      <p:bldP spid="38922" grpId="0"/>
      <p:bldP spid="38923"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Melancholy abstract design template">
  <a:themeElements>
    <a:clrScheme name="Melancholy abstract design template 12">
      <a:dk1>
        <a:srgbClr val="777777"/>
      </a:dk1>
      <a:lt1>
        <a:srgbClr val="969696"/>
      </a:lt1>
      <a:dk2>
        <a:srgbClr val="686B5D"/>
      </a:dk2>
      <a:lt2>
        <a:srgbClr val="4E4E44"/>
      </a:lt2>
      <a:accent1>
        <a:srgbClr val="909082"/>
      </a:accent1>
      <a:accent2>
        <a:srgbClr val="809EA8"/>
      </a:accent2>
      <a:accent3>
        <a:srgbClr val="B9BAB6"/>
      </a:accent3>
      <a:accent4>
        <a:srgbClr val="7F7F7F"/>
      </a:accent4>
      <a:accent5>
        <a:srgbClr val="C6C6C1"/>
      </a:accent5>
      <a:accent6>
        <a:srgbClr val="738F98"/>
      </a:accent6>
      <a:hlink>
        <a:srgbClr val="FFCC66"/>
      </a:hlink>
      <a:folHlink>
        <a:srgbClr val="E9DCB9"/>
      </a:folHlink>
    </a:clrScheme>
    <a:fontScheme name="Melancholy abstract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elancholy abstract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lancholy abstract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lancholy abstract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lancholy abstract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lancholy abstract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lancholy abstract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lancholy abstract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lancholy abstract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lancholy abstract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lancholy abstract design templat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lancholy abstract design templat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elancholy abstract design template 12">
        <a:dk1>
          <a:srgbClr val="777777"/>
        </a:dk1>
        <a:lt1>
          <a:srgbClr val="969696"/>
        </a:lt1>
        <a:dk2>
          <a:srgbClr val="686B5D"/>
        </a:dk2>
        <a:lt2>
          <a:srgbClr val="4E4E44"/>
        </a:lt2>
        <a:accent1>
          <a:srgbClr val="909082"/>
        </a:accent1>
        <a:accent2>
          <a:srgbClr val="809EA8"/>
        </a:accent2>
        <a:accent3>
          <a:srgbClr val="B9BAB6"/>
        </a:accent3>
        <a:accent4>
          <a:srgbClr val="7F7F7F"/>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elancholy abstract design template">
  <a:themeElements>
    <a:clrScheme name="Melancholy abstract design template 12">
      <a:dk1>
        <a:srgbClr val="777777"/>
      </a:dk1>
      <a:lt1>
        <a:srgbClr val="969696"/>
      </a:lt1>
      <a:dk2>
        <a:srgbClr val="686B5D"/>
      </a:dk2>
      <a:lt2>
        <a:srgbClr val="4E4E44"/>
      </a:lt2>
      <a:accent1>
        <a:srgbClr val="909082"/>
      </a:accent1>
      <a:accent2>
        <a:srgbClr val="809EA8"/>
      </a:accent2>
      <a:accent3>
        <a:srgbClr val="B9BAB6"/>
      </a:accent3>
      <a:accent4>
        <a:srgbClr val="7F7F7F"/>
      </a:accent4>
      <a:accent5>
        <a:srgbClr val="C6C6C1"/>
      </a:accent5>
      <a:accent6>
        <a:srgbClr val="738F98"/>
      </a:accent6>
      <a:hlink>
        <a:srgbClr val="FFCC66"/>
      </a:hlink>
      <a:folHlink>
        <a:srgbClr val="E9DCB9"/>
      </a:folHlink>
    </a:clrScheme>
    <a:fontScheme name="Melancholy abstract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elancholy abstract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lancholy abstract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lancholy abstract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lancholy abstract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lancholy abstract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lancholy abstract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lancholy abstract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lancholy abstract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lancholy abstract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lancholy abstract design templat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lancholy abstract design templat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elancholy abstract design template 12">
        <a:dk1>
          <a:srgbClr val="777777"/>
        </a:dk1>
        <a:lt1>
          <a:srgbClr val="969696"/>
        </a:lt1>
        <a:dk2>
          <a:srgbClr val="686B5D"/>
        </a:dk2>
        <a:lt2>
          <a:srgbClr val="4E4E44"/>
        </a:lt2>
        <a:accent1>
          <a:srgbClr val="909082"/>
        </a:accent1>
        <a:accent2>
          <a:srgbClr val="809EA8"/>
        </a:accent2>
        <a:accent3>
          <a:srgbClr val="B9BAB6"/>
        </a:accent3>
        <a:accent4>
          <a:srgbClr val="7F7F7F"/>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Melancholy abstract design template">
  <a:themeElements>
    <a:clrScheme name="Melancholy abstract design template 12">
      <a:dk1>
        <a:srgbClr val="777777"/>
      </a:dk1>
      <a:lt1>
        <a:srgbClr val="969696"/>
      </a:lt1>
      <a:dk2>
        <a:srgbClr val="686B5D"/>
      </a:dk2>
      <a:lt2>
        <a:srgbClr val="4E4E44"/>
      </a:lt2>
      <a:accent1>
        <a:srgbClr val="909082"/>
      </a:accent1>
      <a:accent2>
        <a:srgbClr val="809EA8"/>
      </a:accent2>
      <a:accent3>
        <a:srgbClr val="B9BAB6"/>
      </a:accent3>
      <a:accent4>
        <a:srgbClr val="7F7F7F"/>
      </a:accent4>
      <a:accent5>
        <a:srgbClr val="C6C6C1"/>
      </a:accent5>
      <a:accent6>
        <a:srgbClr val="738F98"/>
      </a:accent6>
      <a:hlink>
        <a:srgbClr val="FFCC66"/>
      </a:hlink>
      <a:folHlink>
        <a:srgbClr val="E9DCB9"/>
      </a:folHlink>
    </a:clrScheme>
    <a:fontScheme name="Melancholy abstract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elancholy abstract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lancholy abstract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lancholy abstract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lancholy abstract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lancholy abstract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lancholy abstract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lancholy abstract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lancholy abstract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lancholy abstract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lancholy abstract design templat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lancholy abstract design templat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elancholy abstract design template 12">
        <a:dk1>
          <a:srgbClr val="777777"/>
        </a:dk1>
        <a:lt1>
          <a:srgbClr val="969696"/>
        </a:lt1>
        <a:dk2>
          <a:srgbClr val="686B5D"/>
        </a:dk2>
        <a:lt2>
          <a:srgbClr val="4E4E44"/>
        </a:lt2>
        <a:accent1>
          <a:srgbClr val="909082"/>
        </a:accent1>
        <a:accent2>
          <a:srgbClr val="809EA8"/>
        </a:accent2>
        <a:accent3>
          <a:srgbClr val="B9BAB6"/>
        </a:accent3>
        <a:accent4>
          <a:srgbClr val="7F7F7F"/>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Melancholy abstract design template">
  <a:themeElements>
    <a:clrScheme name="Melancholy abstract design template 12">
      <a:dk1>
        <a:srgbClr val="777777"/>
      </a:dk1>
      <a:lt1>
        <a:srgbClr val="969696"/>
      </a:lt1>
      <a:dk2>
        <a:srgbClr val="686B5D"/>
      </a:dk2>
      <a:lt2>
        <a:srgbClr val="4E4E44"/>
      </a:lt2>
      <a:accent1>
        <a:srgbClr val="909082"/>
      </a:accent1>
      <a:accent2>
        <a:srgbClr val="809EA8"/>
      </a:accent2>
      <a:accent3>
        <a:srgbClr val="B9BAB6"/>
      </a:accent3>
      <a:accent4>
        <a:srgbClr val="7F7F7F"/>
      </a:accent4>
      <a:accent5>
        <a:srgbClr val="C6C6C1"/>
      </a:accent5>
      <a:accent6>
        <a:srgbClr val="738F98"/>
      </a:accent6>
      <a:hlink>
        <a:srgbClr val="FFCC66"/>
      </a:hlink>
      <a:folHlink>
        <a:srgbClr val="E9DCB9"/>
      </a:folHlink>
    </a:clrScheme>
    <a:fontScheme name="Melancholy abstract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elancholy abstract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lancholy abstract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lancholy abstract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lancholy abstract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lancholy abstract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lancholy abstract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lancholy abstract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lancholy abstract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lancholy abstract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lancholy abstract design templat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lancholy abstract design templat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elancholy abstract design template 12">
        <a:dk1>
          <a:srgbClr val="777777"/>
        </a:dk1>
        <a:lt1>
          <a:srgbClr val="969696"/>
        </a:lt1>
        <a:dk2>
          <a:srgbClr val="686B5D"/>
        </a:dk2>
        <a:lt2>
          <a:srgbClr val="4E4E44"/>
        </a:lt2>
        <a:accent1>
          <a:srgbClr val="909082"/>
        </a:accent1>
        <a:accent2>
          <a:srgbClr val="809EA8"/>
        </a:accent2>
        <a:accent3>
          <a:srgbClr val="B9BAB6"/>
        </a:accent3>
        <a:accent4>
          <a:srgbClr val="7F7F7F"/>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Melancholy abstract design template">
  <a:themeElements>
    <a:clrScheme name="Melancholy abstract design template 12">
      <a:dk1>
        <a:srgbClr val="777777"/>
      </a:dk1>
      <a:lt1>
        <a:srgbClr val="969696"/>
      </a:lt1>
      <a:dk2>
        <a:srgbClr val="686B5D"/>
      </a:dk2>
      <a:lt2>
        <a:srgbClr val="4E4E44"/>
      </a:lt2>
      <a:accent1>
        <a:srgbClr val="909082"/>
      </a:accent1>
      <a:accent2>
        <a:srgbClr val="809EA8"/>
      </a:accent2>
      <a:accent3>
        <a:srgbClr val="B9BAB6"/>
      </a:accent3>
      <a:accent4>
        <a:srgbClr val="7F7F7F"/>
      </a:accent4>
      <a:accent5>
        <a:srgbClr val="C6C6C1"/>
      </a:accent5>
      <a:accent6>
        <a:srgbClr val="738F98"/>
      </a:accent6>
      <a:hlink>
        <a:srgbClr val="FFCC66"/>
      </a:hlink>
      <a:folHlink>
        <a:srgbClr val="E9DCB9"/>
      </a:folHlink>
    </a:clrScheme>
    <a:fontScheme name="Melancholy abstract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elancholy abstract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lancholy abstract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lancholy abstract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lancholy abstract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lancholy abstract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lancholy abstract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lancholy abstract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lancholy abstract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lancholy abstract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lancholy abstract design templat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lancholy abstract design templat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elancholy abstract design template 12">
        <a:dk1>
          <a:srgbClr val="777777"/>
        </a:dk1>
        <a:lt1>
          <a:srgbClr val="969696"/>
        </a:lt1>
        <a:dk2>
          <a:srgbClr val="686B5D"/>
        </a:dk2>
        <a:lt2>
          <a:srgbClr val="4E4E44"/>
        </a:lt2>
        <a:accent1>
          <a:srgbClr val="909082"/>
        </a:accent1>
        <a:accent2>
          <a:srgbClr val="809EA8"/>
        </a:accent2>
        <a:accent3>
          <a:srgbClr val="B9BAB6"/>
        </a:accent3>
        <a:accent4>
          <a:srgbClr val="7F7F7F"/>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Melancholy abstract design template">
  <a:themeElements>
    <a:clrScheme name="Melancholy abstract design template 12">
      <a:dk1>
        <a:srgbClr val="777777"/>
      </a:dk1>
      <a:lt1>
        <a:srgbClr val="969696"/>
      </a:lt1>
      <a:dk2>
        <a:srgbClr val="686B5D"/>
      </a:dk2>
      <a:lt2>
        <a:srgbClr val="4E4E44"/>
      </a:lt2>
      <a:accent1>
        <a:srgbClr val="909082"/>
      </a:accent1>
      <a:accent2>
        <a:srgbClr val="809EA8"/>
      </a:accent2>
      <a:accent3>
        <a:srgbClr val="B9BAB6"/>
      </a:accent3>
      <a:accent4>
        <a:srgbClr val="7F7F7F"/>
      </a:accent4>
      <a:accent5>
        <a:srgbClr val="C6C6C1"/>
      </a:accent5>
      <a:accent6>
        <a:srgbClr val="738F98"/>
      </a:accent6>
      <a:hlink>
        <a:srgbClr val="FFCC66"/>
      </a:hlink>
      <a:folHlink>
        <a:srgbClr val="E9DCB9"/>
      </a:folHlink>
    </a:clrScheme>
    <a:fontScheme name="Melancholy abstract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elancholy abstract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lancholy abstract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lancholy abstract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lancholy abstract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lancholy abstract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lancholy abstract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lancholy abstract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lancholy abstract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lancholy abstract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lancholy abstract design templat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lancholy abstract design templat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elancholy abstract design template 12">
        <a:dk1>
          <a:srgbClr val="777777"/>
        </a:dk1>
        <a:lt1>
          <a:srgbClr val="969696"/>
        </a:lt1>
        <a:dk2>
          <a:srgbClr val="686B5D"/>
        </a:dk2>
        <a:lt2>
          <a:srgbClr val="4E4E44"/>
        </a:lt2>
        <a:accent1>
          <a:srgbClr val="909082"/>
        </a:accent1>
        <a:accent2>
          <a:srgbClr val="809EA8"/>
        </a:accent2>
        <a:accent3>
          <a:srgbClr val="B9BAB6"/>
        </a:accent3>
        <a:accent4>
          <a:srgbClr val="7F7F7F"/>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1035</Words>
  <Application>Microsoft Office PowerPoint</Application>
  <PresentationFormat>Widescreen</PresentationFormat>
  <Paragraphs>135</Paragraphs>
  <Slides>15</Slides>
  <Notes>10</Notes>
  <HiddenSlides>0</HiddenSlides>
  <MMClips>0</MMClips>
  <ScaleCrop>false</ScaleCrop>
  <HeadingPairs>
    <vt:vector size="8" baseType="variant">
      <vt:variant>
        <vt:lpstr>Fonts Used</vt:lpstr>
      </vt:variant>
      <vt:variant>
        <vt:i4>7</vt:i4>
      </vt:variant>
      <vt:variant>
        <vt:lpstr>Theme</vt:lpstr>
      </vt:variant>
      <vt:variant>
        <vt:i4>7</vt:i4>
      </vt:variant>
      <vt:variant>
        <vt:lpstr>Embedded OLE Servers</vt:lpstr>
      </vt:variant>
      <vt:variant>
        <vt:i4>1</vt:i4>
      </vt:variant>
      <vt:variant>
        <vt:lpstr>Slide Titles</vt:lpstr>
      </vt:variant>
      <vt:variant>
        <vt:i4>15</vt:i4>
      </vt:variant>
    </vt:vector>
  </HeadingPairs>
  <TitlesOfParts>
    <vt:vector size="30" baseType="lpstr">
      <vt:lpstr>Arial</vt:lpstr>
      <vt:lpstr>Arial Black</vt:lpstr>
      <vt:lpstr>Calibri</vt:lpstr>
      <vt:lpstr>Century Gothic</vt:lpstr>
      <vt:lpstr>Tahoma</vt:lpstr>
      <vt:lpstr>Times New Roman</vt:lpstr>
      <vt:lpstr>Wingdings 3</vt:lpstr>
      <vt:lpstr>Slice</vt:lpstr>
      <vt:lpstr>Melancholy abstract design template</vt:lpstr>
      <vt:lpstr>1_Melancholy abstract design template</vt:lpstr>
      <vt:lpstr>2_Melancholy abstract design template</vt:lpstr>
      <vt:lpstr>3_Melancholy abstract design template</vt:lpstr>
      <vt:lpstr>4_Melancholy abstract design template</vt:lpstr>
      <vt:lpstr>5_Melancholy abstract design template</vt:lpstr>
      <vt:lpstr>Image</vt:lpstr>
      <vt:lpstr> </vt:lpstr>
      <vt:lpstr>Laboratory Departments</vt:lpstr>
      <vt:lpstr>What constitutes a sample</vt:lpstr>
      <vt:lpstr>Infection risks</vt:lpstr>
      <vt:lpstr>Phases of analysis</vt:lpstr>
      <vt:lpstr>2. Analytical ( in the Lab.) </vt:lpstr>
      <vt:lpstr>Blood </vt:lpstr>
      <vt:lpstr>Blood Components</vt:lpstr>
      <vt:lpstr>PowerPoint Presentation</vt:lpstr>
      <vt:lpstr>PowerPoint Presentation</vt:lpstr>
      <vt:lpstr>Vacuum Collection Tubes</vt:lpstr>
      <vt:lpstr>PowerPoint Presentation</vt:lpstr>
      <vt:lpstr>Blood Collection: Color-code Tubes</vt:lpstr>
      <vt:lpstr>Blood Collection: Color-code Tubes</vt:lpstr>
      <vt:lpstr>Blood Collection: Color-code Tubes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ali alsamawi</dc:creator>
  <cp:lastModifiedBy>ali alsamawi</cp:lastModifiedBy>
  <cp:revision>11</cp:revision>
  <dcterms:created xsi:type="dcterms:W3CDTF">2017-10-23T19:45:55Z</dcterms:created>
  <dcterms:modified xsi:type="dcterms:W3CDTF">2017-10-23T21:52:18Z</dcterms:modified>
</cp:coreProperties>
</file>