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1.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theme/theme32.xml" ContentType="application/vnd.openxmlformats-officedocument.theme+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theme/theme33.xml" ContentType="application/vnd.openxmlformats-officedocument.theme+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34.xml" ContentType="application/vnd.openxmlformats-officedocument.theme+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theme/theme35.xml" ContentType="application/vnd.openxmlformats-officedocument.theme+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theme/theme36.xml" ContentType="application/vnd.openxmlformats-officedocument.theme+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theme/theme37.xml" ContentType="application/vnd.openxmlformats-officedocument.theme+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38.xml" ContentType="application/vnd.openxmlformats-officedocument.theme+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theme/theme39.xml" ContentType="application/vnd.openxmlformats-officedocument.theme+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theme/theme40.xml" ContentType="application/vnd.openxmlformats-officedocument.theme+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theme/theme41.xml" ContentType="application/vnd.openxmlformats-officedocument.theme+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theme/theme42.xml" ContentType="application/vnd.openxmlformats-officedocument.theme+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theme/theme43.xml" ContentType="application/vnd.openxmlformats-officedocument.theme+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theme/theme44.xml" ContentType="application/vnd.openxmlformats-officedocument.theme+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theme/theme45.xml" ContentType="application/vnd.openxmlformats-officedocument.theme+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theme/theme46.xml" ContentType="application/vnd.openxmlformats-officedocument.theme+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theme/theme47.xml" ContentType="application/vnd.openxmlformats-officedocument.theme+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theme/theme48.xml" ContentType="application/vnd.openxmlformats-officedocument.theme+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theme/theme49.xml" ContentType="application/vnd.openxmlformats-officedocument.theme+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theme/theme50.xml" ContentType="application/vnd.openxmlformats-officedocument.theme+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theme/theme51.xml" ContentType="application/vnd.openxmlformats-officedocument.theme+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theme/theme52.xml" ContentType="application/vnd.openxmlformats-officedocument.theme+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theme/theme53.xml" ContentType="application/vnd.openxmlformats-officedocument.theme+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theme/theme54.xml" ContentType="application/vnd.openxmlformats-officedocument.theme+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theme/theme55.xml" ContentType="application/vnd.openxmlformats-officedocument.theme+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theme/theme56.xml" ContentType="application/vnd.openxmlformats-officedocument.theme+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theme/theme57.xml" ContentType="application/vnd.openxmlformats-officedocument.theme+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theme/theme58.xml" ContentType="application/vnd.openxmlformats-officedocument.theme+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theme/theme59.xml" ContentType="application/vnd.openxmlformats-officedocument.theme+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theme/theme60.xml" ContentType="application/vnd.openxmlformats-officedocument.theme+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theme/theme61.xml" ContentType="application/vnd.openxmlformats-officedocument.theme+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theme/theme62.xml" ContentType="application/vnd.openxmlformats-officedocument.theme+xml"/>
  <Override PartName="/ppt/theme/theme6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notesSlides/notesSlide5.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notesSlides/notesSlide6.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notesSlides/notesSlide7.xml" ContentType="application/vnd.openxmlformats-officedocument.presentationml.notesSlide+xml"/>
  <Override PartName="/ppt/theme/themeOverride18.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9.xml" ContentType="application/vnd.openxmlformats-officedocument.themeOverride+xml"/>
  <Override PartName="/ppt/theme/themeOverride20.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4">
  <p:sldMasterIdLst>
    <p:sldMasterId id="2147483720" r:id="rId1"/>
    <p:sldMasterId id="2147483840" r:id="rId2"/>
    <p:sldMasterId id="2147483852" r:id="rId3"/>
    <p:sldMasterId id="2147483986" r:id="rId4"/>
    <p:sldMasterId id="2147484058" r:id="rId5"/>
    <p:sldMasterId id="2147484070" r:id="rId6"/>
    <p:sldMasterId id="2147484106" r:id="rId7"/>
    <p:sldMasterId id="2147484166" r:id="rId8"/>
    <p:sldMasterId id="2147484202" r:id="rId9"/>
    <p:sldMasterId id="2147484250" r:id="rId10"/>
    <p:sldMasterId id="2147484274" r:id="rId11"/>
    <p:sldMasterId id="2147484322" r:id="rId12"/>
    <p:sldMasterId id="2147484334" r:id="rId13"/>
    <p:sldMasterId id="2147484346" r:id="rId14"/>
    <p:sldMasterId id="2147484370" r:id="rId15"/>
    <p:sldMasterId id="2147484406" r:id="rId16"/>
    <p:sldMasterId id="2147484418" r:id="rId17"/>
    <p:sldMasterId id="2147484430" r:id="rId18"/>
    <p:sldMasterId id="2147484442" r:id="rId19"/>
    <p:sldMasterId id="2147484454" r:id="rId20"/>
    <p:sldMasterId id="2147484466" r:id="rId21"/>
    <p:sldMasterId id="2147484478" r:id="rId22"/>
    <p:sldMasterId id="2147484502" r:id="rId23"/>
    <p:sldMasterId id="2147484514" r:id="rId24"/>
    <p:sldMasterId id="2147484562" r:id="rId25"/>
    <p:sldMasterId id="2147484574" r:id="rId26"/>
    <p:sldMasterId id="2147484586" r:id="rId27"/>
    <p:sldMasterId id="2147484598" r:id="rId28"/>
    <p:sldMasterId id="2147484610" r:id="rId29"/>
    <p:sldMasterId id="2147484622" r:id="rId30"/>
    <p:sldMasterId id="2147484635" r:id="rId31"/>
    <p:sldMasterId id="2147484647" r:id="rId32"/>
    <p:sldMasterId id="2147484660" r:id="rId33"/>
    <p:sldMasterId id="2147484672" r:id="rId34"/>
    <p:sldMasterId id="2147484684" r:id="rId35"/>
    <p:sldMasterId id="2147484696" r:id="rId36"/>
    <p:sldMasterId id="2147484708" r:id="rId37"/>
    <p:sldMasterId id="2147484720" r:id="rId38"/>
    <p:sldMasterId id="2147484732" r:id="rId39"/>
    <p:sldMasterId id="2147484744" r:id="rId40"/>
    <p:sldMasterId id="2147484756" r:id="rId41"/>
    <p:sldMasterId id="2147484768" r:id="rId42"/>
    <p:sldMasterId id="2147484780" r:id="rId43"/>
    <p:sldMasterId id="2147484792" r:id="rId44"/>
    <p:sldMasterId id="2147484804" r:id="rId45"/>
    <p:sldMasterId id="2147484816" r:id="rId46"/>
    <p:sldMasterId id="2147484840" r:id="rId47"/>
    <p:sldMasterId id="2147484852" r:id="rId48"/>
    <p:sldMasterId id="2147484864" r:id="rId49"/>
    <p:sldMasterId id="2147484876" r:id="rId50"/>
    <p:sldMasterId id="2147484888" r:id="rId51"/>
    <p:sldMasterId id="2147484900" r:id="rId52"/>
    <p:sldMasterId id="2147484912" r:id="rId53"/>
    <p:sldMasterId id="2147484924" r:id="rId54"/>
    <p:sldMasterId id="2147484936" r:id="rId55"/>
    <p:sldMasterId id="2147484948" r:id="rId56"/>
    <p:sldMasterId id="2147484960" r:id="rId57"/>
    <p:sldMasterId id="2147484972" r:id="rId58"/>
    <p:sldMasterId id="2147484984" r:id="rId59"/>
    <p:sldMasterId id="2147484996" r:id="rId60"/>
    <p:sldMasterId id="2147485008" r:id="rId61"/>
    <p:sldMasterId id="2147485020" r:id="rId62"/>
  </p:sldMasterIdLst>
  <p:notesMasterIdLst>
    <p:notesMasterId r:id="rId221"/>
  </p:notesMasterIdLst>
  <p:sldIdLst>
    <p:sldId id="257" r:id="rId63"/>
    <p:sldId id="351" r:id="rId64"/>
    <p:sldId id="330" r:id="rId65"/>
    <p:sldId id="331" r:id="rId66"/>
    <p:sldId id="262" r:id="rId67"/>
    <p:sldId id="260" r:id="rId68"/>
    <p:sldId id="261" r:id="rId69"/>
    <p:sldId id="333" r:id="rId70"/>
    <p:sldId id="334" r:id="rId71"/>
    <p:sldId id="335" r:id="rId72"/>
    <p:sldId id="336" r:id="rId73"/>
    <p:sldId id="338" r:id="rId74"/>
    <p:sldId id="337" r:id="rId75"/>
    <p:sldId id="339" r:id="rId76"/>
    <p:sldId id="353" r:id="rId77"/>
    <p:sldId id="352" r:id="rId78"/>
    <p:sldId id="341" r:id="rId79"/>
    <p:sldId id="342" r:id="rId80"/>
    <p:sldId id="384" r:id="rId81"/>
    <p:sldId id="388" r:id="rId82"/>
    <p:sldId id="409" r:id="rId83"/>
    <p:sldId id="343" r:id="rId84"/>
    <p:sldId id="344" r:id="rId85"/>
    <p:sldId id="385" r:id="rId86"/>
    <p:sldId id="345" r:id="rId87"/>
    <p:sldId id="354" r:id="rId88"/>
    <p:sldId id="390" r:id="rId89"/>
    <p:sldId id="389" r:id="rId90"/>
    <p:sldId id="410" r:id="rId91"/>
    <p:sldId id="346" r:id="rId92"/>
    <p:sldId id="355" r:id="rId93"/>
    <p:sldId id="347" r:id="rId94"/>
    <p:sldId id="356" r:id="rId95"/>
    <p:sldId id="357" r:id="rId96"/>
    <p:sldId id="358" r:id="rId97"/>
    <p:sldId id="359" r:id="rId98"/>
    <p:sldId id="411" r:id="rId99"/>
    <p:sldId id="360" r:id="rId100"/>
    <p:sldId id="361" r:id="rId101"/>
    <p:sldId id="362" r:id="rId102"/>
    <p:sldId id="363" r:id="rId103"/>
    <p:sldId id="364" r:id="rId104"/>
    <p:sldId id="404" r:id="rId105"/>
    <p:sldId id="405" r:id="rId106"/>
    <p:sldId id="406" r:id="rId107"/>
    <p:sldId id="387" r:id="rId108"/>
    <p:sldId id="393" r:id="rId109"/>
    <p:sldId id="394" r:id="rId110"/>
    <p:sldId id="395" r:id="rId111"/>
    <p:sldId id="396" r:id="rId112"/>
    <p:sldId id="397" r:id="rId113"/>
    <p:sldId id="407" r:id="rId114"/>
    <p:sldId id="408" r:id="rId115"/>
    <p:sldId id="398" r:id="rId116"/>
    <p:sldId id="365" r:id="rId117"/>
    <p:sldId id="366" r:id="rId118"/>
    <p:sldId id="367" r:id="rId119"/>
    <p:sldId id="412" r:id="rId120"/>
    <p:sldId id="413" r:id="rId121"/>
    <p:sldId id="414" r:id="rId122"/>
    <p:sldId id="415" r:id="rId123"/>
    <p:sldId id="416" r:id="rId124"/>
    <p:sldId id="417" r:id="rId125"/>
    <p:sldId id="418" r:id="rId126"/>
    <p:sldId id="419" r:id="rId127"/>
    <p:sldId id="420" r:id="rId128"/>
    <p:sldId id="421" r:id="rId129"/>
    <p:sldId id="422" r:id="rId130"/>
    <p:sldId id="423" r:id="rId131"/>
    <p:sldId id="424" r:id="rId132"/>
    <p:sldId id="425" r:id="rId133"/>
    <p:sldId id="426" r:id="rId134"/>
    <p:sldId id="427" r:id="rId135"/>
    <p:sldId id="428" r:id="rId136"/>
    <p:sldId id="429" r:id="rId137"/>
    <p:sldId id="430" r:id="rId138"/>
    <p:sldId id="431" r:id="rId139"/>
    <p:sldId id="432" r:id="rId140"/>
    <p:sldId id="433" r:id="rId141"/>
    <p:sldId id="434" r:id="rId142"/>
    <p:sldId id="435" r:id="rId143"/>
    <p:sldId id="436" r:id="rId144"/>
    <p:sldId id="369" r:id="rId145"/>
    <p:sldId id="370" r:id="rId146"/>
    <p:sldId id="368" r:id="rId147"/>
    <p:sldId id="371" r:id="rId148"/>
    <p:sldId id="372" r:id="rId149"/>
    <p:sldId id="373" r:id="rId150"/>
    <p:sldId id="375" r:id="rId151"/>
    <p:sldId id="374" r:id="rId152"/>
    <p:sldId id="376" r:id="rId153"/>
    <p:sldId id="377" r:id="rId154"/>
    <p:sldId id="378" r:id="rId155"/>
    <p:sldId id="379" r:id="rId156"/>
    <p:sldId id="380" r:id="rId157"/>
    <p:sldId id="382" r:id="rId158"/>
    <p:sldId id="437" r:id="rId159"/>
    <p:sldId id="438" r:id="rId160"/>
    <p:sldId id="439" r:id="rId161"/>
    <p:sldId id="440" r:id="rId162"/>
    <p:sldId id="441" r:id="rId163"/>
    <p:sldId id="442" r:id="rId164"/>
    <p:sldId id="443" r:id="rId165"/>
    <p:sldId id="444" r:id="rId166"/>
    <p:sldId id="445" r:id="rId167"/>
    <p:sldId id="446" r:id="rId168"/>
    <p:sldId id="447" r:id="rId169"/>
    <p:sldId id="448" r:id="rId170"/>
    <p:sldId id="449" r:id="rId171"/>
    <p:sldId id="450" r:id="rId172"/>
    <p:sldId id="451" r:id="rId173"/>
    <p:sldId id="452" r:id="rId174"/>
    <p:sldId id="453" r:id="rId175"/>
    <p:sldId id="454" r:id="rId176"/>
    <p:sldId id="455" r:id="rId177"/>
    <p:sldId id="456" r:id="rId178"/>
    <p:sldId id="457" r:id="rId179"/>
    <p:sldId id="458" r:id="rId180"/>
    <p:sldId id="459" r:id="rId181"/>
    <p:sldId id="460" r:id="rId182"/>
    <p:sldId id="461" r:id="rId183"/>
    <p:sldId id="462" r:id="rId184"/>
    <p:sldId id="464" r:id="rId185"/>
    <p:sldId id="465" r:id="rId186"/>
    <p:sldId id="466" r:id="rId187"/>
    <p:sldId id="467" r:id="rId188"/>
    <p:sldId id="468" r:id="rId189"/>
    <p:sldId id="469" r:id="rId190"/>
    <p:sldId id="470" r:id="rId191"/>
    <p:sldId id="471" r:id="rId192"/>
    <p:sldId id="472" r:id="rId193"/>
    <p:sldId id="473" r:id="rId194"/>
    <p:sldId id="474" r:id="rId195"/>
    <p:sldId id="476" r:id="rId196"/>
    <p:sldId id="477" r:id="rId197"/>
    <p:sldId id="478" r:id="rId198"/>
    <p:sldId id="479" r:id="rId199"/>
    <p:sldId id="480" r:id="rId200"/>
    <p:sldId id="481" r:id="rId201"/>
    <p:sldId id="482" r:id="rId202"/>
    <p:sldId id="483" r:id="rId203"/>
    <p:sldId id="484" r:id="rId204"/>
    <p:sldId id="485" r:id="rId205"/>
    <p:sldId id="486" r:id="rId206"/>
    <p:sldId id="487" r:id="rId207"/>
    <p:sldId id="488" r:id="rId208"/>
    <p:sldId id="489" r:id="rId209"/>
    <p:sldId id="490" r:id="rId210"/>
    <p:sldId id="491" r:id="rId211"/>
    <p:sldId id="492" r:id="rId212"/>
    <p:sldId id="493" r:id="rId213"/>
    <p:sldId id="494" r:id="rId214"/>
    <p:sldId id="495" r:id="rId215"/>
    <p:sldId id="496" r:id="rId216"/>
    <p:sldId id="497" r:id="rId217"/>
    <p:sldId id="498" r:id="rId218"/>
    <p:sldId id="499" r:id="rId219"/>
    <p:sldId id="475" r:id="rId22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نمط ذو سمات 2 - تميي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نمط ذو سمات 2 - تمييز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نمط متوسط 4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D083AE6-46FA-4A59-8FB0-9F97EB10719F}" styleName="نمط فاتح 3 - تميي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27F97BB-C833-4FB7-BDE5-3F7075034690}" styleName="نمط ذو سمات 2 - تمييز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نمط متوسط 1 - تميي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269D01E-BC32-4049-B463-5C60D7B0CCD2}" styleName="نمط ذو سمات 2 - تمييز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نمط ذو نسُق 1 - تميي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60" d="100"/>
          <a:sy n="60" d="100"/>
        </p:scale>
        <p:origin x="-1656" y="-2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6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55.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 Target="slides/slide1.xml"/><Relationship Id="rId84" Type="http://schemas.openxmlformats.org/officeDocument/2006/relationships/slide" Target="slides/slide22.xml"/><Relationship Id="rId138" Type="http://schemas.openxmlformats.org/officeDocument/2006/relationships/slide" Target="slides/slide76.xml"/><Relationship Id="rId159" Type="http://schemas.openxmlformats.org/officeDocument/2006/relationships/slide" Target="slides/slide97.xml"/><Relationship Id="rId170" Type="http://schemas.openxmlformats.org/officeDocument/2006/relationships/slide" Target="slides/slide108.xml"/><Relationship Id="rId191" Type="http://schemas.openxmlformats.org/officeDocument/2006/relationships/slide" Target="slides/slide129.xml"/><Relationship Id="rId205" Type="http://schemas.openxmlformats.org/officeDocument/2006/relationships/slide" Target="slides/slide143.xml"/><Relationship Id="rId107" Type="http://schemas.openxmlformats.org/officeDocument/2006/relationships/slide" Target="slides/slide4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 Target="slides/slide12.xml"/><Relationship Id="rId128" Type="http://schemas.openxmlformats.org/officeDocument/2006/relationships/slide" Target="slides/slide66.xml"/><Relationship Id="rId149" Type="http://schemas.openxmlformats.org/officeDocument/2006/relationships/slide" Target="slides/slide87.xml"/><Relationship Id="rId5" Type="http://schemas.openxmlformats.org/officeDocument/2006/relationships/slideMaster" Target="slideMasters/slideMaster5.xml"/><Relationship Id="rId95" Type="http://schemas.openxmlformats.org/officeDocument/2006/relationships/slide" Target="slides/slide33.xml"/><Relationship Id="rId160" Type="http://schemas.openxmlformats.org/officeDocument/2006/relationships/slide" Target="slides/slide98.xml"/><Relationship Id="rId181" Type="http://schemas.openxmlformats.org/officeDocument/2006/relationships/slide" Target="slides/slide119.xml"/><Relationship Id="rId216" Type="http://schemas.openxmlformats.org/officeDocument/2006/relationships/slide" Target="slides/slide154.xml"/><Relationship Id="rId211" Type="http://schemas.openxmlformats.org/officeDocument/2006/relationships/slide" Target="slides/slide149.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 Target="slides/slide2.xml"/><Relationship Id="rId69" Type="http://schemas.openxmlformats.org/officeDocument/2006/relationships/slide" Target="slides/slide7.xml"/><Relationship Id="rId113" Type="http://schemas.openxmlformats.org/officeDocument/2006/relationships/slide" Target="slides/slide51.xml"/><Relationship Id="rId118" Type="http://schemas.openxmlformats.org/officeDocument/2006/relationships/slide" Target="slides/slide56.xml"/><Relationship Id="rId134" Type="http://schemas.openxmlformats.org/officeDocument/2006/relationships/slide" Target="slides/slide72.xml"/><Relationship Id="rId139" Type="http://schemas.openxmlformats.org/officeDocument/2006/relationships/slide" Target="slides/slide77.xml"/><Relationship Id="rId80" Type="http://schemas.openxmlformats.org/officeDocument/2006/relationships/slide" Target="slides/slide18.xml"/><Relationship Id="rId85" Type="http://schemas.openxmlformats.org/officeDocument/2006/relationships/slide" Target="slides/slide23.xml"/><Relationship Id="rId150" Type="http://schemas.openxmlformats.org/officeDocument/2006/relationships/slide" Target="slides/slide88.xml"/><Relationship Id="rId155" Type="http://schemas.openxmlformats.org/officeDocument/2006/relationships/slide" Target="slides/slide93.xml"/><Relationship Id="rId171" Type="http://schemas.openxmlformats.org/officeDocument/2006/relationships/slide" Target="slides/slide109.xml"/><Relationship Id="rId176" Type="http://schemas.openxmlformats.org/officeDocument/2006/relationships/slide" Target="slides/slide114.xml"/><Relationship Id="rId192" Type="http://schemas.openxmlformats.org/officeDocument/2006/relationships/slide" Target="slides/slide130.xml"/><Relationship Id="rId197" Type="http://schemas.openxmlformats.org/officeDocument/2006/relationships/slide" Target="slides/slide135.xml"/><Relationship Id="rId206" Type="http://schemas.openxmlformats.org/officeDocument/2006/relationships/slide" Target="slides/slide144.xml"/><Relationship Id="rId201" Type="http://schemas.openxmlformats.org/officeDocument/2006/relationships/slide" Target="slides/slide139.xml"/><Relationship Id="rId222" Type="http://schemas.openxmlformats.org/officeDocument/2006/relationships/presProps" Target="presProp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41.xml"/><Relationship Id="rId108" Type="http://schemas.openxmlformats.org/officeDocument/2006/relationships/slide" Target="slides/slide46.xml"/><Relationship Id="rId124" Type="http://schemas.openxmlformats.org/officeDocument/2006/relationships/slide" Target="slides/slide62.xml"/><Relationship Id="rId129" Type="http://schemas.openxmlformats.org/officeDocument/2006/relationships/slide" Target="slides/slide67.xml"/><Relationship Id="rId54" Type="http://schemas.openxmlformats.org/officeDocument/2006/relationships/slideMaster" Target="slideMasters/slideMaster54.xml"/><Relationship Id="rId70" Type="http://schemas.openxmlformats.org/officeDocument/2006/relationships/slide" Target="slides/slide8.xml"/><Relationship Id="rId75" Type="http://schemas.openxmlformats.org/officeDocument/2006/relationships/slide" Target="slides/slide13.xml"/><Relationship Id="rId91" Type="http://schemas.openxmlformats.org/officeDocument/2006/relationships/slide" Target="slides/slide29.xml"/><Relationship Id="rId96" Type="http://schemas.openxmlformats.org/officeDocument/2006/relationships/slide" Target="slides/slide34.xml"/><Relationship Id="rId140" Type="http://schemas.openxmlformats.org/officeDocument/2006/relationships/slide" Target="slides/slide78.xml"/><Relationship Id="rId145" Type="http://schemas.openxmlformats.org/officeDocument/2006/relationships/slide" Target="slides/slide83.xml"/><Relationship Id="rId161" Type="http://schemas.openxmlformats.org/officeDocument/2006/relationships/slide" Target="slides/slide99.xml"/><Relationship Id="rId166" Type="http://schemas.openxmlformats.org/officeDocument/2006/relationships/slide" Target="slides/slide104.xml"/><Relationship Id="rId182" Type="http://schemas.openxmlformats.org/officeDocument/2006/relationships/slide" Target="slides/slide120.xml"/><Relationship Id="rId187" Type="http://schemas.openxmlformats.org/officeDocument/2006/relationships/slide" Target="slides/slide125.xml"/><Relationship Id="rId217" Type="http://schemas.openxmlformats.org/officeDocument/2006/relationships/slide" Target="slides/slide155.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150.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52.xml"/><Relationship Id="rId119" Type="http://schemas.openxmlformats.org/officeDocument/2006/relationships/slide" Target="slides/slide57.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 Target="slides/slide3.xml"/><Relationship Id="rId81" Type="http://schemas.openxmlformats.org/officeDocument/2006/relationships/slide" Target="slides/slide19.xml"/><Relationship Id="rId86" Type="http://schemas.openxmlformats.org/officeDocument/2006/relationships/slide" Target="slides/slide24.xml"/><Relationship Id="rId130" Type="http://schemas.openxmlformats.org/officeDocument/2006/relationships/slide" Target="slides/slide68.xml"/><Relationship Id="rId135" Type="http://schemas.openxmlformats.org/officeDocument/2006/relationships/slide" Target="slides/slide73.xml"/><Relationship Id="rId151" Type="http://schemas.openxmlformats.org/officeDocument/2006/relationships/slide" Target="slides/slide89.xml"/><Relationship Id="rId156" Type="http://schemas.openxmlformats.org/officeDocument/2006/relationships/slide" Target="slides/slide94.xml"/><Relationship Id="rId177" Type="http://schemas.openxmlformats.org/officeDocument/2006/relationships/slide" Target="slides/slide115.xml"/><Relationship Id="rId198" Type="http://schemas.openxmlformats.org/officeDocument/2006/relationships/slide" Target="slides/slide136.xml"/><Relationship Id="rId172" Type="http://schemas.openxmlformats.org/officeDocument/2006/relationships/slide" Target="slides/slide110.xml"/><Relationship Id="rId193" Type="http://schemas.openxmlformats.org/officeDocument/2006/relationships/slide" Target="slides/slide131.xml"/><Relationship Id="rId202" Type="http://schemas.openxmlformats.org/officeDocument/2006/relationships/slide" Target="slides/slide140.xml"/><Relationship Id="rId207" Type="http://schemas.openxmlformats.org/officeDocument/2006/relationships/slide" Target="slides/slide145.xml"/><Relationship Id="rId223" Type="http://schemas.openxmlformats.org/officeDocument/2006/relationships/viewProps" Target="viewProp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47.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14.xml"/><Relationship Id="rId97" Type="http://schemas.openxmlformats.org/officeDocument/2006/relationships/slide" Target="slides/slide35.xml"/><Relationship Id="rId104" Type="http://schemas.openxmlformats.org/officeDocument/2006/relationships/slide" Target="slides/slide42.xml"/><Relationship Id="rId120" Type="http://schemas.openxmlformats.org/officeDocument/2006/relationships/slide" Target="slides/slide58.xml"/><Relationship Id="rId125" Type="http://schemas.openxmlformats.org/officeDocument/2006/relationships/slide" Target="slides/slide63.xml"/><Relationship Id="rId141" Type="http://schemas.openxmlformats.org/officeDocument/2006/relationships/slide" Target="slides/slide79.xml"/><Relationship Id="rId146" Type="http://schemas.openxmlformats.org/officeDocument/2006/relationships/slide" Target="slides/slide84.xml"/><Relationship Id="rId167" Type="http://schemas.openxmlformats.org/officeDocument/2006/relationships/slide" Target="slides/slide105.xml"/><Relationship Id="rId188" Type="http://schemas.openxmlformats.org/officeDocument/2006/relationships/slide" Target="slides/slide126.xml"/><Relationship Id="rId7" Type="http://schemas.openxmlformats.org/officeDocument/2006/relationships/slideMaster" Target="slideMasters/slideMaster7.xml"/><Relationship Id="rId71" Type="http://schemas.openxmlformats.org/officeDocument/2006/relationships/slide" Target="slides/slide9.xml"/><Relationship Id="rId92" Type="http://schemas.openxmlformats.org/officeDocument/2006/relationships/slide" Target="slides/slide30.xml"/><Relationship Id="rId162" Type="http://schemas.openxmlformats.org/officeDocument/2006/relationships/slide" Target="slides/slide100.xml"/><Relationship Id="rId183" Type="http://schemas.openxmlformats.org/officeDocument/2006/relationships/slide" Target="slides/slide121.xml"/><Relationship Id="rId213" Type="http://schemas.openxmlformats.org/officeDocument/2006/relationships/slide" Target="slides/slide151.xml"/><Relationship Id="rId218" Type="http://schemas.openxmlformats.org/officeDocument/2006/relationships/slide" Target="slides/slide156.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4.xml"/><Relationship Id="rId87" Type="http://schemas.openxmlformats.org/officeDocument/2006/relationships/slide" Target="slides/slide25.xml"/><Relationship Id="rId110" Type="http://schemas.openxmlformats.org/officeDocument/2006/relationships/slide" Target="slides/slide48.xml"/><Relationship Id="rId115" Type="http://schemas.openxmlformats.org/officeDocument/2006/relationships/slide" Target="slides/slide53.xml"/><Relationship Id="rId131" Type="http://schemas.openxmlformats.org/officeDocument/2006/relationships/slide" Target="slides/slide69.xml"/><Relationship Id="rId136" Type="http://schemas.openxmlformats.org/officeDocument/2006/relationships/slide" Target="slides/slide74.xml"/><Relationship Id="rId157" Type="http://schemas.openxmlformats.org/officeDocument/2006/relationships/slide" Target="slides/slide95.xml"/><Relationship Id="rId178" Type="http://schemas.openxmlformats.org/officeDocument/2006/relationships/slide" Target="slides/slide116.xml"/><Relationship Id="rId61" Type="http://schemas.openxmlformats.org/officeDocument/2006/relationships/slideMaster" Target="slideMasters/slideMaster61.xml"/><Relationship Id="rId82" Type="http://schemas.openxmlformats.org/officeDocument/2006/relationships/slide" Target="slides/slide20.xml"/><Relationship Id="rId152" Type="http://schemas.openxmlformats.org/officeDocument/2006/relationships/slide" Target="slides/slide90.xml"/><Relationship Id="rId173" Type="http://schemas.openxmlformats.org/officeDocument/2006/relationships/slide" Target="slides/slide111.xml"/><Relationship Id="rId194" Type="http://schemas.openxmlformats.org/officeDocument/2006/relationships/slide" Target="slides/slide132.xml"/><Relationship Id="rId199" Type="http://schemas.openxmlformats.org/officeDocument/2006/relationships/slide" Target="slides/slide137.xml"/><Relationship Id="rId203" Type="http://schemas.openxmlformats.org/officeDocument/2006/relationships/slide" Target="slides/slide141.xml"/><Relationship Id="rId208" Type="http://schemas.openxmlformats.org/officeDocument/2006/relationships/slide" Target="slides/slide146.xml"/><Relationship Id="rId19" Type="http://schemas.openxmlformats.org/officeDocument/2006/relationships/slideMaster" Target="slideMasters/slideMaster19.xml"/><Relationship Id="rId224" Type="http://schemas.openxmlformats.org/officeDocument/2006/relationships/theme" Target="theme/theme1.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 Target="slides/slide15.xml"/><Relationship Id="rId100" Type="http://schemas.openxmlformats.org/officeDocument/2006/relationships/slide" Target="slides/slide38.xml"/><Relationship Id="rId105" Type="http://schemas.openxmlformats.org/officeDocument/2006/relationships/slide" Target="slides/slide43.xml"/><Relationship Id="rId126" Type="http://schemas.openxmlformats.org/officeDocument/2006/relationships/slide" Target="slides/slide64.xml"/><Relationship Id="rId147" Type="http://schemas.openxmlformats.org/officeDocument/2006/relationships/slide" Target="slides/slide85.xml"/><Relationship Id="rId168" Type="http://schemas.openxmlformats.org/officeDocument/2006/relationships/slide" Target="slides/slide106.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0.xml"/><Relationship Id="rId93" Type="http://schemas.openxmlformats.org/officeDocument/2006/relationships/slide" Target="slides/slide31.xml"/><Relationship Id="rId98" Type="http://schemas.openxmlformats.org/officeDocument/2006/relationships/slide" Target="slides/slide36.xml"/><Relationship Id="rId121" Type="http://schemas.openxmlformats.org/officeDocument/2006/relationships/slide" Target="slides/slide59.xml"/><Relationship Id="rId142" Type="http://schemas.openxmlformats.org/officeDocument/2006/relationships/slide" Target="slides/slide80.xml"/><Relationship Id="rId163" Type="http://schemas.openxmlformats.org/officeDocument/2006/relationships/slide" Target="slides/slide101.xml"/><Relationship Id="rId184" Type="http://schemas.openxmlformats.org/officeDocument/2006/relationships/slide" Target="slides/slide122.xml"/><Relationship Id="rId189" Type="http://schemas.openxmlformats.org/officeDocument/2006/relationships/slide" Target="slides/slide127.xml"/><Relationship Id="rId219" Type="http://schemas.openxmlformats.org/officeDocument/2006/relationships/slide" Target="slides/slide157.xml"/><Relationship Id="rId3" Type="http://schemas.openxmlformats.org/officeDocument/2006/relationships/slideMaster" Target="slideMasters/slideMaster3.xml"/><Relationship Id="rId214" Type="http://schemas.openxmlformats.org/officeDocument/2006/relationships/slide" Target="slides/slide152.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 Target="slides/slide5.xml"/><Relationship Id="rId116" Type="http://schemas.openxmlformats.org/officeDocument/2006/relationships/slide" Target="slides/slide54.xml"/><Relationship Id="rId137" Type="http://schemas.openxmlformats.org/officeDocument/2006/relationships/slide" Target="slides/slide75.xml"/><Relationship Id="rId158" Type="http://schemas.openxmlformats.org/officeDocument/2006/relationships/slide" Target="slides/slide96.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 Target="slides/slide21.xml"/><Relationship Id="rId88" Type="http://schemas.openxmlformats.org/officeDocument/2006/relationships/slide" Target="slides/slide26.xml"/><Relationship Id="rId111" Type="http://schemas.openxmlformats.org/officeDocument/2006/relationships/slide" Target="slides/slide49.xml"/><Relationship Id="rId132" Type="http://schemas.openxmlformats.org/officeDocument/2006/relationships/slide" Target="slides/slide70.xml"/><Relationship Id="rId153" Type="http://schemas.openxmlformats.org/officeDocument/2006/relationships/slide" Target="slides/slide91.xml"/><Relationship Id="rId174" Type="http://schemas.openxmlformats.org/officeDocument/2006/relationships/slide" Target="slides/slide112.xml"/><Relationship Id="rId179" Type="http://schemas.openxmlformats.org/officeDocument/2006/relationships/slide" Target="slides/slide117.xml"/><Relationship Id="rId195" Type="http://schemas.openxmlformats.org/officeDocument/2006/relationships/slide" Target="slides/slide133.xml"/><Relationship Id="rId209" Type="http://schemas.openxmlformats.org/officeDocument/2006/relationships/slide" Target="slides/slide147.xml"/><Relationship Id="rId190" Type="http://schemas.openxmlformats.org/officeDocument/2006/relationships/slide" Target="slides/slide128.xml"/><Relationship Id="rId204" Type="http://schemas.openxmlformats.org/officeDocument/2006/relationships/slide" Target="slides/slide142.xml"/><Relationship Id="rId220" Type="http://schemas.openxmlformats.org/officeDocument/2006/relationships/slide" Target="slides/slide158.xml"/><Relationship Id="rId225" Type="http://schemas.openxmlformats.org/officeDocument/2006/relationships/tableStyles" Target="tableStyles.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44.xml"/><Relationship Id="rId127" Type="http://schemas.openxmlformats.org/officeDocument/2006/relationships/slide" Target="slides/slide6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 Target="slides/slide11.xml"/><Relationship Id="rId78" Type="http://schemas.openxmlformats.org/officeDocument/2006/relationships/slide" Target="slides/slide16.xml"/><Relationship Id="rId94" Type="http://schemas.openxmlformats.org/officeDocument/2006/relationships/slide" Target="slides/slide32.xml"/><Relationship Id="rId99" Type="http://schemas.openxmlformats.org/officeDocument/2006/relationships/slide" Target="slides/slide37.xml"/><Relationship Id="rId101" Type="http://schemas.openxmlformats.org/officeDocument/2006/relationships/slide" Target="slides/slide39.xml"/><Relationship Id="rId122" Type="http://schemas.openxmlformats.org/officeDocument/2006/relationships/slide" Target="slides/slide60.xml"/><Relationship Id="rId143" Type="http://schemas.openxmlformats.org/officeDocument/2006/relationships/slide" Target="slides/slide81.xml"/><Relationship Id="rId148" Type="http://schemas.openxmlformats.org/officeDocument/2006/relationships/slide" Target="slides/slide86.xml"/><Relationship Id="rId164" Type="http://schemas.openxmlformats.org/officeDocument/2006/relationships/slide" Target="slides/slide102.xml"/><Relationship Id="rId169" Type="http://schemas.openxmlformats.org/officeDocument/2006/relationships/slide" Target="slides/slide107.xml"/><Relationship Id="rId185" Type="http://schemas.openxmlformats.org/officeDocument/2006/relationships/slide" Target="slides/slide123.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18.xml"/><Relationship Id="rId210" Type="http://schemas.openxmlformats.org/officeDocument/2006/relationships/slide" Target="slides/slide148.xml"/><Relationship Id="rId215" Type="http://schemas.openxmlformats.org/officeDocument/2006/relationships/slide" Target="slides/slide153.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 Target="slides/slide6.xml"/><Relationship Id="rId89" Type="http://schemas.openxmlformats.org/officeDocument/2006/relationships/slide" Target="slides/slide27.xml"/><Relationship Id="rId112" Type="http://schemas.openxmlformats.org/officeDocument/2006/relationships/slide" Target="slides/slide50.xml"/><Relationship Id="rId133" Type="http://schemas.openxmlformats.org/officeDocument/2006/relationships/slide" Target="slides/slide71.xml"/><Relationship Id="rId154" Type="http://schemas.openxmlformats.org/officeDocument/2006/relationships/slide" Target="slides/slide92.xml"/><Relationship Id="rId175" Type="http://schemas.openxmlformats.org/officeDocument/2006/relationships/slide" Target="slides/slide113.xml"/><Relationship Id="rId196" Type="http://schemas.openxmlformats.org/officeDocument/2006/relationships/slide" Target="slides/slide134.xml"/><Relationship Id="rId200" Type="http://schemas.openxmlformats.org/officeDocument/2006/relationships/slide" Target="slides/slide138.xml"/><Relationship Id="rId16" Type="http://schemas.openxmlformats.org/officeDocument/2006/relationships/slideMaster" Target="slideMasters/slideMaster16.xml"/><Relationship Id="rId221" Type="http://schemas.openxmlformats.org/officeDocument/2006/relationships/notesMaster" Target="notesMasters/notesMaster1.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 Target="slides/slide17.xml"/><Relationship Id="rId102" Type="http://schemas.openxmlformats.org/officeDocument/2006/relationships/slide" Target="slides/slide40.xml"/><Relationship Id="rId123" Type="http://schemas.openxmlformats.org/officeDocument/2006/relationships/slide" Target="slides/slide61.xml"/><Relationship Id="rId144" Type="http://schemas.openxmlformats.org/officeDocument/2006/relationships/slide" Target="slides/slide82.xml"/><Relationship Id="rId90" Type="http://schemas.openxmlformats.org/officeDocument/2006/relationships/slide" Target="slides/slide28.xml"/><Relationship Id="rId165" Type="http://schemas.openxmlformats.org/officeDocument/2006/relationships/slide" Target="slides/slide103.xml"/><Relationship Id="rId186" Type="http://schemas.openxmlformats.org/officeDocument/2006/relationships/slide" Target="slides/slide1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E293B9A-7B10-4DE0-8E68-6C41006E9535}" type="datetimeFigureOut">
              <a:rPr lang="ar-IQ" smtClean="0"/>
              <a:pPr/>
              <a:t>10/02/1439</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1E1328A-6804-4343-AD70-8AE2F90BB6C9}" type="slidenum">
              <a:rPr lang="ar-IQ" smtClean="0"/>
              <a:pPr/>
              <a:t>‹#›</a:t>
            </a:fld>
            <a:endParaRPr lang="ar-IQ"/>
          </a:p>
        </p:txBody>
      </p:sp>
    </p:spTree>
    <p:extLst>
      <p:ext uri="{BB962C8B-B14F-4D97-AF65-F5344CB8AC3E}">
        <p14:creationId xmlns:p14="http://schemas.microsoft.com/office/powerpoint/2010/main" val="274508632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51E1328A-6804-4343-AD70-8AE2F90BB6C9}" type="slidenum">
              <a:rPr lang="ar-IQ" smtClean="0"/>
              <a:pPr/>
              <a:t>3</a:t>
            </a:fld>
            <a:endParaRPr lang="ar-IQ"/>
          </a:p>
        </p:txBody>
      </p:sp>
    </p:spTree>
    <p:extLst>
      <p:ext uri="{BB962C8B-B14F-4D97-AF65-F5344CB8AC3E}">
        <p14:creationId xmlns:p14="http://schemas.microsoft.com/office/powerpoint/2010/main" val="1879375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51E1328A-6804-4343-AD70-8AE2F90BB6C9}" type="slidenum">
              <a:rPr lang="ar-IQ" smtClean="0">
                <a:solidFill>
                  <a:prstClr val="black"/>
                </a:solidFill>
              </a:rPr>
              <a:pPr/>
              <a:t>136</a:t>
            </a:fld>
            <a:endParaRPr lang="ar-IQ">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51E1328A-6804-4343-AD70-8AE2F90BB6C9}" type="slidenum">
              <a:rPr lang="ar-IQ" smtClean="0">
                <a:solidFill>
                  <a:prstClr val="black"/>
                </a:solidFill>
              </a:rPr>
              <a:pPr/>
              <a:t>146</a:t>
            </a:fld>
            <a:endParaRPr lang="ar-IQ">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51E1328A-6804-4343-AD70-8AE2F90BB6C9}" type="slidenum">
              <a:rPr lang="ar-IQ" smtClean="0">
                <a:solidFill>
                  <a:prstClr val="black"/>
                </a:solidFill>
              </a:rPr>
              <a:pPr/>
              <a:t>149</a:t>
            </a:fld>
            <a:endParaRPr lang="ar-IQ">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51E1328A-6804-4343-AD70-8AE2F90BB6C9}" type="slidenum">
              <a:rPr lang="ar-IQ" smtClean="0"/>
              <a:pPr/>
              <a:t>14</a:t>
            </a:fld>
            <a:endParaRPr lang="ar-IQ"/>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51E1328A-6804-4343-AD70-8AE2F90BB6C9}" type="slidenum">
              <a:rPr lang="ar-IQ" smtClean="0"/>
              <a:pPr/>
              <a:t>33</a:t>
            </a:fld>
            <a:endParaRPr lang="ar-IQ"/>
          </a:p>
        </p:txBody>
      </p:sp>
    </p:spTree>
    <p:extLst>
      <p:ext uri="{BB962C8B-B14F-4D97-AF65-F5344CB8AC3E}">
        <p14:creationId xmlns:p14="http://schemas.microsoft.com/office/powerpoint/2010/main" val="76893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51E1328A-6804-4343-AD70-8AE2F90BB6C9}" type="slidenum">
              <a:rPr lang="ar-IQ" smtClean="0">
                <a:solidFill>
                  <a:prstClr val="black"/>
                </a:solidFill>
              </a:rPr>
              <a:pPr/>
              <a:t>60</a:t>
            </a:fld>
            <a:endParaRPr lang="ar-IQ">
              <a:solidFill>
                <a:prstClr val="black"/>
              </a:solidFill>
            </a:endParaRPr>
          </a:p>
        </p:txBody>
      </p:sp>
    </p:spTree>
    <p:extLst>
      <p:ext uri="{BB962C8B-B14F-4D97-AF65-F5344CB8AC3E}">
        <p14:creationId xmlns:p14="http://schemas.microsoft.com/office/powerpoint/2010/main" val="1879375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51E1328A-6804-4343-AD70-8AE2F90BB6C9}" type="slidenum">
              <a:rPr lang="ar-IQ" smtClean="0"/>
              <a:pPr/>
              <a:t>87</a:t>
            </a:fld>
            <a:endParaRPr lang="ar-IQ"/>
          </a:p>
        </p:txBody>
      </p:sp>
    </p:spTree>
    <p:extLst>
      <p:ext uri="{BB962C8B-B14F-4D97-AF65-F5344CB8AC3E}">
        <p14:creationId xmlns:p14="http://schemas.microsoft.com/office/powerpoint/2010/main" val="2678881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51E1328A-6804-4343-AD70-8AE2F90BB6C9}" type="slidenum">
              <a:rPr lang="ar-IQ" smtClean="0">
                <a:solidFill>
                  <a:prstClr val="black"/>
                </a:solidFill>
              </a:rPr>
              <a:pPr/>
              <a:t>104</a:t>
            </a:fld>
            <a:endParaRPr lang="ar-IQ">
              <a:solidFill>
                <a:prstClr val="black"/>
              </a:solidFill>
            </a:endParaRPr>
          </a:p>
        </p:txBody>
      </p:sp>
    </p:spTree>
    <p:extLst>
      <p:ext uri="{BB962C8B-B14F-4D97-AF65-F5344CB8AC3E}">
        <p14:creationId xmlns:p14="http://schemas.microsoft.com/office/powerpoint/2010/main" val="1879375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51E1328A-6804-4343-AD70-8AE2F90BB6C9}" type="slidenum">
              <a:rPr lang="ar-IQ" smtClean="0">
                <a:solidFill>
                  <a:prstClr val="black"/>
                </a:solidFill>
              </a:rPr>
              <a:pPr/>
              <a:t>119</a:t>
            </a:fld>
            <a:endParaRPr lang="ar-IQ">
              <a:solidFill>
                <a:prstClr val="black"/>
              </a:solidFill>
            </a:endParaRPr>
          </a:p>
        </p:txBody>
      </p:sp>
    </p:spTree>
    <p:extLst>
      <p:ext uri="{BB962C8B-B14F-4D97-AF65-F5344CB8AC3E}">
        <p14:creationId xmlns:p14="http://schemas.microsoft.com/office/powerpoint/2010/main" val="4128496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51E1328A-6804-4343-AD70-8AE2F90BB6C9}" type="slidenum">
              <a:rPr lang="ar-IQ" smtClean="0">
                <a:solidFill>
                  <a:prstClr val="black"/>
                </a:solidFill>
              </a:rPr>
              <a:pPr/>
              <a:t>124</a:t>
            </a:fld>
            <a:endParaRPr lang="ar-IQ">
              <a:solidFill>
                <a:prstClr val="black"/>
              </a:solidFill>
            </a:endParaRPr>
          </a:p>
        </p:txBody>
      </p:sp>
    </p:spTree>
    <p:extLst>
      <p:ext uri="{BB962C8B-B14F-4D97-AF65-F5344CB8AC3E}">
        <p14:creationId xmlns:p14="http://schemas.microsoft.com/office/powerpoint/2010/main" val="1879375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51E1328A-6804-4343-AD70-8AE2F90BB6C9}" type="slidenum">
              <a:rPr lang="ar-IQ" smtClean="0">
                <a:solidFill>
                  <a:prstClr val="black"/>
                </a:solidFill>
              </a:rPr>
              <a:pPr/>
              <a:t>128</a:t>
            </a:fld>
            <a:endParaRPr lang="ar-IQ">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19" name="Footer Placeholder 18"/>
          <p:cNvSpPr>
            <a:spLocks noGrp="1"/>
          </p:cNvSpPr>
          <p:nvPr>
            <p:ph type="ftr" sz="quarter" idx="11"/>
          </p:nvPr>
        </p:nvSpPr>
        <p:spPr/>
        <p:txBody>
          <a:bodyPr/>
          <a:lstStyle/>
          <a:p>
            <a:endParaRPr lang="ar-IQ"/>
          </a:p>
        </p:txBody>
      </p:sp>
      <p:sp>
        <p:nvSpPr>
          <p:cNvPr id="27" name="Slide Number Placeholder 26"/>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12E985AD-DD53-4F18-8A6A-35154123CFC3}" type="datetimeFigureOut">
              <a:rPr lang="ar-IQ" smtClean="0"/>
              <a:pPr/>
              <a:t>10/02/1439</a:t>
            </a:fld>
            <a:endParaRPr lang="ar-IQ"/>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IQ"/>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64D8FCAD-4FD1-4ABE-B091-4AE7D1D756F5}"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12E985AD-DD53-4F18-8A6A-35154123CFC3}" type="datetimeFigureOut">
              <a:rPr lang="ar-IQ" smtClean="0"/>
              <a:pPr/>
              <a:t>10/02/1439</a:t>
            </a:fld>
            <a:endParaRPr lang="ar-IQ"/>
          </a:p>
        </p:txBody>
      </p:sp>
      <p:sp>
        <p:nvSpPr>
          <p:cNvPr id="9" name="عنصر نائب لرقم الشريحة 8"/>
          <p:cNvSpPr>
            <a:spLocks noGrp="1"/>
          </p:cNvSpPr>
          <p:nvPr>
            <p:ph type="sldNum" sz="quarter" idx="15"/>
          </p:nvPr>
        </p:nvSpPr>
        <p:spPr/>
        <p:txBody>
          <a:bodyPr rtlCol="0"/>
          <a:lstStyle/>
          <a:p>
            <a:fld id="{64D8FCAD-4FD1-4ABE-B091-4AE7D1D756F5}" type="slidenum">
              <a:rPr lang="ar-IQ" smtClean="0"/>
              <a:pPr/>
              <a:t>‹#›</a:t>
            </a:fld>
            <a:endParaRPr lang="ar-IQ"/>
          </a:p>
        </p:txBody>
      </p:sp>
      <p:sp>
        <p:nvSpPr>
          <p:cNvPr id="10" name="عنصر نائب للتذييل 9"/>
          <p:cNvSpPr>
            <a:spLocks noGrp="1"/>
          </p:cNvSpPr>
          <p:nvPr>
            <p:ph type="ftr" sz="quarter" idx="16"/>
          </p:nvPr>
        </p:nvSpPr>
        <p:spPr/>
        <p:txBody>
          <a:bodyPr rtlCol="0"/>
          <a:lstStyle/>
          <a:p>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IQ"/>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64D8FCAD-4FD1-4ABE-B091-4AE7D1D756F5}"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pPr/>
              <a:t>‹#›</a:t>
            </a:fld>
            <a:endParaRPr lang="ar-IQ"/>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transition spd="med">
    <p:randomBar dir="vert"/>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64D8FCAD-4FD1-4ABE-B091-4AE7D1D756F5}" type="slidenum">
              <a:rPr lang="ar-IQ" smtClean="0"/>
              <a:pPr/>
              <a:t>‹#›</a:t>
            </a:fld>
            <a:endParaRPr lang="ar-IQ"/>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transition spd="med">
    <p:randomBar dir="vert"/>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2E985AD-DD53-4F18-8A6A-35154123CFC3}" type="datetimeFigureOut">
              <a:rPr lang="ar-IQ" smtClean="0"/>
              <a:pPr/>
              <a:t>10/02/1439</a:t>
            </a:fld>
            <a:endParaRPr lang="ar-IQ"/>
          </a:p>
        </p:txBody>
      </p:sp>
      <p:sp>
        <p:nvSpPr>
          <p:cNvPr id="7" name="عنصر نائب لرقم الشريحة 6"/>
          <p:cNvSpPr>
            <a:spLocks noGrp="1"/>
          </p:cNvSpPr>
          <p:nvPr>
            <p:ph type="sldNum" sz="quarter" idx="11"/>
          </p:nvPr>
        </p:nvSpPr>
        <p:spPr/>
        <p:txBody>
          <a:bodyPr rtlCol="0"/>
          <a:lstStyle/>
          <a:p>
            <a:fld id="{64D8FCAD-4FD1-4ABE-B091-4AE7D1D756F5}" type="slidenum">
              <a:rPr lang="ar-IQ" smtClean="0"/>
              <a:pPr/>
              <a:t>‹#›</a:t>
            </a:fld>
            <a:endParaRPr lang="ar-IQ"/>
          </a:p>
        </p:txBody>
      </p:sp>
      <p:sp>
        <p:nvSpPr>
          <p:cNvPr id="8" name="عنصر نائب للتذييل 7"/>
          <p:cNvSpPr>
            <a:spLocks noGrp="1"/>
          </p:cNvSpPr>
          <p:nvPr>
            <p:ph type="ftr" sz="quarter" idx="12"/>
          </p:nvPr>
        </p:nvSpPr>
        <p:spPr/>
        <p:txBody>
          <a:bodyPr rtlCol="0"/>
          <a:lstStyle/>
          <a:p>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12E985AD-DD53-4F18-8A6A-35154123CFC3}" type="datetimeFigureOut">
              <a:rPr lang="ar-IQ" smtClean="0"/>
              <a:pPr/>
              <a:t>10/02/1439</a:t>
            </a:fld>
            <a:endParaRPr lang="ar-IQ"/>
          </a:p>
        </p:txBody>
      </p:sp>
      <p:sp>
        <p:nvSpPr>
          <p:cNvPr id="22" name="عنصر نائب لرقم الشريحة 21"/>
          <p:cNvSpPr>
            <a:spLocks noGrp="1"/>
          </p:cNvSpPr>
          <p:nvPr>
            <p:ph type="sldNum" sz="quarter" idx="15"/>
          </p:nvPr>
        </p:nvSpPr>
        <p:spPr/>
        <p:txBody>
          <a:bodyPr rtlCol="0"/>
          <a:lstStyle/>
          <a:p>
            <a:fld id="{64D8FCAD-4FD1-4ABE-B091-4AE7D1D756F5}" type="slidenum">
              <a:rPr lang="ar-IQ" smtClean="0"/>
              <a:pPr/>
              <a:t>‹#›</a:t>
            </a:fld>
            <a:endParaRPr lang="ar-IQ"/>
          </a:p>
        </p:txBody>
      </p:sp>
      <p:sp>
        <p:nvSpPr>
          <p:cNvPr id="23" name="عنصر نائب للتذييل 22"/>
          <p:cNvSpPr>
            <a:spLocks noGrp="1"/>
          </p:cNvSpPr>
          <p:nvPr>
            <p:ph type="ftr" sz="quarter" idx="16"/>
          </p:nvPr>
        </p:nvSpPr>
        <p:spPr/>
        <p:txBody>
          <a:bodyPr rtlCol="0"/>
          <a:lstStyle/>
          <a:p>
            <a:endParaRPr lang="ar-IQ"/>
          </a:p>
        </p:txBody>
      </p:sp>
    </p:spTree>
  </p:cSld>
  <p:clrMapOvr>
    <a:overrideClrMapping bg1="lt1" tx1="dk1" bg2="lt2" tx2="dk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12E985AD-DD53-4F18-8A6A-35154123CFC3}" type="datetimeFigureOut">
              <a:rPr lang="ar-IQ" smtClean="0"/>
              <a:pPr/>
              <a:t>10/02/1439</a:t>
            </a:fld>
            <a:endParaRPr lang="ar-IQ"/>
          </a:p>
        </p:txBody>
      </p:sp>
      <p:sp>
        <p:nvSpPr>
          <p:cNvPr id="18" name="عنصر نائب لرقم الشريحة 17"/>
          <p:cNvSpPr>
            <a:spLocks noGrp="1"/>
          </p:cNvSpPr>
          <p:nvPr>
            <p:ph type="sldNum" sz="quarter" idx="11"/>
          </p:nvPr>
        </p:nvSpPr>
        <p:spPr/>
        <p:txBody>
          <a:bodyPr rtlCol="0"/>
          <a:lstStyle/>
          <a:p>
            <a:fld id="{64D8FCAD-4FD1-4ABE-B091-4AE7D1D756F5}" type="slidenum">
              <a:rPr lang="ar-IQ" smtClean="0"/>
              <a:pPr/>
              <a:t>‹#›</a:t>
            </a:fld>
            <a:endParaRPr lang="ar-IQ"/>
          </a:p>
        </p:txBody>
      </p:sp>
      <p:sp>
        <p:nvSpPr>
          <p:cNvPr id="21" name="عنصر نائب للتذييل 20"/>
          <p:cNvSpPr>
            <a:spLocks noGrp="1"/>
          </p:cNvSpPr>
          <p:nvPr>
            <p:ph type="ftr" sz="quarter" idx="12"/>
          </p:nvPr>
        </p:nvSpPr>
        <p:spPr/>
        <p:txBody>
          <a:bodyPr rtlCol="0"/>
          <a:lstStyle/>
          <a:p>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مثلث متساوي الساقين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540544" y="776288"/>
            <a:ext cx="8062912" cy="1470025"/>
          </a:xfrm>
        </p:spPr>
        <p:txBody>
          <a:bodyPr anchor="b">
            <a:normAutofit/>
          </a:bodyPr>
          <a:lstStyle>
            <a:lvl1pPr algn="r">
              <a:defRPr sz="440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1371600" y="6012656"/>
            <a:ext cx="5791200" cy="365125"/>
          </a:xfrm>
        </p:spPr>
        <p:txBody>
          <a:bodyPr tIns="0" bIns="0" anchor="t"/>
          <a:lstStyle>
            <a:lvl1pPr algn="r">
              <a:defRPr sz="1000"/>
            </a:lvl1pPr>
          </a:lstStyle>
          <a:p>
            <a:fld id="{12E985AD-DD53-4F18-8A6A-35154123CFC3}" type="datetimeFigureOut">
              <a:rPr lang="ar-IQ" smtClean="0"/>
              <a:pPr/>
              <a:t>10/02/1439</a:t>
            </a:fld>
            <a:endParaRPr lang="ar-IQ"/>
          </a:p>
        </p:txBody>
      </p:sp>
      <p:sp>
        <p:nvSpPr>
          <p:cNvPr id="17" name="عنصر نائب للتذييل 16"/>
          <p:cNvSpPr>
            <a:spLocks noGrp="1"/>
          </p:cNvSpPr>
          <p:nvPr>
            <p:ph type="ftr" sz="quarter" idx="11"/>
          </p:nvPr>
        </p:nvSpPr>
        <p:spPr>
          <a:xfrm>
            <a:off x="1371600" y="5650704"/>
            <a:ext cx="5791200" cy="365125"/>
          </a:xfrm>
        </p:spPr>
        <p:txBody>
          <a:bodyPr tIns="0" bIns="0" anchor="b"/>
          <a:lstStyle>
            <a:lvl1pPr algn="r">
              <a:defRPr sz="1100"/>
            </a:lvl1pPr>
          </a:lstStyle>
          <a:p>
            <a:endParaRPr lang="ar-IQ"/>
          </a:p>
        </p:txBody>
      </p:sp>
      <p:sp>
        <p:nvSpPr>
          <p:cNvPr id="29" name="عنصر نائب لرقم الشريحة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1399032"/>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457200" y="1882808"/>
            <a:ext cx="8229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791456" y="6480048"/>
            <a:ext cx="2133600" cy="301752"/>
          </a:xfrm>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a:xfrm>
            <a:off x="457200" y="6480969"/>
            <a:ext cx="4260056" cy="300831"/>
          </a:xfrm>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9" name="مثلث قائم الزاوية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مثلث متساوي الساقين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عنصر نائب للتاريخ 3"/>
          <p:cNvSpPr>
            <a:spLocks noGrp="1"/>
          </p:cNvSpPr>
          <p:nvPr>
            <p:ph type="dt" sz="half" idx="10"/>
          </p:nvPr>
        </p:nvSpPr>
        <p:spPr>
          <a:xfrm>
            <a:off x="6955632" y="6477000"/>
            <a:ext cx="2133600" cy="304800"/>
          </a:xfrm>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a:xfrm>
            <a:off x="2619376" y="6480969"/>
            <a:ext cx="4260056" cy="300831"/>
          </a:xfrm>
        </p:spPr>
        <p:txBody>
          <a:bodyPr/>
          <a:lstStyle/>
          <a:p>
            <a:endParaRPr lang="ar-IQ"/>
          </a:p>
        </p:txBody>
      </p:sp>
      <p:sp>
        <p:nvSpPr>
          <p:cNvPr id="6" name="عنصر نائب لرقم الشريحة 5"/>
          <p:cNvSpPr>
            <a:spLocks noGrp="1"/>
          </p:cNvSpPr>
          <p:nvPr>
            <p:ph type="sldNum" sz="quarter" idx="12"/>
          </p:nvPr>
        </p:nvSpPr>
        <p:spPr>
          <a:xfrm>
            <a:off x="8451056" y="809624"/>
            <a:ext cx="502920" cy="300831"/>
          </a:xfrm>
        </p:spPr>
        <p:txBody>
          <a:bodyPr/>
          <a:lstStyle/>
          <a:p>
            <a:fld id="{64D8FCAD-4FD1-4ABE-B091-4AE7D1D756F5}" type="slidenum">
              <a:rPr lang="ar-IQ" smtClean="0"/>
              <a:pPr/>
              <a:t>‹#›</a:t>
            </a:fld>
            <a:endParaRPr lang="ar-IQ"/>
          </a:p>
        </p:txBody>
      </p:sp>
      <p:cxnSp>
        <p:nvCxnSpPr>
          <p:cNvPr id="11" name="رابط مستقيم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رابط مستقيم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عنوان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Tree>
  </p:cSld>
  <p:clrMapOvr>
    <a:masterClrMapping/>
  </p:clrMapOvr>
  <p:transition spd="med">
    <p:randomBar dir="vert"/>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marL="0"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4791456" y="6480969"/>
            <a:ext cx="2133600" cy="301752"/>
          </a:xfrm>
        </p:spPr>
        <p:txBody>
          <a:bodyPr/>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a:xfrm>
            <a:off x="457200" y="6480969"/>
            <a:ext cx="4260056" cy="301752"/>
          </a:xfrm>
        </p:spPr>
        <p:txBody>
          <a:bodyPr/>
          <a:lstStyle/>
          <a:p>
            <a:endParaRPr lang="ar-IQ"/>
          </a:p>
        </p:txBody>
      </p:sp>
      <p:sp>
        <p:nvSpPr>
          <p:cNvPr id="7" name="عنصر نائب لرقم الشريحة 6"/>
          <p:cNvSpPr>
            <a:spLocks noGrp="1"/>
          </p:cNvSpPr>
          <p:nvPr>
            <p:ph type="sldNum" sz="quarter" idx="12"/>
          </p:nvPr>
        </p:nvSpPr>
        <p:spPr>
          <a:xfrm>
            <a:off x="7589520" y="6480969"/>
            <a:ext cx="502920" cy="301752"/>
          </a:xfrm>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a:xfrm>
            <a:off x="4791456" y="6480969"/>
            <a:ext cx="2130552" cy="301752"/>
          </a:xfrm>
        </p:spPr>
        <p:txBody>
          <a:bodyPr/>
          <a:lstStyle/>
          <a:p>
            <a:fld id="{12E985AD-DD53-4F18-8A6A-35154123CFC3}" type="datetimeFigureOut">
              <a:rPr lang="ar-IQ" smtClean="0"/>
              <a:pPr/>
              <a:t>10/02/1439</a:t>
            </a:fld>
            <a:endParaRPr lang="ar-IQ"/>
          </a:p>
        </p:txBody>
      </p:sp>
      <p:sp>
        <p:nvSpPr>
          <p:cNvPr id="8" name="عنصر نائب للتذييل 7"/>
          <p:cNvSpPr>
            <a:spLocks noGrp="1"/>
          </p:cNvSpPr>
          <p:nvPr>
            <p:ph type="ftr" sz="quarter" idx="11"/>
          </p:nvPr>
        </p:nvSpPr>
        <p:spPr>
          <a:xfrm>
            <a:off x="457200" y="6480969"/>
            <a:ext cx="4261104" cy="301752"/>
          </a:xfrm>
        </p:spPr>
        <p:txBody>
          <a:bodyPr/>
          <a:lstStyle/>
          <a:p>
            <a:endParaRPr lang="ar-IQ"/>
          </a:p>
        </p:txBody>
      </p:sp>
      <p:sp>
        <p:nvSpPr>
          <p:cNvPr id="9" name="عنصر نائب لرقم الشريحة 8"/>
          <p:cNvSpPr>
            <a:spLocks noGrp="1"/>
          </p:cNvSpPr>
          <p:nvPr>
            <p:ph type="sldNum" sz="quarter" idx="12"/>
          </p:nvPr>
        </p:nvSpPr>
        <p:spPr>
          <a:xfrm>
            <a:off x="7589520" y="6483096"/>
            <a:ext cx="502920" cy="301752"/>
          </a:xfrm>
        </p:spPr>
        <p:txBody>
          <a:bodyPr/>
          <a:lstStyle>
            <a:lvl1pPr algn="ctr">
              <a:defRPr/>
            </a:lvl1p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b="0"/>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791456" y="6480969"/>
            <a:ext cx="2133600" cy="301752"/>
          </a:xfrm>
        </p:spPr>
        <p:txBody>
          <a:bodyPr/>
          <a:lstStyle/>
          <a:p>
            <a:fld id="{12E985AD-DD53-4F18-8A6A-35154123CFC3}" type="datetimeFigureOut">
              <a:rPr lang="ar-IQ" smtClean="0"/>
              <a:pPr/>
              <a:t>10/02/1439</a:t>
            </a:fld>
            <a:endParaRPr lang="ar-IQ"/>
          </a:p>
        </p:txBody>
      </p:sp>
      <p:sp>
        <p:nvSpPr>
          <p:cNvPr id="3" name="عنصر نائب للتذييل 2"/>
          <p:cNvSpPr>
            <a:spLocks noGrp="1"/>
          </p:cNvSpPr>
          <p:nvPr>
            <p:ph type="ftr" sz="quarter" idx="11"/>
          </p:nvPr>
        </p:nvSpPr>
        <p:spPr>
          <a:xfrm>
            <a:off x="457200" y="6481890"/>
            <a:ext cx="4260056" cy="300831"/>
          </a:xfrm>
        </p:spPr>
        <p:txBody>
          <a:bodyPr/>
          <a:lstStyle/>
          <a:p>
            <a:endParaRPr lang="ar-IQ"/>
          </a:p>
        </p:txBody>
      </p:sp>
      <p:sp>
        <p:nvSpPr>
          <p:cNvPr id="4" name="عنصر نائب لرقم الشريحة 3"/>
          <p:cNvSpPr>
            <a:spLocks noGrp="1"/>
          </p:cNvSpPr>
          <p:nvPr>
            <p:ph type="sldNum" sz="quarter" idx="12"/>
          </p:nvPr>
        </p:nvSpPr>
        <p:spPr>
          <a:xfrm>
            <a:off x="7589520" y="6480969"/>
            <a:ext cx="502920" cy="301752"/>
          </a:xfrm>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278976" y="6556248"/>
            <a:ext cx="2133600" cy="301752"/>
          </a:xfrm>
        </p:spPr>
        <p:txBody>
          <a:bodyPr/>
          <a:lstStyle>
            <a:lvl1pPr>
              <a:defRPr sz="900"/>
            </a:lvl1pPr>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a:xfrm>
            <a:off x="1135856" y="6556248"/>
            <a:ext cx="5143120" cy="301752"/>
          </a:xfrm>
        </p:spPr>
        <p:txBody>
          <a:bodyPr/>
          <a:lstStyle>
            <a:lvl1pPr>
              <a:defRPr sz="900"/>
            </a:lvl1pPr>
          </a:lstStyle>
          <a:p>
            <a:endParaRPr lang="ar-IQ"/>
          </a:p>
        </p:txBody>
      </p:sp>
      <p:sp>
        <p:nvSpPr>
          <p:cNvPr id="7" name="عنصر نائب لرقم الشريحة 6"/>
          <p:cNvSpPr>
            <a:spLocks noGrp="1"/>
          </p:cNvSpPr>
          <p:nvPr>
            <p:ph type="sldNum" sz="quarter" idx="12"/>
          </p:nvPr>
        </p:nvSpPr>
        <p:spPr>
          <a:xfrm>
            <a:off x="8410576" y="6556248"/>
            <a:ext cx="502920" cy="301752"/>
          </a:xfrm>
        </p:spPr>
        <p:txBody>
          <a:bodyPr/>
          <a:lstStyle>
            <a:lvl1pPr>
              <a:defRPr sz="900"/>
            </a:lvl1p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6108192" y="6556248"/>
            <a:ext cx="2103120" cy="301752"/>
          </a:xfrm>
        </p:spPr>
        <p:txBody>
          <a:bodyPr/>
          <a:lstStyle>
            <a:lvl1pPr>
              <a:defRPr sz="900"/>
            </a:lvl1pPr>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a:xfrm>
            <a:off x="1170432" y="6557169"/>
            <a:ext cx="4948072" cy="301752"/>
          </a:xfrm>
        </p:spPr>
        <p:txBody>
          <a:bodyPr/>
          <a:lstStyle>
            <a:lvl1pPr>
              <a:defRPr sz="900"/>
            </a:lvl1pPr>
          </a:lstStyle>
          <a:p>
            <a:endParaRPr lang="ar-IQ"/>
          </a:p>
        </p:txBody>
      </p:sp>
      <p:sp>
        <p:nvSpPr>
          <p:cNvPr id="7" name="عنصر نائب لرقم الشريحة 6"/>
          <p:cNvSpPr>
            <a:spLocks noGrp="1"/>
          </p:cNvSpPr>
          <p:nvPr>
            <p:ph type="sldNum" sz="quarter" idx="12"/>
          </p:nvPr>
        </p:nvSpPr>
        <p:spPr>
          <a:xfrm>
            <a:off x="8217192" y="6556248"/>
            <a:ext cx="365760" cy="301752"/>
          </a:xfrm>
        </p:spPr>
        <p:txBody>
          <a:bodyPr/>
          <a:lstStyle>
            <a:lvl1pPr algn="ctr">
              <a:defRPr sz="900"/>
            </a:lvl1p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2" name="Footer Placeholder 1"/>
          <p:cNvSpPr>
            <a:spLocks noGrp="1"/>
          </p:cNvSpPr>
          <p:nvPr>
            <p:ph type="ftr" sz="quarter" idx="11"/>
          </p:nvPr>
        </p:nvSpPr>
        <p:spPr/>
        <p:txBody>
          <a:bodyPr/>
          <a:lstStyle/>
          <a:p>
            <a:endParaRPr lang="ar-IQ"/>
          </a:p>
        </p:txBody>
      </p:sp>
      <p:sp>
        <p:nvSpPr>
          <p:cNvPr id="15" name="Slide Number Placeholder 14"/>
          <p:cNvSpPr>
            <a:spLocks noGrp="1"/>
          </p:cNvSpPr>
          <p:nvPr>
            <p:ph type="sldNum" sz="quarter" idx="12"/>
          </p:nvPr>
        </p:nvSpPr>
        <p:spPr>
          <a:xfrm>
            <a:off x="8229600" y="6473952"/>
            <a:ext cx="758952" cy="246888"/>
          </a:xfrm>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381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381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2E985AD-DD53-4F18-8A6A-35154123CFC3}" type="datetimeFigureOut">
              <a:rPr lang="ar-IQ" smtClean="0"/>
              <a:pPr/>
              <a:t>10/02/1439</a:t>
            </a:fld>
            <a:endParaRPr lang="ar-IQ"/>
          </a:p>
        </p:txBody>
      </p:sp>
      <p:sp>
        <p:nvSpPr>
          <p:cNvPr id="20" name="عنصر نائب للتذييل 19"/>
          <p:cNvSpPr>
            <a:spLocks noGrp="1"/>
          </p:cNvSpPr>
          <p:nvPr>
            <p:ph type="ftr" sz="quarter" idx="11"/>
          </p:nvPr>
        </p:nvSpPr>
        <p:spPr/>
        <p:txBody>
          <a:bodyPr/>
          <a:lstStyle>
            <a:extLst/>
          </a:lstStyle>
          <a:p>
            <a:endParaRPr lang="ar-IQ"/>
          </a:p>
        </p:txBody>
      </p:sp>
      <p:sp>
        <p:nvSpPr>
          <p:cNvPr id="10" name="عنصر نائب لرقم الشريحة 9"/>
          <p:cNvSpPr>
            <a:spLocks noGrp="1"/>
          </p:cNvSpPr>
          <p:nvPr>
            <p:ph type="sldNum" sz="quarter" idx="12"/>
          </p:nvPr>
        </p:nvSpPr>
        <p:spPr/>
        <p:txBody>
          <a:bodyPr/>
          <a:lstStyle>
            <a:extLst/>
          </a:lstStyle>
          <a:p>
            <a:fld id="{64D8FCAD-4FD1-4ABE-B091-4AE7D1D756F5}" type="slidenum">
              <a:rPr lang="ar-IQ" smtClean="0"/>
              <a:pPr/>
              <a:t>‹#›</a:t>
            </a:fld>
            <a:endParaRPr lang="ar-IQ"/>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randomBar dir="vert"/>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pPr/>
              <a:t>‹#›</a:t>
            </a:fld>
            <a:endParaRPr lang="ar-IQ"/>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randomBar dir="vert"/>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2E985AD-DD53-4F18-8A6A-35154123CFC3}" type="datetimeFigureOut">
              <a:rPr lang="ar-IQ" smtClean="0"/>
              <a:pPr/>
              <a:t>10/02/1439</a:t>
            </a:fld>
            <a:endParaRPr lang="ar-IQ"/>
          </a:p>
        </p:txBody>
      </p:sp>
      <p:sp>
        <p:nvSpPr>
          <p:cNvPr id="8" name="عنصر نائب للتذييل 7"/>
          <p:cNvSpPr>
            <a:spLocks noGrp="1"/>
          </p:cNvSpPr>
          <p:nvPr>
            <p:ph type="ftr" sz="quarter" idx="11"/>
          </p:nvPr>
        </p:nvSpPr>
        <p:spPr/>
        <p:txBody>
          <a:bodyPr/>
          <a:lstStyle>
            <a:extLst/>
          </a:lstStyle>
          <a:p>
            <a:endParaRPr lang="ar-IQ"/>
          </a:p>
        </p:txBody>
      </p:sp>
      <p:sp>
        <p:nvSpPr>
          <p:cNvPr id="9" name="عنصر نائب لرقم الشريحة 8"/>
          <p:cNvSpPr>
            <a:spLocks noGrp="1"/>
          </p:cNvSpPr>
          <p:nvPr>
            <p:ph type="sldNum" sz="quarter" idx="12"/>
          </p:nvPr>
        </p:nvSpPr>
        <p:spPr/>
        <p:txBody>
          <a:bodyPr/>
          <a:lstStyle>
            <a:extLst/>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2E985AD-DD53-4F18-8A6A-35154123CFC3}" type="datetimeFigureOut">
              <a:rPr lang="ar-IQ" smtClean="0"/>
              <a:pPr/>
              <a:t>10/02/1439</a:t>
            </a:fld>
            <a:endParaRPr lang="ar-IQ"/>
          </a:p>
        </p:txBody>
      </p:sp>
      <p:sp>
        <p:nvSpPr>
          <p:cNvPr id="4" name="عنصر نائب للتذييل 3"/>
          <p:cNvSpPr>
            <a:spLocks noGrp="1"/>
          </p:cNvSpPr>
          <p:nvPr>
            <p:ph type="ftr" sz="quarter" idx="11"/>
          </p:nvPr>
        </p:nvSpPr>
        <p:spPr/>
        <p:txBody>
          <a:bodyPr/>
          <a:lstStyle>
            <a:extLst/>
          </a:lstStyle>
          <a:p>
            <a:endParaRPr lang="ar-IQ"/>
          </a:p>
        </p:txBody>
      </p:sp>
      <p:sp>
        <p:nvSpPr>
          <p:cNvPr id="5" name="عنصر نائب لرقم الشريحة 4"/>
          <p:cNvSpPr>
            <a:spLocks noGrp="1"/>
          </p:cNvSpPr>
          <p:nvPr>
            <p:ph type="sldNum" sz="quarter" idx="12"/>
          </p:nvPr>
        </p:nvSpPr>
        <p:spPr/>
        <p:txBody>
          <a:bodyPr/>
          <a:lstStyle>
            <a:extLst/>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2E985AD-DD53-4F18-8A6A-35154123CFC3}" type="datetimeFigureOut">
              <a:rPr lang="ar-IQ" smtClean="0"/>
              <a:pPr/>
              <a:t>10/02/1439</a:t>
            </a:fld>
            <a:endParaRPr lang="ar-IQ"/>
          </a:p>
        </p:txBody>
      </p:sp>
      <p:sp>
        <p:nvSpPr>
          <p:cNvPr id="3" name="عنصر نائب للتذييل 2"/>
          <p:cNvSpPr>
            <a:spLocks noGrp="1"/>
          </p:cNvSpPr>
          <p:nvPr>
            <p:ph type="ftr" sz="quarter" idx="11"/>
          </p:nvPr>
        </p:nvSpPr>
        <p:spPr/>
        <p:txBody>
          <a:bodyPr/>
          <a:lstStyle>
            <a:extLst/>
          </a:lstStyle>
          <a:p>
            <a:endParaRPr lang="ar-IQ"/>
          </a:p>
        </p:txBody>
      </p:sp>
      <p:sp>
        <p:nvSpPr>
          <p:cNvPr id="4" name="عنصر نائب لرقم الشريحة 3"/>
          <p:cNvSpPr>
            <a:spLocks noGrp="1"/>
          </p:cNvSpPr>
          <p:nvPr>
            <p:ph type="sldNum" sz="quarter" idx="12"/>
          </p:nvPr>
        </p:nvSpPr>
        <p:spPr/>
        <p:txBody>
          <a:bodyPr/>
          <a:lstStyle>
            <a:extLst/>
          </a:lstStyle>
          <a:p>
            <a:fld id="{64D8FCAD-4FD1-4ABE-B091-4AE7D1D756F5}" type="slidenum">
              <a:rPr lang="ar-IQ" smtClean="0"/>
              <a:pPr/>
              <a:t>‹#›</a:t>
            </a:fld>
            <a:endParaRPr lang="ar-IQ"/>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p:randomBar dir="vert"/>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19" name="Footer Placeholder 18"/>
          <p:cNvSpPr>
            <a:spLocks noGrp="1"/>
          </p:cNvSpPr>
          <p:nvPr>
            <p:ph type="ftr" sz="quarter" idx="11"/>
          </p:nvPr>
        </p:nvSpPr>
        <p:spPr>
          <a:xfrm>
            <a:off x="3581400" y="76200"/>
            <a:ext cx="2895600" cy="288925"/>
          </a:xfrm>
        </p:spPr>
        <p:txBody>
          <a:bodyPr/>
          <a:lstStyle/>
          <a:p>
            <a:endParaRPr lang="ar-IQ"/>
          </a:p>
        </p:txBody>
      </p:sp>
      <p:sp>
        <p:nvSpPr>
          <p:cNvPr id="16" name="Slide Number Placeholder 15"/>
          <p:cNvSpPr>
            <a:spLocks noGrp="1"/>
          </p:cNvSpPr>
          <p:nvPr>
            <p:ph type="sldNum" sz="quarter" idx="12"/>
          </p:nvPr>
        </p:nvSpPr>
        <p:spPr>
          <a:xfrm>
            <a:off x="8229600" y="6473952"/>
            <a:ext cx="758952" cy="246888"/>
          </a:xfrm>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64D8FCAD-4FD1-4ABE-B091-4AE7D1D756F5}" type="slidenum">
              <a:rPr lang="ar-IQ" smtClean="0"/>
              <a:pPr/>
              <a:t>‹#›</a:t>
            </a:fld>
            <a:endParaRPr lang="ar-IQ"/>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transition spd="med">
    <p:randomBar dir="vert"/>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شكل حر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عنوان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19" name="عنصر نائب للتذييل 18"/>
          <p:cNvSpPr>
            <a:spLocks noGrp="1"/>
          </p:cNvSpPr>
          <p:nvPr>
            <p:ph type="ftr" sz="quarter" idx="11"/>
          </p:nvPr>
        </p:nvSpPr>
        <p:spPr/>
        <p:txBody>
          <a:bodyPr/>
          <a:lstStyle/>
          <a:p>
            <a:endParaRPr lang="ar-IQ"/>
          </a:p>
        </p:txBody>
      </p:sp>
      <p:sp>
        <p:nvSpPr>
          <p:cNvPr id="27" name="عنصر نائب لرقم الشريحة 26"/>
          <p:cNvSpPr>
            <a:spLocks noGrp="1"/>
          </p:cNvSpPr>
          <p:nvPr>
            <p:ph type="sldNum" sz="quarter" idx="12"/>
          </p:nvPr>
        </p:nvSpPr>
        <p:spPr/>
        <p:txBody>
          <a:bodyPr/>
          <a:lstStyle/>
          <a:p>
            <a:fld id="{64D8FCAD-4FD1-4ABE-B091-4AE7D1D756F5}"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شكل حر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عنوان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320"/>
            <a:ext cx="7470648" cy="1143000"/>
          </a:xfrm>
        </p:spPr>
        <p:txBody>
          <a:bodyPr anchor="ctr"/>
          <a:lstStyle>
            <a:lvl1pPr algn="l">
              <a:defRPr sz="4600"/>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8" name="عنصر نائب لرقم الشريحة 7"/>
          <p:cNvSpPr>
            <a:spLocks noGrp="1"/>
          </p:cNvSpPr>
          <p:nvPr>
            <p:ph type="sldNum" sz="quarter" idx="11"/>
          </p:nvPr>
        </p:nvSpPr>
        <p:spPr/>
        <p:txBody>
          <a:bodyPr/>
          <a:lstStyle/>
          <a:p>
            <a:fld id="{64D8FCAD-4FD1-4ABE-B091-4AE7D1D756F5}" type="slidenum">
              <a:rPr lang="ar-IQ" smtClean="0"/>
              <a:pPr/>
              <a:t>‹#›</a:t>
            </a:fld>
            <a:endParaRPr lang="ar-IQ"/>
          </a:p>
        </p:txBody>
      </p:sp>
      <p:sp>
        <p:nvSpPr>
          <p:cNvPr id="9" name="عنصر نائب للتذييل 8"/>
          <p:cNvSpPr>
            <a:spLocks noGrp="1"/>
          </p:cNvSpPr>
          <p:nvPr>
            <p:ph type="ftr" sz="quarter" idx="12"/>
          </p:nvPr>
        </p:nvSpPr>
        <p:spPr/>
        <p:txBody>
          <a:bodyPr/>
          <a:lstStyle/>
          <a:p>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11" name="Footer Placeholder 10"/>
          <p:cNvSpPr>
            <a:spLocks noGrp="1"/>
          </p:cNvSpPr>
          <p:nvPr>
            <p:ph type="ftr" sz="quarter" idx="11"/>
          </p:nvPr>
        </p:nvSpPr>
        <p:spPr/>
        <p:txBody>
          <a:bodyPr/>
          <a:lstStyle/>
          <a:p>
            <a:endParaRPr lang="ar-IQ"/>
          </a:p>
        </p:txBody>
      </p:sp>
      <p:sp>
        <p:nvSpPr>
          <p:cNvPr id="16" name="Slide Number Placeholder 15"/>
          <p:cNvSpPr>
            <a:spLocks noGrp="1"/>
          </p:cNvSpPr>
          <p:nvPr>
            <p:ph type="sldNum" sz="quarter" idx="12"/>
          </p:nvPr>
        </p:nvSpPr>
        <p:spPr/>
        <p:txBody>
          <a:bodyPr/>
          <a:lstStyle/>
          <a:p>
            <a:fld id="{64D8FCAD-4FD1-4ABE-B091-4AE7D1D756F5}" type="slidenum">
              <a:rPr lang="ar-IQ" smtClean="0"/>
              <a:pPr/>
              <a:t>‹#›</a:t>
            </a:fld>
            <a:endParaRPr lang="ar-IQ"/>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a:xfrm>
            <a:off x="8156448" y="6422064"/>
            <a:ext cx="762000" cy="365125"/>
          </a:xfrm>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457200" y="6422064"/>
            <a:ext cx="2133600" cy="365125"/>
          </a:xfrm>
        </p:spPr>
        <p:txBody>
          <a:bodyPr/>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1"/>
      </p:bgRef>
    </p:bg>
    <p:spTree>
      <p:nvGrpSpPr>
        <p:cNvPr id="1" name=""/>
        <p:cNvGrpSpPr/>
        <p:nvPr/>
      </p:nvGrpSpPr>
      <p:grpSpPr>
        <a:xfrm>
          <a:off x="0" y="0"/>
          <a:ext cx="0" cy="0"/>
          <a:chOff x="0" y="0"/>
          <a:chExt cx="0" cy="0"/>
        </a:xfrm>
      </p:grpSpPr>
      <p:sp>
        <p:nvSpPr>
          <p:cNvPr id="12" name="مستطيل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مستطيل مستدير الزوايا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عنوان فرعي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17" name="عنصر نائب للتذييل 16"/>
          <p:cNvSpPr>
            <a:spLocks noGrp="1"/>
          </p:cNvSpPr>
          <p:nvPr>
            <p:ph type="ftr" sz="quarter" idx="11"/>
          </p:nvPr>
        </p:nvSpPr>
        <p:spPr/>
        <p:txBody>
          <a:bodyPr/>
          <a:lstStyle/>
          <a:p>
            <a:endParaRPr lang="ar-IQ"/>
          </a:p>
        </p:txBody>
      </p:sp>
      <p:sp>
        <p:nvSpPr>
          <p:cNvPr id="29" name="عنصر نائب لرقم الشريحة 28"/>
          <p:cNvSpPr>
            <a:spLocks noGrp="1"/>
          </p:cNvSpPr>
          <p:nvPr>
            <p:ph type="sldNum" sz="quarter" idx="12"/>
          </p:nvPr>
        </p:nvSpPr>
        <p:spPr/>
        <p:txBody>
          <a:bodyPr lIns="0" tIns="0" rIns="0" bIns="0">
            <a:noAutofit/>
          </a:bodyPr>
          <a:lstStyle>
            <a:lvl1pPr>
              <a:defRPr sz="1400">
                <a:solidFill>
                  <a:srgbClr val="FFFFFF"/>
                </a:solidFill>
              </a:defRPr>
            </a:lvl1pPr>
          </a:lstStyle>
          <a:p>
            <a:fld id="{64D8FCAD-4FD1-4ABE-B091-4AE7D1D756F5}" type="slidenum">
              <a:rPr lang="ar-IQ" smtClean="0"/>
              <a:pPr/>
              <a:t>‹#›</a:t>
            </a:fld>
            <a:endParaRPr lang="ar-IQ"/>
          </a:p>
        </p:txBody>
      </p:sp>
      <p:sp>
        <p:nvSpPr>
          <p:cNvPr id="7" name="مستطيل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
        <p:nvSpPr>
          <p:cNvPr id="8" name="عنصر نائب للمحتوى 7"/>
          <p:cNvSpPr>
            <a:spLocks noGrp="1"/>
          </p:cNvSpPr>
          <p:nvPr>
            <p:ph sz="quarter" idx="1"/>
          </p:nvPr>
        </p:nvSpPr>
        <p:spPr>
          <a:xfrm>
            <a:off x="914400" y="1447800"/>
            <a:ext cx="777240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transition spd="med">
    <p:randomBar dir="vert"/>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11" name="مستطيل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مستطيل مستدير الزوايا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722313" y="952500"/>
            <a:ext cx="7772400" cy="1362075"/>
          </a:xfrm>
        </p:spPr>
        <p:txBody>
          <a:bodyPr anchor="b" anchorCtr="0"/>
          <a:lstStyle>
            <a:lvl1pPr algn="l">
              <a:buNone/>
              <a:defRPr sz="4000" b="0" cap="none"/>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a:xfrm>
            <a:off x="800100" y="6172200"/>
            <a:ext cx="4000500" cy="457200"/>
          </a:xfrm>
        </p:spPr>
        <p:txBody>
          <a:bodyPr/>
          <a:lstStyle/>
          <a:p>
            <a:endParaRPr lang="ar-IQ"/>
          </a:p>
        </p:txBody>
      </p:sp>
      <p:sp>
        <p:nvSpPr>
          <p:cNvPr id="7" name="مستطيل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146304" y="6208776"/>
            <a:ext cx="457200" cy="457200"/>
          </a:xfrm>
        </p:spPr>
        <p:txBody>
          <a:bodyPr/>
          <a:lstStyle/>
          <a:p>
            <a:fld id="{64D8FCAD-4FD1-4ABE-B091-4AE7D1D756F5}"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pPr/>
              <a:t>‹#›</a:t>
            </a:fld>
            <a:endParaRPr lang="ar-IQ"/>
          </a:p>
        </p:txBody>
      </p:sp>
      <p:sp>
        <p:nvSpPr>
          <p:cNvPr id="9" name="عنصر نائب للمحتوى 8"/>
          <p:cNvSpPr>
            <a:spLocks noGrp="1"/>
          </p:cNvSpPr>
          <p:nvPr>
            <p:ph sz="quarter" idx="1"/>
          </p:nvPr>
        </p:nvSpPr>
        <p:spPr>
          <a:xfrm>
            <a:off x="914400" y="1447800"/>
            <a:ext cx="374904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933950" y="1447800"/>
            <a:ext cx="374904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transition spd="med">
    <p:randomBar dir="vert"/>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3050"/>
            <a:ext cx="7772400" cy="1143000"/>
          </a:xfrm>
        </p:spPr>
        <p:txBody>
          <a:bodyPr anchor="b" anchorCtr="0"/>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64D8FCAD-4FD1-4ABE-B091-4AE7D1D756F5}" type="slidenum">
              <a:rPr lang="ar-IQ" smtClean="0"/>
              <a:pPr/>
              <a:t>‹#›</a:t>
            </a:fld>
            <a:endParaRPr lang="ar-IQ"/>
          </a:p>
        </p:txBody>
      </p:sp>
      <p:sp>
        <p:nvSpPr>
          <p:cNvPr id="11" name="عنصر نائب للمحتوى 10"/>
          <p:cNvSpPr>
            <a:spLocks noGrp="1"/>
          </p:cNvSpPr>
          <p:nvPr>
            <p:ph sz="half" idx="2"/>
          </p:nvPr>
        </p:nvSpPr>
        <p:spPr>
          <a:xfrm>
            <a:off x="914400" y="2247900"/>
            <a:ext cx="3733800" cy="38862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4"/>
          </p:nvPr>
        </p:nvSpPr>
        <p:spPr>
          <a:xfrm>
            <a:off x="4953000" y="2247900"/>
            <a:ext cx="3733800" cy="38862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transition spd="med">
    <p:randomBar dir="vert"/>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10" name="Footer Placeholder 9"/>
          <p:cNvSpPr>
            <a:spLocks noGrp="1"/>
          </p:cNvSpPr>
          <p:nvPr>
            <p:ph type="ftr" sz="quarter" idx="11"/>
          </p:nvPr>
        </p:nvSpPr>
        <p:spPr/>
        <p:txBody>
          <a:bodyPr/>
          <a:lstStyle/>
          <a:p>
            <a:endParaRPr lang="ar-IQ"/>
          </a:p>
        </p:txBody>
      </p:sp>
      <p:sp>
        <p:nvSpPr>
          <p:cNvPr id="31" name="Slide Number Placeholder 30"/>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8" name="مستطيل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مستطيل مستدير الزوايا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914400" y="273050"/>
            <a:ext cx="7772400" cy="1143000"/>
          </a:xfrm>
        </p:spPr>
        <p:txBody>
          <a:bodyPr anchor="b" anchorCtr="0"/>
          <a:lstStyle>
            <a:lvl1pPr algn="l">
              <a:buNone/>
              <a:defRPr sz="4000" b="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pPr/>
              <a:t>‹#›</a:t>
            </a:fld>
            <a:endParaRPr lang="ar-IQ"/>
          </a:p>
        </p:txBody>
      </p:sp>
      <p:sp>
        <p:nvSpPr>
          <p:cNvPr id="11" name="عنصر نائب للمحتوى 10"/>
          <p:cNvSpPr>
            <a:spLocks noGrp="1"/>
          </p:cNvSpPr>
          <p:nvPr>
            <p:ph sz="quarter" idx="1"/>
          </p:nvPr>
        </p:nvSpPr>
        <p:spPr>
          <a:xfrm>
            <a:off x="2971800" y="1600200"/>
            <a:ext cx="5715000" cy="44958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transition spd="med">
    <p:randomBar dir="vert"/>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a:xfrm>
            <a:off x="914400" y="6172200"/>
            <a:ext cx="3886200" cy="457200"/>
          </a:xfrm>
        </p:spPr>
        <p:txBody>
          <a:bodyPr/>
          <a:lstStyle/>
          <a:p>
            <a:endParaRPr lang="ar-IQ"/>
          </a:p>
        </p:txBody>
      </p:sp>
      <p:sp>
        <p:nvSpPr>
          <p:cNvPr id="7" name="عنصر نائب لرقم الشريحة 6"/>
          <p:cNvSpPr>
            <a:spLocks noGrp="1"/>
          </p:cNvSpPr>
          <p:nvPr>
            <p:ph type="sldNum" sz="quarter" idx="12"/>
          </p:nvPr>
        </p:nvSpPr>
        <p:spPr>
          <a:xfrm>
            <a:off x="146304" y="6208776"/>
            <a:ext cx="457200" cy="457200"/>
          </a:xfrm>
        </p:spPr>
        <p:txBody>
          <a:bodyPr/>
          <a:lstStyle/>
          <a:p>
            <a:fld id="{64D8FCAD-4FD1-4ABE-B091-4AE7D1D756F5}" type="slidenum">
              <a:rPr lang="ar-IQ" smtClean="0"/>
              <a:pPr/>
              <a:t>‹#›</a:t>
            </a:fld>
            <a:endParaRPr lang="ar-IQ"/>
          </a:p>
        </p:txBody>
      </p:sp>
      <p:sp>
        <p:nvSpPr>
          <p:cNvPr id="11" name="مستطيل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مستطيل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عنصر نائب للصورة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ar-SA" smtClean="0"/>
              <a:t>انقر فوق الرمز لإضافة صورة</a:t>
            </a:r>
            <a:endParaRPr kumimoji="0" lang="en-US" dirty="0"/>
          </a:p>
        </p:txBody>
      </p:sp>
    </p:spTree>
  </p:cSld>
  <p:clrMapOvr>
    <a:masterClrMapping/>
  </p:clrMapOvr>
  <p:transition spd="med">
    <p:randomBar dir="vert"/>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1"/>
            <a:ext cx="201168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914400" y="274640"/>
            <a:ext cx="55626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19" name="عنصر نائب للتذييل 18"/>
          <p:cNvSpPr>
            <a:spLocks noGrp="1"/>
          </p:cNvSpPr>
          <p:nvPr>
            <p:ph type="ftr" sz="quarter" idx="11"/>
          </p:nvPr>
        </p:nvSpPr>
        <p:spPr/>
        <p:txBody>
          <a:bodyPr/>
          <a:lstStyle/>
          <a:p>
            <a:endParaRPr lang="ar-IQ"/>
          </a:p>
        </p:txBody>
      </p:sp>
      <p:sp>
        <p:nvSpPr>
          <p:cNvPr id="27" name="عنصر نائب لرقم الشريحة 26"/>
          <p:cNvSpPr>
            <a:spLocks noGrp="1"/>
          </p:cNvSpPr>
          <p:nvPr>
            <p:ph type="sldNum" sz="quarter" idx="12"/>
          </p:nvPr>
        </p:nvSpPr>
        <p:spPr/>
        <p:txBody>
          <a:bodyPr/>
          <a:lstStyle/>
          <a:p>
            <a:fld id="{64D8FCAD-4FD1-4ABE-B091-4AE7D1D756F5}"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229600" y="6477000"/>
            <a:ext cx="762000" cy="246888"/>
          </a:xfrm>
        </p:spPr>
        <p:txBody>
          <a:bodyPr/>
          <a:lstStyle/>
          <a:p>
            <a:fld id="{64D8FCAD-4FD1-4ABE-B091-4AE7D1D756F5}" type="slidenum">
              <a:rPr lang="ar-IQ" smtClean="0"/>
              <a:pPr/>
              <a:t>‹#›</a:t>
            </a:fld>
            <a:endParaRPr lang="ar-IQ"/>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p:randomBar dir="vert"/>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a:xfrm>
            <a:off x="8077200" y="6356350"/>
            <a:ext cx="609600" cy="365125"/>
          </a:xfrm>
        </p:spPr>
        <p:txBody>
          <a:bodyPr/>
          <a:lstStyle/>
          <a:p>
            <a:fld id="{64D8FCAD-4FD1-4ABE-B091-4AE7D1D756F5}" type="slidenum">
              <a:rPr lang="ar-IQ" smtClean="0"/>
              <a:pPr/>
              <a:t>‹#›</a:t>
            </a:fld>
            <a:endParaRPr lang="ar-IQ"/>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randomBar dir="vert"/>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ar-SA" smtClean="0"/>
              <a:t>انقر لتحرير نمط العنوان الرئيسي</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7" name="Date Placeholder 6"/>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8" name="Slide Number Placeholder 7"/>
          <p:cNvSpPr>
            <a:spLocks noGrp="1"/>
          </p:cNvSpPr>
          <p:nvPr>
            <p:ph type="sldNum" sz="quarter" idx="11"/>
          </p:nvPr>
        </p:nvSpPr>
        <p:spPr/>
        <p:txBody>
          <a:bodyPr/>
          <a:lstStyle/>
          <a:p>
            <a:fld id="{64D8FCAD-4FD1-4ABE-B091-4AE7D1D756F5}" type="slidenum">
              <a:rPr lang="ar-IQ" smtClean="0"/>
              <a:pPr/>
              <a:t>‹#›</a:t>
            </a:fld>
            <a:endParaRPr lang="ar-IQ"/>
          </a:p>
        </p:txBody>
      </p:sp>
      <p:sp>
        <p:nvSpPr>
          <p:cNvPr id="9" name="Footer Placeholder 8"/>
          <p:cNvSpPr>
            <a:spLocks noGrp="1"/>
          </p:cNvSpPr>
          <p:nvPr>
            <p:ph type="ftr" sz="quarter" idx="12"/>
          </p:nvPr>
        </p:nvSpPr>
        <p:spPr/>
        <p:txBody>
          <a:bodyPr/>
          <a:lstStyle/>
          <a:p>
            <a:endParaRPr lang="ar-IQ"/>
          </a:p>
        </p:txBody>
      </p:sp>
    </p:spTree>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4D8FCAD-4FD1-4ABE-B091-4AE7D1D756F5}" type="slidenum">
              <a:rPr lang="ar-IQ" smtClean="0"/>
              <a:pPr/>
              <a:t>‹#›</a:t>
            </a:fld>
            <a:endParaRPr lang="ar-IQ"/>
          </a:p>
        </p:txBody>
      </p:sp>
      <p:sp>
        <p:nvSpPr>
          <p:cNvPr id="9" name="Title 8"/>
          <p:cNvSpPr>
            <a:spLocks noGrp="1"/>
          </p:cNvSpPr>
          <p:nvPr>
            <p:ph type="title"/>
          </p:nvPr>
        </p:nvSpPr>
        <p:spPr>
          <a:xfrm>
            <a:off x="914400" y="1544715"/>
            <a:ext cx="7315200" cy="1154097"/>
          </a:xfrm>
        </p:spPr>
        <p:txBody>
          <a:bodyPr/>
          <a:lstStyle/>
          <a:p>
            <a:r>
              <a:rPr lang="ar-SA" smtClean="0"/>
              <a:t>انقر لتحرير نمط العنوان الرئيسي</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21" name="Footer Placeholder 20"/>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64D8FCAD-4FD1-4ABE-B091-4AE7D1D756F5}" type="slidenum">
              <a:rPr lang="ar-IQ" smtClean="0"/>
              <a:pPr/>
              <a:t>‹#›</a:t>
            </a:fld>
            <a:endParaRPr lang="ar-IQ"/>
          </a:p>
        </p:txBody>
      </p:sp>
      <p:sp>
        <p:nvSpPr>
          <p:cNvPr id="10" name="Title 9"/>
          <p:cNvSpPr>
            <a:spLocks noGrp="1"/>
          </p:cNvSpPr>
          <p:nvPr>
            <p:ph type="title"/>
          </p:nvPr>
        </p:nvSpPr>
        <p:spPr>
          <a:xfrm>
            <a:off x="914400" y="1544715"/>
            <a:ext cx="7315200" cy="1154097"/>
          </a:xfrm>
        </p:spPr>
        <p:txBody>
          <a:bodyPr/>
          <a:lstStyle/>
          <a:p>
            <a:r>
              <a:rPr lang="ar-SA" smtClean="0"/>
              <a:t>انقر لتحرير نمط العنوان الرئيسي</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20" name="عنصر نائب للتذييل 19"/>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10" name="عنصر نائب لرقم الشريحة 9"/>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841574319"/>
      </p:ext>
    </p:extLst>
  </p:cSld>
  <p:clrMapOvr>
    <a:masterClrMapping/>
  </p:clrMapOvr>
  <p:transition spd="med">
    <p:randomBar dir="vert"/>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4184541546"/>
      </p:ext>
    </p:extLst>
  </p:cSld>
  <p:clrMapOvr>
    <a:masterClrMapping/>
  </p:clrMapOvr>
  <p:transition spd="med">
    <p:randomBar dir="vert"/>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365585429"/>
      </p:ext>
    </p:extLst>
  </p:cSld>
  <p:clrMapOvr>
    <a:masterClrMapping/>
  </p:clrMapOvr>
  <p:transition spd="med">
    <p:randomBar dir="vert"/>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24" name="Footer Placeholder 23"/>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866067580"/>
      </p:ext>
    </p:extLst>
  </p:cSld>
  <p:clrMapOvr>
    <a:masterClrMapping/>
  </p:clrMapOvr>
  <p:transition spd="med">
    <p:randomBar dir="vert"/>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8" name="عنصر نائب للتذييل 7"/>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9" name="عنصر نائب لرقم الشريحة 8"/>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414994783"/>
      </p:ext>
    </p:extLst>
  </p:cSld>
  <p:clrMapOvr>
    <a:masterClrMapping/>
  </p:clrMapOvr>
  <p:transition spd="med">
    <p:randomBar dir="vert"/>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4" name="عنصر نائب للتذييل 3"/>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5" name="عنصر نائب لرقم الشريحة 4"/>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692577705"/>
      </p:ext>
    </p:extLst>
  </p:cSld>
  <p:clrMapOvr>
    <a:masterClrMapping/>
  </p:clrMapOvr>
  <p:transition spd="med">
    <p:randomBar dir="vert"/>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عنصر نائب للتاريخ 1"/>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3" name="عنصر نائب للتذييل 2"/>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4" name="عنصر نائب لرقم الشريحة 3"/>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2854335621"/>
      </p:ext>
    </p:extLst>
  </p:cSld>
  <p:clrMapOvr>
    <a:masterClrMapping/>
  </p:clrMapOvr>
  <p:transition spd="med">
    <p:randomBar dir="vert"/>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017180936"/>
      </p:ext>
    </p:extLst>
  </p:cSld>
  <p:clrMapOvr>
    <a:masterClrMapping/>
  </p:clrMapOvr>
  <p:transition spd="med">
    <p:randomBar dir="vert"/>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gn="l" rtl="0">
              <a:lnSpc>
                <a:spcPts val="3000"/>
              </a:lnSpc>
              <a:spcBef>
                <a:spcPts val="600"/>
              </a:spcBef>
              <a:buClr>
                <a:srgbClr val="3891A7"/>
              </a:buClr>
              <a:buSzPct val="80000"/>
              <a:buFont typeface="Wingdings 2"/>
              <a:buNone/>
            </a:pPr>
            <a:endParaRPr lang="en-US" sz="3200">
              <a:solidFill>
                <a:prstClr val="black"/>
              </a:solidFill>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extLst>
      <p:ext uri="{BB962C8B-B14F-4D97-AF65-F5344CB8AC3E}">
        <p14:creationId xmlns:p14="http://schemas.microsoft.com/office/powerpoint/2010/main" val="3566339507"/>
      </p:ext>
    </p:extLst>
  </p:cSld>
  <p:clrMapOvr>
    <a:masterClrMapping/>
  </p:clrMapOvr>
  <p:transition spd="med">
    <p:randomBar dir="vert"/>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561613360"/>
      </p:ext>
    </p:extLst>
  </p:cSld>
  <p:clrMapOvr>
    <a:masterClrMapping/>
  </p:clrMapOvr>
  <p:transition spd="med">
    <p:randomBar dir="vert"/>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855436095"/>
      </p:ext>
    </p:extLst>
  </p:cSld>
  <p:clrMapOvr>
    <a:masterClrMapping/>
  </p:clrMapOvr>
  <p:transition spd="med">
    <p:randomBar dir="vert"/>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2E985AD-DD53-4F18-8A6A-35154123CFC3}" type="datetimeFigureOut">
              <a:rPr lang="ar-IQ" smtClean="0"/>
              <a:pPr/>
              <a:t>10/02/1439</a:t>
            </a:fld>
            <a:endParaRPr lang="ar-IQ"/>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ar-IQ"/>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4D8FCAD-4FD1-4ABE-B091-4AE7D1D756F5}" type="slidenum">
              <a:rPr lang="ar-IQ" smtClean="0"/>
              <a:pPr/>
              <a:t>‹#›</a:t>
            </a:fld>
            <a:endParaRPr lang="ar-IQ"/>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29" name="Footer Placeholder 28"/>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4D8FCAD-4FD1-4ABE-B091-4AE7D1D756F5}" type="slidenum">
              <a:rPr lang="ar-IQ" smtClean="0"/>
              <a:pPr/>
              <a:t>‹#›</a:t>
            </a:fld>
            <a:endParaRPr lang="ar-IQ"/>
          </a:p>
        </p:txBody>
      </p:sp>
      <p:sp>
        <p:nvSpPr>
          <p:cNvPr id="9" name="Content Placeholder 8"/>
          <p:cNvSpPr>
            <a:spLocks noGrp="1"/>
          </p:cNvSpPr>
          <p:nvPr>
            <p:ph sz="quarter" idx="13"/>
          </p:nvPr>
        </p:nvSpPr>
        <p:spPr>
          <a:xfrm>
            <a:off x="1042416" y="2313432"/>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7" name="Slide Number Placeholder 6"/>
          <p:cNvSpPr>
            <a:spLocks noGrp="1"/>
          </p:cNvSpPr>
          <p:nvPr>
            <p:ph type="sldNum" sz="quarter" idx="12"/>
          </p:nvPr>
        </p:nvSpPr>
        <p:spPr/>
        <p:txBody>
          <a:bodyPr/>
          <a:lstStyle/>
          <a:p>
            <a:fld id="{64D8FCAD-4FD1-4ABE-B091-4AE7D1D756F5}" type="slidenum">
              <a:rPr lang="ar-IQ" smtClean="0"/>
              <a:pPr/>
              <a:t>‹#›</a:t>
            </a:fld>
            <a:endParaRPr lang="ar-IQ"/>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IQ"/>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ar-SA" smtClean="0"/>
              <a:t>انقر لتحرير نمط العنوان الرئيسي</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IQ"/>
          </a:p>
        </p:txBody>
      </p:sp>
      <p:sp>
        <p:nvSpPr>
          <p:cNvPr id="7" name="Slide Number Placeholder 6"/>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عنوان 28"/>
          <p:cNvSpPr>
            <a:spLocks noGrp="1"/>
          </p:cNvSpPr>
          <p:nvPr>
            <p:ph type="ctrTitle"/>
          </p:nvPr>
        </p:nvSpPr>
        <p:spPr>
          <a:xfrm>
            <a:off x="381000" y="4853411"/>
            <a:ext cx="8458200" cy="1222375"/>
          </a:xfrm>
        </p:spPr>
        <p:txBody>
          <a:bodyPr anchor="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2" name="عنصر نائب للتذييل 1"/>
          <p:cNvSpPr>
            <a:spLocks noGrp="1"/>
          </p:cNvSpPr>
          <p:nvPr>
            <p:ph type="ftr" sz="quarter" idx="11"/>
          </p:nvPr>
        </p:nvSpPr>
        <p:spPr/>
        <p:txBody>
          <a:bodyPr/>
          <a:lstStyle/>
          <a:p>
            <a:endParaRPr lang="ar-IQ"/>
          </a:p>
        </p:txBody>
      </p:sp>
      <p:sp>
        <p:nvSpPr>
          <p:cNvPr id="15" name="عنصر نائب لرقم الشريحة 14"/>
          <p:cNvSpPr>
            <a:spLocks noGrp="1"/>
          </p:cNvSpPr>
          <p:nvPr>
            <p:ph type="sldNum" sz="quarter" idx="12"/>
          </p:nvPr>
        </p:nvSpPr>
        <p:spPr>
          <a:xfrm>
            <a:off x="8229600" y="6473952"/>
            <a:ext cx="758952" cy="246888"/>
          </a:xfrm>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31" name="Slide Number Placeholder 30"/>
          <p:cNvSpPr>
            <a:spLocks noGrp="1"/>
          </p:cNvSpPr>
          <p:nvPr>
            <p:ph type="sldNum" sz="quarter" idx="12"/>
          </p:nvPr>
        </p:nvSpPr>
        <p:spPr/>
        <p:txBody>
          <a:bodyPr/>
          <a:lstStyle/>
          <a:p>
            <a:fld id="{64D8FCAD-4FD1-4ABE-B091-4AE7D1D756F5}" type="slidenum">
              <a:rPr lang="ar-IQ" smtClean="0"/>
              <a:pPr/>
              <a:t>‹#›</a:t>
            </a:fld>
            <a:endParaRPr lang="ar-IQ"/>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med">
    <p:randomBar dir="vert"/>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smtClean="0"/>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19" name="عنصر نائب للتذييل 18"/>
          <p:cNvSpPr>
            <a:spLocks noGrp="1"/>
          </p:cNvSpPr>
          <p:nvPr>
            <p:ph type="ftr" sz="quarter" idx="11"/>
          </p:nvPr>
        </p:nvSpPr>
        <p:spPr>
          <a:xfrm>
            <a:off x="3581400" y="76200"/>
            <a:ext cx="2895600" cy="288925"/>
          </a:xfrm>
        </p:spPr>
        <p:txBody>
          <a:bodyPr/>
          <a:lstStyle/>
          <a:p>
            <a:endParaRPr lang="ar-IQ"/>
          </a:p>
        </p:txBody>
      </p:sp>
      <p:sp>
        <p:nvSpPr>
          <p:cNvPr id="16" name="عنصر نائب لرقم الشريحة 15"/>
          <p:cNvSpPr>
            <a:spLocks noGrp="1"/>
          </p:cNvSpPr>
          <p:nvPr>
            <p:ph type="sldNum" sz="quarter" idx="12"/>
          </p:nvPr>
        </p:nvSpPr>
        <p:spPr>
          <a:xfrm>
            <a:off x="8229600" y="6473952"/>
            <a:ext cx="758952" cy="246888"/>
          </a:xfrm>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9" name="عنصر نائب للتاريخ 18"/>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11" name="عنصر نائب للتذييل 10"/>
          <p:cNvSpPr>
            <a:spLocks noGrp="1"/>
          </p:cNvSpPr>
          <p:nvPr>
            <p:ph type="ftr" sz="quarter" idx="11"/>
          </p:nvPr>
        </p:nvSpPr>
        <p:spPr/>
        <p:txBody>
          <a:bodyPr/>
          <a:lstStyle/>
          <a:p>
            <a:endParaRPr lang="ar-IQ"/>
          </a:p>
        </p:txBody>
      </p:sp>
      <p:sp>
        <p:nvSpPr>
          <p:cNvPr id="16" name="عنصر نائب لرقم الشريحة 15"/>
          <p:cNvSpPr>
            <a:spLocks noGrp="1"/>
          </p:cNvSpPr>
          <p:nvPr>
            <p:ph type="sldNum" sz="quarter" idx="12"/>
          </p:nvPr>
        </p:nvSpPr>
        <p:spPr/>
        <p:txBody>
          <a:bodyPr/>
          <a:lstStyle/>
          <a:p>
            <a:fld id="{64D8FCAD-4FD1-4ABE-B091-4AE7D1D756F5}" type="slidenum">
              <a:rPr lang="ar-IQ" smtClean="0"/>
              <a:pPr/>
              <a:t>‹#›</a:t>
            </a:fld>
            <a:endParaRPr lang="ar-IQ"/>
          </a:p>
        </p:txBody>
      </p:sp>
      <p:sp>
        <p:nvSpPr>
          <p:cNvPr id="8" name="عنوان 7"/>
          <p:cNvSpPr>
            <a:spLocks noGrp="1"/>
          </p:cNvSpPr>
          <p:nvPr>
            <p:ph type="title"/>
          </p:nvPr>
        </p:nvSpPr>
        <p:spPr>
          <a:xfrm>
            <a:off x="180475" y="2947085"/>
            <a:ext cx="8686800" cy="1184825"/>
          </a:xfrm>
        </p:spPr>
        <p:txBody>
          <a:bodyPr rtlCol="0" anchor="t"/>
          <a:lstStyle>
            <a:lvl1pPr algn="r">
              <a:defRPr/>
            </a:lvl1pPr>
          </a:lstStyle>
          <a:p>
            <a:r>
              <a:rPr kumimoji="0" lang="ar-SA" smtClean="0"/>
              <a:t>انقر لتحرير نمط العنوان الرئيسي</a:t>
            </a:r>
            <a:endParaRPr kumimoji="0" lang="en-US"/>
          </a:p>
        </p:txBody>
      </p:sp>
    </p:spTree>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10" name="عنصر نائب للتذييل 9"/>
          <p:cNvSpPr>
            <a:spLocks noGrp="1"/>
          </p:cNvSpPr>
          <p:nvPr>
            <p:ph type="ftr" sz="quarter" idx="11"/>
          </p:nvPr>
        </p:nvSpPr>
        <p:spPr/>
        <p:txBody>
          <a:bodyPr/>
          <a:lstStyle/>
          <a:p>
            <a:endParaRPr lang="ar-IQ"/>
          </a:p>
        </p:txBody>
      </p:sp>
      <p:sp>
        <p:nvSpPr>
          <p:cNvPr id="31" name="عنصر نائب لرقم الشريحة 30"/>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304800" y="5410200"/>
            <a:ext cx="8610600" cy="882650"/>
          </a:xfrm>
        </p:spPr>
        <p:txBody>
          <a:bodyPr anchor="ctr"/>
          <a:lstStyle>
            <a:lvl1pPr>
              <a:defRPr/>
            </a:lvl1p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8" name="عنصر نائب للمحتوى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a:xfrm>
            <a:off x="8229600" y="6477000"/>
            <a:ext cx="762000" cy="246888"/>
          </a:xfrm>
        </p:spPr>
        <p:txBody>
          <a:bodyPr/>
          <a:lstStyle/>
          <a:p>
            <a:fld id="{64D8FCAD-4FD1-4ABE-B091-4AE7D1D756F5}" type="slidenum">
              <a:rPr lang="ar-IQ" smtClean="0"/>
              <a:pPr/>
              <a:t>‹#›</a:t>
            </a:fld>
            <a:endParaRPr lang="ar-IQ"/>
          </a:p>
        </p:txBody>
      </p:sp>
      <p:sp>
        <p:nvSpPr>
          <p:cNvPr id="11" name="رابط مستقيم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21" name="عنصر نائب للتذييل 20"/>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24" name="عنصر نائب للتذييل 23"/>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title"/>
          </p:nvPr>
        </p:nvSpPr>
        <p:spPr>
          <a:xfrm>
            <a:off x="457200" y="5486400"/>
            <a:ext cx="8458200" cy="520700"/>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14" name="عنصر نائب للمحتوى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29" name="عنصر نائب للتذييل 28"/>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7" name="عنصر نائب للتاريخ 6"/>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31" name="عنصر نائب لرقم الشريحة 30"/>
          <p:cNvSpPr>
            <a:spLocks noGrp="1"/>
          </p:cNvSpPr>
          <p:nvPr>
            <p:ph type="sldNum" sz="quarter" idx="12"/>
          </p:nvPr>
        </p:nvSpPr>
        <p:spPr/>
        <p:txBody>
          <a:bodyPr/>
          <a:lstStyle/>
          <a:p>
            <a:fld id="{64D8FCAD-4FD1-4ABE-B091-4AE7D1D756F5}" type="slidenum">
              <a:rPr lang="ar-IQ" smtClean="0"/>
              <a:pPr/>
              <a:t>‹#›</a:t>
            </a:fld>
            <a:endParaRPr lang="ar-IQ"/>
          </a:p>
        </p:txBody>
      </p:sp>
      <p:sp>
        <p:nvSpPr>
          <p:cNvPr id="17" name="عنوان 16"/>
          <p:cNvSpPr>
            <a:spLocks noGrp="1"/>
          </p:cNvSpPr>
          <p:nvPr>
            <p:ph type="title"/>
          </p:nvPr>
        </p:nvSpPr>
        <p:spPr>
          <a:xfrm>
            <a:off x="381000" y="4993760"/>
            <a:ext cx="5867400" cy="522288"/>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Tree>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549276"/>
            <a:ext cx="6248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2E985AD-DD53-4F18-8A6A-35154123CFC3}" type="datetimeFigureOut">
              <a:rPr lang="ar-IQ" smtClean="0"/>
              <a:pPr/>
              <a:t>10/02/1439</a:t>
            </a:fld>
            <a:endParaRPr lang="ar-IQ"/>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ar-IQ"/>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4D8FCAD-4FD1-4ABE-B091-4AE7D1D756F5}" type="slidenum">
              <a:rPr lang="ar-IQ" smtClean="0"/>
              <a:pPr/>
              <a:t>‹#›</a:t>
            </a:fld>
            <a:endParaRPr lang="ar-IQ"/>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4D8FCAD-4FD1-4ABE-B091-4AE7D1D756F5}" type="slidenum">
              <a:rPr lang="ar-IQ" smtClean="0"/>
              <a:pPr/>
              <a:t>‹#›</a:t>
            </a:fld>
            <a:endParaRPr lang="ar-IQ"/>
          </a:p>
        </p:txBody>
      </p:sp>
      <p:sp>
        <p:nvSpPr>
          <p:cNvPr id="9" name="Content Placeholder 8"/>
          <p:cNvSpPr>
            <a:spLocks noGrp="1"/>
          </p:cNvSpPr>
          <p:nvPr>
            <p:ph sz="quarter" idx="13"/>
          </p:nvPr>
        </p:nvSpPr>
        <p:spPr>
          <a:xfrm>
            <a:off x="1042416" y="2313432"/>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7" name="Slide Number Placeholder 6"/>
          <p:cNvSpPr>
            <a:spLocks noGrp="1"/>
          </p:cNvSpPr>
          <p:nvPr>
            <p:ph type="sldNum" sz="quarter" idx="12"/>
          </p:nvPr>
        </p:nvSpPr>
        <p:spPr/>
        <p:txBody>
          <a:bodyPr/>
          <a:lstStyle/>
          <a:p>
            <a:fld id="{64D8FCAD-4FD1-4ABE-B091-4AE7D1D756F5}" type="slidenum">
              <a:rPr lang="ar-IQ" smtClean="0"/>
              <a:pPr/>
              <a:t>‹#›</a:t>
            </a:fld>
            <a:endParaRPr lang="ar-IQ"/>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IQ"/>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ar-SA" smtClean="0"/>
              <a:t>انقر لتحرير نمط العنوان الرئيسي</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IQ"/>
          </a:p>
        </p:txBody>
      </p:sp>
      <p:sp>
        <p:nvSpPr>
          <p:cNvPr id="7" name="Slide Number Placeholder 6"/>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
        <p:nvSpPr>
          <p:cNvPr id="8" name="Content Placeholder 7"/>
          <p:cNvSpPr>
            <a:spLocks noGrp="1"/>
          </p:cNvSpPr>
          <p:nvPr>
            <p:ph sz="quarter" idx="13"/>
          </p:nvPr>
        </p:nvSpPr>
        <p:spPr>
          <a:xfrm>
            <a:off x="609600" y="1600200"/>
            <a:ext cx="79248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5" name="Date Placeholder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2E985AD-DD53-4F18-8A6A-35154123CFC3}" type="datetimeFigureOut">
              <a:rPr lang="ar-IQ" smtClean="0"/>
              <a:pPr/>
              <a:t>10/02/1439</a:t>
            </a:fld>
            <a:endParaRPr lang="ar-IQ"/>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ar-IQ"/>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cSld>
  <p:clrMapOvr>
    <a:masterClrMapping/>
  </p:clrMapOvr>
  <p:transition spd="med">
    <p:randomBar dir="vert"/>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cSld>
  <p:clrMapOvr>
    <a:masterClrMapping/>
  </p:clrMapOvr>
  <p:transition spd="med">
    <p:randomBar dir="vert"/>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ar-SA" smtClean="0"/>
              <a:t>انقر لتحرير نمط العنوان الرئيسي</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ar-SA" smtClean="0"/>
              <a:t>انقر لتحرير أنماط النص الرئيسي</a:t>
            </a:r>
          </a:p>
        </p:txBody>
      </p:sp>
      <p:sp>
        <p:nvSpPr>
          <p:cNvPr id="4" name="Date Placeholder 3"/>
          <p:cNvSpPr>
            <a:spLocks noGrp="1"/>
          </p:cNvSpPr>
          <p:nvPr>
            <p:ph type="dt" sz="half" idx="10"/>
          </p:nvPr>
        </p:nvSpPr>
        <p:spPr/>
        <p:txBody>
          <a:bodyPr/>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cSld>
  <p:clrMapOvr>
    <a:masterClrMapping/>
  </p:clrMapOvr>
  <p:transition spd="med">
    <p:randomBar dir="vert"/>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transition spd="med">
    <p:randomBar dir="vert"/>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ar-SA" smtClean="0"/>
              <a:t>انقر لتحرير أنماط النص الرئيسي</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ar-SA" smtClean="0"/>
              <a:t>انقر لتحرير أنماط النص الرئيسي</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ar-IQ">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cSld>
  <p:clrMapOvr>
    <a:masterClrMapping/>
  </p:clrMapOvr>
  <p:transition spd="med">
    <p:randomBar dir="vert"/>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ar-IQ">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cSld>
  <p:clrMapOvr>
    <a:masterClrMapping/>
  </p:clrMapOvr>
  <p:transition spd="med">
    <p:randomBar dir="vert"/>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ar-IQ">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cSld>
  <p:clrMapOvr>
    <a:masterClrMapping/>
  </p:clrMapOvr>
  <p:transition spd="med">
    <p:randomBar dir="vert"/>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ar-SA" smtClean="0"/>
              <a:t>انقر لتحرير نمط العنوان الرئيسي</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ar-SA" smtClean="0"/>
              <a:t>انقر لتحرير أنماط النص الرئيسي</a:t>
            </a:r>
          </a:p>
        </p:txBody>
      </p:sp>
      <p:sp>
        <p:nvSpPr>
          <p:cNvPr id="5" name="Date Placeholder 4"/>
          <p:cNvSpPr>
            <a:spLocks noGrp="1"/>
          </p:cNvSpPr>
          <p:nvPr>
            <p:ph type="dt" sz="half" idx="10"/>
          </p:nvPr>
        </p:nvSpPr>
        <p:spPr/>
        <p:txBody>
          <a:bodyPr/>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cSld>
  <p:clrMapOvr>
    <a:masterClrMapping/>
  </p:clrMapOvr>
  <p:transition spd="med">
    <p:randomBar dir="vert"/>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a:xfrm>
            <a:off x="457200" y="6480969"/>
            <a:ext cx="4260056" cy="300831"/>
          </a:xfrm>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ar-SA" smtClean="0"/>
              <a:t>انقر فوق الأيقونة لإضافة صورة</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ar-IQ">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cSld>
  <p:clrMapOvr>
    <a:masterClrMapping/>
  </p:clrMapOvr>
  <p:transition spd="med">
    <p:randomBar dir="vert"/>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cSld>
  <p:clrMapOvr>
    <a:masterClrMapping/>
  </p:clrMapOvr>
  <p:transition spd="med">
    <p:randomBar dir="vert"/>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ar-IQ">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cSld>
  <p:clrMapOvr>
    <a:masterClrMapping/>
  </p:clrMapOvr>
  <p:transition spd="med">
    <p:randomBar dir="vert"/>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IQ"/>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4D8FCAD-4FD1-4ABE-B091-4AE7D1D756F5}" type="slidenum">
              <a:rPr lang="ar-IQ" smtClean="0"/>
              <a:pPr/>
              <a:t>‹#›</a:t>
            </a:fld>
            <a:endParaRPr lang="ar-IQ"/>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4D8FCAD-4FD1-4ABE-B091-4AE7D1D756F5}" type="slidenum">
              <a:rPr lang="ar-IQ" smtClean="0"/>
              <a:pPr/>
              <a:t>‹#›</a:t>
            </a:fld>
            <a:endParaRPr lang="ar-IQ"/>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ransition spd="med">
    <p:randomBar dir="vert"/>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64D8FCAD-4FD1-4ABE-B091-4AE7D1D756F5}" type="slidenum">
              <a:rPr lang="ar-IQ" smtClean="0"/>
              <a:pPr/>
              <a:t>‹#›</a:t>
            </a:fld>
            <a:endParaRPr lang="ar-IQ"/>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randomBar dir="vert"/>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4D8FCAD-4FD1-4ABE-B091-4AE7D1D756F5}" type="slidenum">
              <a:rPr lang="ar-IQ" smtClean="0"/>
              <a:pPr/>
              <a:t>‹#›</a:t>
            </a:fld>
            <a:endParaRPr lang="ar-IQ"/>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randomBar dir="vert"/>
  </p:transition>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a:xfrm>
            <a:off x="2619376" y="6480969"/>
            <a:ext cx="4260056" cy="300831"/>
          </a:xfrm>
        </p:spPr>
        <p:txBody>
          <a:bodyPr/>
          <a:lstStyle/>
          <a:p>
            <a:endParaRPr lang="ar-IQ"/>
          </a:p>
        </p:txBody>
      </p:sp>
      <p:sp>
        <p:nvSpPr>
          <p:cNvPr id="6" name="Slide Number Placeholder 5"/>
          <p:cNvSpPr>
            <a:spLocks noGrp="1"/>
          </p:cNvSpPr>
          <p:nvPr>
            <p:ph type="sldNum" sz="quarter" idx="12"/>
          </p:nvPr>
        </p:nvSpPr>
        <p:spPr>
          <a:xfrm>
            <a:off x="8451056" y="809624"/>
            <a:ext cx="502920" cy="300831"/>
          </a:xfrm>
        </p:spPr>
        <p:txBody>
          <a:bodyPr/>
          <a:lstStyle/>
          <a:p>
            <a:fld id="{64D8FCAD-4FD1-4ABE-B091-4AE7D1D756F5}" type="slidenum">
              <a:rPr lang="ar-IQ" smtClean="0"/>
              <a:pPr/>
              <a:t>‹#›</a:t>
            </a:fld>
            <a:endParaRPr lang="ar-IQ"/>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randomBar dir="vert"/>
  </p:transition>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randomBar dir="vert"/>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12E985AD-DD53-4F18-8A6A-35154123CFC3}" type="datetimeFigureOut">
              <a:rPr lang="ar-IQ" smtClean="0"/>
              <a:pPr/>
              <a:t>10/02/1439</a:t>
            </a:fld>
            <a:endParaRPr lang="ar-IQ"/>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IQ"/>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64D8FCAD-4FD1-4ABE-B091-4AE7D1D756F5}"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12E985AD-DD53-4F18-8A6A-35154123CFC3}" type="datetimeFigureOut">
              <a:rPr lang="ar-IQ" smtClean="0"/>
              <a:pPr/>
              <a:t>10/02/1439</a:t>
            </a:fld>
            <a:endParaRPr lang="ar-IQ"/>
          </a:p>
        </p:txBody>
      </p:sp>
      <p:sp>
        <p:nvSpPr>
          <p:cNvPr id="9" name="عنصر نائب لرقم الشريحة 8"/>
          <p:cNvSpPr>
            <a:spLocks noGrp="1"/>
          </p:cNvSpPr>
          <p:nvPr>
            <p:ph type="sldNum" sz="quarter" idx="15"/>
          </p:nvPr>
        </p:nvSpPr>
        <p:spPr/>
        <p:txBody>
          <a:bodyPr rtlCol="0"/>
          <a:lstStyle/>
          <a:p>
            <a:fld id="{64D8FCAD-4FD1-4ABE-B091-4AE7D1D756F5}" type="slidenum">
              <a:rPr lang="ar-IQ" smtClean="0"/>
              <a:pPr/>
              <a:t>‹#›</a:t>
            </a:fld>
            <a:endParaRPr lang="ar-IQ"/>
          </a:p>
        </p:txBody>
      </p:sp>
      <p:sp>
        <p:nvSpPr>
          <p:cNvPr id="10" name="عنصر نائب للتذييل 9"/>
          <p:cNvSpPr>
            <a:spLocks noGrp="1"/>
          </p:cNvSpPr>
          <p:nvPr>
            <p:ph type="ftr" sz="quarter" idx="16"/>
          </p:nvPr>
        </p:nvSpPr>
        <p:spPr/>
        <p:txBody>
          <a:bodyPr rtlCol="0"/>
          <a:lstStyle/>
          <a:p>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IQ"/>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64D8FCAD-4FD1-4ABE-B091-4AE7D1D756F5}"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pPr/>
              <a:t>‹#›</a:t>
            </a:fld>
            <a:endParaRPr lang="ar-IQ"/>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transition spd="med">
    <p:randomBar dir="vert"/>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64D8FCAD-4FD1-4ABE-B091-4AE7D1D756F5}" type="slidenum">
              <a:rPr lang="ar-IQ" smtClean="0"/>
              <a:pPr/>
              <a:t>‹#›</a:t>
            </a:fld>
            <a:endParaRPr lang="ar-IQ"/>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transition spd="med">
    <p:randomBar dir="vert"/>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2E985AD-DD53-4F18-8A6A-35154123CFC3}" type="datetimeFigureOut">
              <a:rPr lang="ar-IQ" smtClean="0"/>
              <a:pPr/>
              <a:t>10/02/1439</a:t>
            </a:fld>
            <a:endParaRPr lang="ar-IQ"/>
          </a:p>
        </p:txBody>
      </p:sp>
      <p:sp>
        <p:nvSpPr>
          <p:cNvPr id="7" name="عنصر نائب لرقم الشريحة 6"/>
          <p:cNvSpPr>
            <a:spLocks noGrp="1"/>
          </p:cNvSpPr>
          <p:nvPr>
            <p:ph type="sldNum" sz="quarter" idx="11"/>
          </p:nvPr>
        </p:nvSpPr>
        <p:spPr/>
        <p:txBody>
          <a:bodyPr rtlCol="0"/>
          <a:lstStyle/>
          <a:p>
            <a:fld id="{64D8FCAD-4FD1-4ABE-B091-4AE7D1D756F5}" type="slidenum">
              <a:rPr lang="ar-IQ" smtClean="0"/>
              <a:pPr/>
              <a:t>‹#›</a:t>
            </a:fld>
            <a:endParaRPr lang="ar-IQ"/>
          </a:p>
        </p:txBody>
      </p:sp>
      <p:sp>
        <p:nvSpPr>
          <p:cNvPr id="8" name="عنصر نائب للتذييل 7"/>
          <p:cNvSpPr>
            <a:spLocks noGrp="1"/>
          </p:cNvSpPr>
          <p:nvPr>
            <p:ph type="ftr" sz="quarter" idx="12"/>
          </p:nvPr>
        </p:nvSpPr>
        <p:spPr/>
        <p:txBody>
          <a:bodyPr rtlCol="0"/>
          <a:lstStyle/>
          <a:p>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2E985AD-DD53-4F18-8A6A-35154123CFC3}" type="datetimeFigureOut">
              <a:rPr lang="ar-IQ" smtClean="0"/>
              <a:pPr/>
              <a:t>10/02/1439</a:t>
            </a:fld>
            <a:endParaRPr lang="ar-IQ"/>
          </a:p>
        </p:txBody>
      </p:sp>
      <p:sp>
        <p:nvSpPr>
          <p:cNvPr id="6" name="Footer Placeholder 5"/>
          <p:cNvSpPr>
            <a:spLocks noGrp="1"/>
          </p:cNvSpPr>
          <p:nvPr>
            <p:ph type="ftr" sz="quarter" idx="11"/>
          </p:nvPr>
        </p:nvSpPr>
        <p:spPr>
          <a:xfrm>
            <a:off x="457200" y="6480969"/>
            <a:ext cx="4260056" cy="301752"/>
          </a:xfrm>
        </p:spPr>
        <p:txBody>
          <a:bodyPr/>
          <a:lstStyle/>
          <a:p>
            <a:endParaRPr lang="ar-IQ"/>
          </a:p>
        </p:txBody>
      </p:sp>
      <p:sp>
        <p:nvSpPr>
          <p:cNvPr id="7" name="Slide Number Placeholder 6"/>
          <p:cNvSpPr>
            <a:spLocks noGrp="1"/>
          </p:cNvSpPr>
          <p:nvPr>
            <p:ph type="sldNum" sz="quarter" idx="12"/>
          </p:nvPr>
        </p:nvSpPr>
        <p:spPr>
          <a:xfrm>
            <a:off x="7589520" y="6480969"/>
            <a:ext cx="502920" cy="301752"/>
          </a:xfrm>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12E985AD-DD53-4F18-8A6A-35154123CFC3}" type="datetimeFigureOut">
              <a:rPr lang="ar-IQ" smtClean="0"/>
              <a:pPr/>
              <a:t>10/02/1439</a:t>
            </a:fld>
            <a:endParaRPr lang="ar-IQ"/>
          </a:p>
        </p:txBody>
      </p:sp>
      <p:sp>
        <p:nvSpPr>
          <p:cNvPr id="22" name="عنصر نائب لرقم الشريحة 21"/>
          <p:cNvSpPr>
            <a:spLocks noGrp="1"/>
          </p:cNvSpPr>
          <p:nvPr>
            <p:ph type="sldNum" sz="quarter" idx="15"/>
          </p:nvPr>
        </p:nvSpPr>
        <p:spPr/>
        <p:txBody>
          <a:bodyPr rtlCol="0"/>
          <a:lstStyle/>
          <a:p>
            <a:fld id="{64D8FCAD-4FD1-4ABE-B091-4AE7D1D756F5}" type="slidenum">
              <a:rPr lang="ar-IQ" smtClean="0"/>
              <a:pPr/>
              <a:t>‹#›</a:t>
            </a:fld>
            <a:endParaRPr lang="ar-IQ"/>
          </a:p>
        </p:txBody>
      </p:sp>
      <p:sp>
        <p:nvSpPr>
          <p:cNvPr id="23" name="عنصر نائب للتذييل 22"/>
          <p:cNvSpPr>
            <a:spLocks noGrp="1"/>
          </p:cNvSpPr>
          <p:nvPr>
            <p:ph type="ftr" sz="quarter" idx="16"/>
          </p:nvPr>
        </p:nvSpPr>
        <p:spPr/>
        <p:txBody>
          <a:bodyPr rtlCol="0"/>
          <a:lstStyle/>
          <a:p>
            <a:endParaRPr lang="ar-IQ"/>
          </a:p>
        </p:txBody>
      </p:sp>
    </p:spTree>
  </p:cSld>
  <p:clrMapOvr>
    <a:overrideClrMapping bg1="lt1" tx1="dk1" bg2="lt2" tx2="dk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12E985AD-DD53-4F18-8A6A-35154123CFC3}" type="datetimeFigureOut">
              <a:rPr lang="ar-IQ" smtClean="0"/>
              <a:pPr/>
              <a:t>10/02/1439</a:t>
            </a:fld>
            <a:endParaRPr lang="ar-IQ"/>
          </a:p>
        </p:txBody>
      </p:sp>
      <p:sp>
        <p:nvSpPr>
          <p:cNvPr id="18" name="عنصر نائب لرقم الشريحة 17"/>
          <p:cNvSpPr>
            <a:spLocks noGrp="1"/>
          </p:cNvSpPr>
          <p:nvPr>
            <p:ph type="sldNum" sz="quarter" idx="11"/>
          </p:nvPr>
        </p:nvSpPr>
        <p:spPr/>
        <p:txBody>
          <a:bodyPr rtlCol="0"/>
          <a:lstStyle/>
          <a:p>
            <a:fld id="{64D8FCAD-4FD1-4ABE-B091-4AE7D1D756F5}" type="slidenum">
              <a:rPr lang="ar-IQ" smtClean="0"/>
              <a:pPr/>
              <a:t>‹#›</a:t>
            </a:fld>
            <a:endParaRPr lang="ar-IQ"/>
          </a:p>
        </p:txBody>
      </p:sp>
      <p:sp>
        <p:nvSpPr>
          <p:cNvPr id="21" name="عنصر نائب للتذييل 20"/>
          <p:cNvSpPr>
            <a:spLocks noGrp="1"/>
          </p:cNvSpPr>
          <p:nvPr>
            <p:ph type="ftr" sz="quarter" idx="12"/>
          </p:nvPr>
        </p:nvSpPr>
        <p:spPr/>
        <p:txBody>
          <a:bodyPr rtlCol="0"/>
          <a:lstStyle/>
          <a:p>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عنوان 28"/>
          <p:cNvSpPr>
            <a:spLocks noGrp="1"/>
          </p:cNvSpPr>
          <p:nvPr>
            <p:ph type="ctrTitle"/>
          </p:nvPr>
        </p:nvSpPr>
        <p:spPr>
          <a:xfrm>
            <a:off x="381000" y="4853411"/>
            <a:ext cx="8458200" cy="1222375"/>
          </a:xfrm>
        </p:spPr>
        <p:txBody>
          <a:bodyPr anchor="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2" name="عنصر نائب للتذييل 1"/>
          <p:cNvSpPr>
            <a:spLocks noGrp="1"/>
          </p:cNvSpPr>
          <p:nvPr>
            <p:ph type="ftr" sz="quarter" idx="11"/>
          </p:nvPr>
        </p:nvSpPr>
        <p:spPr/>
        <p:txBody>
          <a:bodyPr/>
          <a:lstStyle/>
          <a:p>
            <a:endParaRPr lang="ar-IQ"/>
          </a:p>
        </p:txBody>
      </p:sp>
      <p:sp>
        <p:nvSpPr>
          <p:cNvPr id="15" name="عنصر نائب لرقم الشريحة 14"/>
          <p:cNvSpPr>
            <a:spLocks noGrp="1"/>
          </p:cNvSpPr>
          <p:nvPr>
            <p:ph type="sldNum" sz="quarter" idx="12"/>
          </p:nvPr>
        </p:nvSpPr>
        <p:spPr>
          <a:xfrm>
            <a:off x="8229600" y="6473952"/>
            <a:ext cx="758952" cy="246888"/>
          </a:xfrm>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smtClean="0"/>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19" name="عنصر نائب للتذييل 18"/>
          <p:cNvSpPr>
            <a:spLocks noGrp="1"/>
          </p:cNvSpPr>
          <p:nvPr>
            <p:ph type="ftr" sz="quarter" idx="11"/>
          </p:nvPr>
        </p:nvSpPr>
        <p:spPr>
          <a:xfrm>
            <a:off x="3581400" y="76200"/>
            <a:ext cx="2895600" cy="288925"/>
          </a:xfrm>
        </p:spPr>
        <p:txBody>
          <a:bodyPr/>
          <a:lstStyle/>
          <a:p>
            <a:endParaRPr lang="ar-IQ"/>
          </a:p>
        </p:txBody>
      </p:sp>
      <p:sp>
        <p:nvSpPr>
          <p:cNvPr id="16" name="عنصر نائب لرقم الشريحة 15"/>
          <p:cNvSpPr>
            <a:spLocks noGrp="1"/>
          </p:cNvSpPr>
          <p:nvPr>
            <p:ph type="sldNum" sz="quarter" idx="12"/>
          </p:nvPr>
        </p:nvSpPr>
        <p:spPr>
          <a:xfrm>
            <a:off x="8229600" y="6473952"/>
            <a:ext cx="758952" cy="246888"/>
          </a:xfrm>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9" name="عنصر نائب للتاريخ 18"/>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11" name="عنصر نائب للتذييل 10"/>
          <p:cNvSpPr>
            <a:spLocks noGrp="1"/>
          </p:cNvSpPr>
          <p:nvPr>
            <p:ph type="ftr" sz="quarter" idx="11"/>
          </p:nvPr>
        </p:nvSpPr>
        <p:spPr/>
        <p:txBody>
          <a:bodyPr/>
          <a:lstStyle/>
          <a:p>
            <a:endParaRPr lang="ar-IQ"/>
          </a:p>
        </p:txBody>
      </p:sp>
      <p:sp>
        <p:nvSpPr>
          <p:cNvPr id="16" name="عنصر نائب لرقم الشريحة 15"/>
          <p:cNvSpPr>
            <a:spLocks noGrp="1"/>
          </p:cNvSpPr>
          <p:nvPr>
            <p:ph type="sldNum" sz="quarter" idx="12"/>
          </p:nvPr>
        </p:nvSpPr>
        <p:spPr/>
        <p:txBody>
          <a:bodyPr/>
          <a:lstStyle/>
          <a:p>
            <a:fld id="{64D8FCAD-4FD1-4ABE-B091-4AE7D1D756F5}" type="slidenum">
              <a:rPr lang="ar-IQ" smtClean="0"/>
              <a:pPr/>
              <a:t>‹#›</a:t>
            </a:fld>
            <a:endParaRPr lang="ar-IQ"/>
          </a:p>
        </p:txBody>
      </p:sp>
      <p:sp>
        <p:nvSpPr>
          <p:cNvPr id="8" name="عنوان 7"/>
          <p:cNvSpPr>
            <a:spLocks noGrp="1"/>
          </p:cNvSpPr>
          <p:nvPr>
            <p:ph type="title"/>
          </p:nvPr>
        </p:nvSpPr>
        <p:spPr>
          <a:xfrm>
            <a:off x="180475" y="2947085"/>
            <a:ext cx="8686800" cy="1184825"/>
          </a:xfrm>
        </p:spPr>
        <p:txBody>
          <a:bodyPr rtlCol="0" anchor="t"/>
          <a:lstStyle>
            <a:lvl1pPr algn="r">
              <a:defRPr/>
            </a:lvl1pPr>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10" name="عنصر نائب للتذييل 9"/>
          <p:cNvSpPr>
            <a:spLocks noGrp="1"/>
          </p:cNvSpPr>
          <p:nvPr>
            <p:ph type="ftr" sz="quarter" idx="11"/>
          </p:nvPr>
        </p:nvSpPr>
        <p:spPr/>
        <p:txBody>
          <a:bodyPr/>
          <a:lstStyle/>
          <a:p>
            <a:endParaRPr lang="ar-IQ"/>
          </a:p>
        </p:txBody>
      </p:sp>
      <p:sp>
        <p:nvSpPr>
          <p:cNvPr id="31" name="عنصر نائب لرقم الشريحة 30"/>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304800" y="5410200"/>
            <a:ext cx="8610600" cy="882650"/>
          </a:xfrm>
        </p:spPr>
        <p:txBody>
          <a:bodyPr anchor="ctr"/>
          <a:lstStyle>
            <a:lvl1pPr>
              <a:defRPr/>
            </a:lvl1p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8" name="عنصر نائب للمحتوى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a:xfrm>
            <a:off x="8229600" y="6477000"/>
            <a:ext cx="762000" cy="246888"/>
          </a:xfrm>
        </p:spPr>
        <p:txBody>
          <a:bodyPr/>
          <a:lstStyle/>
          <a:p>
            <a:fld id="{64D8FCAD-4FD1-4ABE-B091-4AE7D1D756F5}" type="slidenum">
              <a:rPr lang="ar-IQ" smtClean="0"/>
              <a:pPr/>
              <a:t>‹#›</a:t>
            </a:fld>
            <a:endParaRPr lang="ar-IQ"/>
          </a:p>
        </p:txBody>
      </p:sp>
      <p:sp>
        <p:nvSpPr>
          <p:cNvPr id="11" name="رابط مستقيم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2E985AD-DD53-4F18-8A6A-35154123CFC3}" type="datetimeFigureOut">
              <a:rPr lang="ar-IQ" smtClean="0"/>
              <a:pPr/>
              <a:t>10/02/1439</a:t>
            </a:fld>
            <a:endParaRPr lang="ar-IQ"/>
          </a:p>
        </p:txBody>
      </p:sp>
      <p:sp>
        <p:nvSpPr>
          <p:cNvPr id="8" name="Footer Placeholder 7"/>
          <p:cNvSpPr>
            <a:spLocks noGrp="1"/>
          </p:cNvSpPr>
          <p:nvPr>
            <p:ph type="ftr" sz="quarter" idx="11"/>
          </p:nvPr>
        </p:nvSpPr>
        <p:spPr>
          <a:xfrm>
            <a:off x="457200" y="6480969"/>
            <a:ext cx="4261104" cy="301752"/>
          </a:xfrm>
        </p:spPr>
        <p:txBody>
          <a:bodyPr/>
          <a:lstStyle/>
          <a:p>
            <a:endParaRPr lang="ar-IQ"/>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64D8FCAD-4FD1-4ABE-B091-4AE7D1D756F5}"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21" name="عنصر نائب للتذييل 20"/>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24" name="عنصر نائب للتذييل 23"/>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title"/>
          </p:nvPr>
        </p:nvSpPr>
        <p:spPr>
          <a:xfrm>
            <a:off x="457200" y="5486400"/>
            <a:ext cx="8458200" cy="520700"/>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14" name="عنصر نائب للمحتوى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29" name="عنصر نائب للتذييل 28"/>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7" name="عنصر نائب للتاريخ 6"/>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31" name="عنصر نائب لرقم الشريحة 30"/>
          <p:cNvSpPr>
            <a:spLocks noGrp="1"/>
          </p:cNvSpPr>
          <p:nvPr>
            <p:ph type="sldNum" sz="quarter" idx="12"/>
          </p:nvPr>
        </p:nvSpPr>
        <p:spPr/>
        <p:txBody>
          <a:bodyPr/>
          <a:lstStyle/>
          <a:p>
            <a:fld id="{64D8FCAD-4FD1-4ABE-B091-4AE7D1D756F5}" type="slidenum">
              <a:rPr lang="ar-IQ" smtClean="0"/>
              <a:pPr/>
              <a:t>‹#›</a:t>
            </a:fld>
            <a:endParaRPr lang="ar-IQ"/>
          </a:p>
        </p:txBody>
      </p:sp>
      <p:sp>
        <p:nvSpPr>
          <p:cNvPr id="17" name="عنوان 16"/>
          <p:cNvSpPr>
            <a:spLocks noGrp="1"/>
          </p:cNvSpPr>
          <p:nvPr>
            <p:ph type="title"/>
          </p:nvPr>
        </p:nvSpPr>
        <p:spPr>
          <a:xfrm>
            <a:off x="381000" y="4993760"/>
            <a:ext cx="5867400" cy="522288"/>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Tree>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549276"/>
            <a:ext cx="6248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2E985AD-DD53-4F18-8A6A-35154123CFC3}" type="datetimeFigureOut">
              <a:rPr lang="ar-IQ" smtClean="0"/>
              <a:pPr/>
              <a:t>10/02/1439</a:t>
            </a:fld>
            <a:endParaRPr lang="ar-IQ"/>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ar-IQ"/>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4D8FCAD-4FD1-4ABE-B091-4AE7D1D756F5}" type="slidenum">
              <a:rPr lang="ar-IQ" smtClean="0"/>
              <a:pPr/>
              <a:t>‹#›</a:t>
            </a:fld>
            <a:endParaRPr lang="ar-IQ"/>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randomBar dir="vert"/>
  </p:transition>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4D8FCAD-4FD1-4ABE-B091-4AE7D1D756F5}" type="slidenum">
              <a:rPr lang="ar-IQ" smtClean="0"/>
              <a:pPr/>
              <a:t>‹#›</a:t>
            </a:fld>
            <a:endParaRPr lang="ar-IQ"/>
          </a:p>
        </p:txBody>
      </p:sp>
      <p:sp>
        <p:nvSpPr>
          <p:cNvPr id="9" name="Content Placeholder 8"/>
          <p:cNvSpPr>
            <a:spLocks noGrp="1"/>
          </p:cNvSpPr>
          <p:nvPr>
            <p:ph sz="quarter" idx="13"/>
          </p:nvPr>
        </p:nvSpPr>
        <p:spPr>
          <a:xfrm>
            <a:off x="1042416" y="2313432"/>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ransition spd="med">
    <p:randomBar dir="vert"/>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7" name="Slide Number Placeholder 6"/>
          <p:cNvSpPr>
            <a:spLocks noGrp="1"/>
          </p:cNvSpPr>
          <p:nvPr>
            <p:ph type="sldNum" sz="quarter" idx="12"/>
          </p:nvPr>
        </p:nvSpPr>
        <p:spPr/>
        <p:txBody>
          <a:bodyPr/>
          <a:lstStyle/>
          <a:p>
            <a:fld id="{64D8FCAD-4FD1-4ABE-B091-4AE7D1D756F5}" type="slidenum">
              <a:rPr lang="ar-IQ" smtClean="0"/>
              <a:pPr/>
              <a:t>‹#›</a:t>
            </a:fld>
            <a:endParaRPr lang="ar-IQ"/>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IQ"/>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ar-SA" smtClean="0"/>
              <a:t>انقر لتحرير نمط العنوان الرئيسي</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transition spd="med">
    <p:randomBar dir="vert"/>
  </p:transition>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IQ"/>
          </a:p>
        </p:txBody>
      </p:sp>
      <p:sp>
        <p:nvSpPr>
          <p:cNvPr id="7" name="Slide Number Placeholder 6"/>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2E985AD-DD53-4F18-8A6A-35154123CFC3}" type="datetimeFigureOut">
              <a:rPr lang="ar-IQ" smtClean="0">
                <a:solidFill>
                  <a:prstClr val="white"/>
                </a:solidFill>
              </a:rPr>
              <a:pPr/>
              <a:t>10/02/1439</a:t>
            </a:fld>
            <a:endParaRPr lang="ar-IQ">
              <a:solidFill>
                <a:prstClr val="white"/>
              </a:solidFill>
            </a:endParaRP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ar-IQ">
              <a:solidFill>
                <a:prstClr val="white"/>
              </a:solidFill>
            </a:endParaRP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4D8FCAD-4FD1-4ABE-B091-4AE7D1D756F5}" type="slidenum">
              <a:rPr lang="ar-IQ" smtClean="0"/>
              <a:pPr/>
              <a:t>‹#›</a:t>
            </a:fld>
            <a:endParaRPr lang="ar-IQ"/>
          </a:p>
        </p:txBody>
      </p:sp>
    </p:spTree>
    <p:extLst>
      <p:ext uri="{BB962C8B-B14F-4D97-AF65-F5344CB8AC3E}">
        <p14:creationId xmlns:p14="http://schemas.microsoft.com/office/powerpoint/2010/main" val="3551827989"/>
      </p:ext>
    </p:extLst>
  </p:cSld>
  <p:clrMapOvr>
    <a:masterClrMapping/>
  </p:clrMapOvr>
  <p:transition spd="med">
    <p:randomBar dir="vert"/>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2E985AD-DD53-4F18-8A6A-35154123CFC3}" type="datetimeFigureOut">
              <a:rPr lang="ar-IQ" smtClean="0">
                <a:solidFill>
                  <a:prstClr val="white"/>
                </a:solidFill>
              </a:rPr>
              <a:pPr/>
              <a:t>10/02/1439</a:t>
            </a:fld>
            <a:endParaRPr lang="ar-IQ">
              <a:solidFill>
                <a:prstClr val="white"/>
              </a:solidFill>
            </a:endParaRPr>
          </a:p>
        </p:txBody>
      </p:sp>
      <p:sp>
        <p:nvSpPr>
          <p:cNvPr id="5" name="Footer Placeholder 4"/>
          <p:cNvSpPr>
            <a:spLocks noGrp="1"/>
          </p:cNvSpPr>
          <p:nvPr>
            <p:ph type="ftr" sz="quarter" idx="11"/>
          </p:nvPr>
        </p:nvSpPr>
        <p:spPr>
          <a:xfrm>
            <a:off x="457200" y="6480969"/>
            <a:ext cx="4260056" cy="300831"/>
          </a:xfrm>
        </p:spPr>
        <p:txBody>
          <a:bodyPr/>
          <a:lstStyle/>
          <a:p>
            <a:endParaRPr lang="ar-IQ">
              <a:solidFill>
                <a:prstClr val="white"/>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1708996597"/>
      </p:ext>
    </p:extLst>
  </p:cSld>
  <p:clrMapOvr>
    <a:masterClrMapping/>
  </p:clrMapOvr>
  <p:transition spd="med">
    <p:randomBar dir="vert"/>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Date Placeholder 3"/>
          <p:cNvSpPr>
            <a:spLocks noGrp="1"/>
          </p:cNvSpPr>
          <p:nvPr>
            <p:ph type="dt" sz="half" idx="10"/>
          </p:nvPr>
        </p:nvSpPr>
        <p:spPr>
          <a:xfrm>
            <a:off x="6955632" y="6477000"/>
            <a:ext cx="2133600" cy="304800"/>
          </a:xfrm>
        </p:spPr>
        <p:txBody>
          <a:bodyPr/>
          <a:lstStyle/>
          <a:p>
            <a:fld id="{12E985AD-DD53-4F18-8A6A-35154123CFC3}" type="datetimeFigureOut">
              <a:rPr lang="ar-IQ" smtClean="0">
                <a:solidFill>
                  <a:prstClr val="white"/>
                </a:solidFill>
              </a:rPr>
              <a:pPr/>
              <a:t>10/02/1439</a:t>
            </a:fld>
            <a:endParaRPr lang="ar-IQ">
              <a:solidFill>
                <a:prstClr val="white"/>
              </a:solidFill>
            </a:endParaRPr>
          </a:p>
        </p:txBody>
      </p:sp>
      <p:sp>
        <p:nvSpPr>
          <p:cNvPr id="5" name="Footer Placeholder 4"/>
          <p:cNvSpPr>
            <a:spLocks noGrp="1"/>
          </p:cNvSpPr>
          <p:nvPr>
            <p:ph type="ftr" sz="quarter" idx="11"/>
          </p:nvPr>
        </p:nvSpPr>
        <p:spPr>
          <a:xfrm>
            <a:off x="2619376" y="6480969"/>
            <a:ext cx="4260056" cy="300831"/>
          </a:xfrm>
        </p:spPr>
        <p:txBody>
          <a:bodyPr/>
          <a:lstStyle/>
          <a:p>
            <a:endParaRPr lang="ar-IQ">
              <a:solidFill>
                <a:prstClr val="white"/>
              </a:solidFill>
            </a:endParaRPr>
          </a:p>
        </p:txBody>
      </p:sp>
      <p:sp>
        <p:nvSpPr>
          <p:cNvPr id="6" name="Slide Number Placeholder 5"/>
          <p:cNvSpPr>
            <a:spLocks noGrp="1"/>
          </p:cNvSpPr>
          <p:nvPr>
            <p:ph type="sldNum" sz="quarter" idx="12"/>
          </p:nvPr>
        </p:nvSpPr>
        <p:spPr>
          <a:xfrm>
            <a:off x="8451056" y="809624"/>
            <a:ext cx="502920" cy="300831"/>
          </a:xfrm>
        </p:spPr>
        <p:txBody>
          <a:bodyPr/>
          <a:lstStyle/>
          <a:p>
            <a:fld id="{64D8FCAD-4FD1-4ABE-B091-4AE7D1D756F5}" type="slidenum">
              <a:rPr lang="ar-IQ" smtClean="0">
                <a:solidFill>
                  <a:prstClr val="white"/>
                </a:solidFill>
              </a:rPr>
              <a:pPr/>
              <a:t>‹#›</a:t>
            </a:fld>
            <a:endParaRPr lang="ar-IQ">
              <a:solidFill>
                <a:prstClr val="white"/>
              </a:solidFill>
            </a:endParaRP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812262318"/>
      </p:ext>
    </p:extLst>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2E985AD-DD53-4F18-8A6A-35154123CFC3}" type="datetimeFigureOut">
              <a:rPr lang="ar-IQ" smtClean="0"/>
              <a:pPr/>
              <a:t>10/02/1439</a:t>
            </a:fld>
            <a:endParaRPr lang="ar-IQ"/>
          </a:p>
        </p:txBody>
      </p:sp>
      <p:sp>
        <p:nvSpPr>
          <p:cNvPr id="3" name="Footer Placeholder 2"/>
          <p:cNvSpPr>
            <a:spLocks noGrp="1"/>
          </p:cNvSpPr>
          <p:nvPr>
            <p:ph type="ftr" sz="quarter" idx="11"/>
          </p:nvPr>
        </p:nvSpPr>
        <p:spPr>
          <a:xfrm>
            <a:off x="457200" y="6481890"/>
            <a:ext cx="4260056" cy="300831"/>
          </a:xfrm>
        </p:spPr>
        <p:txBody>
          <a:bodyPr/>
          <a:lstStyle/>
          <a:p>
            <a:endParaRPr lang="ar-IQ"/>
          </a:p>
        </p:txBody>
      </p:sp>
      <p:sp>
        <p:nvSpPr>
          <p:cNvPr id="4" name="Slide Number Placeholder 3"/>
          <p:cNvSpPr>
            <a:spLocks noGrp="1"/>
          </p:cNvSpPr>
          <p:nvPr>
            <p:ph type="sldNum" sz="quarter" idx="12"/>
          </p:nvPr>
        </p:nvSpPr>
        <p:spPr>
          <a:xfrm>
            <a:off x="7589520" y="6480969"/>
            <a:ext cx="502920" cy="301752"/>
          </a:xfrm>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2E985AD-DD53-4F18-8A6A-35154123CFC3}" type="datetimeFigureOut">
              <a:rPr lang="ar-IQ" smtClean="0">
                <a:solidFill>
                  <a:prstClr val="white"/>
                </a:solidFill>
              </a:rPr>
              <a:pPr/>
              <a:t>10/02/1439</a:t>
            </a:fld>
            <a:endParaRPr lang="ar-IQ">
              <a:solidFill>
                <a:prstClr val="white"/>
              </a:solidFill>
            </a:endParaRPr>
          </a:p>
        </p:txBody>
      </p:sp>
      <p:sp>
        <p:nvSpPr>
          <p:cNvPr id="6" name="Footer Placeholder 5"/>
          <p:cNvSpPr>
            <a:spLocks noGrp="1"/>
          </p:cNvSpPr>
          <p:nvPr>
            <p:ph type="ftr" sz="quarter" idx="11"/>
          </p:nvPr>
        </p:nvSpPr>
        <p:spPr>
          <a:xfrm>
            <a:off x="457200" y="6480969"/>
            <a:ext cx="4260056" cy="301752"/>
          </a:xfrm>
        </p:spPr>
        <p:txBody>
          <a:bodyPr/>
          <a:lstStyle/>
          <a:p>
            <a:endParaRPr lang="ar-IQ">
              <a:solidFill>
                <a:prstClr val="white"/>
              </a:solidFill>
            </a:endParaRPr>
          </a:p>
        </p:txBody>
      </p:sp>
      <p:sp>
        <p:nvSpPr>
          <p:cNvPr id="7" name="Slide Number Placeholder 6"/>
          <p:cNvSpPr>
            <a:spLocks noGrp="1"/>
          </p:cNvSpPr>
          <p:nvPr>
            <p:ph type="sldNum" sz="quarter" idx="12"/>
          </p:nvPr>
        </p:nvSpPr>
        <p:spPr>
          <a:xfrm>
            <a:off x="7589520" y="6480969"/>
            <a:ext cx="502920" cy="301752"/>
          </a:xfrm>
        </p:spPr>
        <p:txBody>
          <a:body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2226093469"/>
      </p:ext>
    </p:extLst>
  </p:cSld>
  <p:clrMapOvr>
    <a:masterClrMapping/>
  </p:clrMapOvr>
  <p:transition spd="med">
    <p:randomBar dir="vert"/>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2E985AD-DD53-4F18-8A6A-35154123CFC3}" type="datetimeFigureOut">
              <a:rPr lang="ar-IQ" smtClean="0">
                <a:solidFill>
                  <a:prstClr val="white"/>
                </a:solidFill>
              </a:rPr>
              <a:pPr/>
              <a:t>10/02/1439</a:t>
            </a:fld>
            <a:endParaRPr lang="ar-IQ">
              <a:solidFill>
                <a:prstClr val="white"/>
              </a:solidFill>
            </a:endParaRPr>
          </a:p>
        </p:txBody>
      </p:sp>
      <p:sp>
        <p:nvSpPr>
          <p:cNvPr id="8" name="Footer Placeholder 7"/>
          <p:cNvSpPr>
            <a:spLocks noGrp="1"/>
          </p:cNvSpPr>
          <p:nvPr>
            <p:ph type="ftr" sz="quarter" idx="11"/>
          </p:nvPr>
        </p:nvSpPr>
        <p:spPr>
          <a:xfrm>
            <a:off x="457200" y="6480969"/>
            <a:ext cx="4261104" cy="301752"/>
          </a:xfrm>
        </p:spPr>
        <p:txBody>
          <a:bodyPr/>
          <a:lstStyle/>
          <a:p>
            <a:endParaRPr lang="ar-IQ">
              <a:solidFill>
                <a:prstClr val="white"/>
              </a:solidFill>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2857359690"/>
      </p:ext>
    </p:extLst>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2E985AD-DD53-4F18-8A6A-35154123CFC3}" type="datetimeFigureOut">
              <a:rPr lang="ar-IQ" smtClean="0">
                <a:solidFill>
                  <a:prstClr val="white"/>
                </a:solidFill>
              </a:rPr>
              <a:pPr/>
              <a:t>10/02/1439</a:t>
            </a:fld>
            <a:endParaRPr lang="ar-IQ">
              <a:solidFill>
                <a:prstClr val="white"/>
              </a:solidFill>
            </a:endParaRPr>
          </a:p>
        </p:txBody>
      </p:sp>
      <p:sp>
        <p:nvSpPr>
          <p:cNvPr id="4" name="Footer Placeholder 3"/>
          <p:cNvSpPr>
            <a:spLocks noGrp="1"/>
          </p:cNvSpPr>
          <p:nvPr>
            <p:ph type="ftr" sz="quarter" idx="11"/>
          </p:nvPr>
        </p:nvSpPr>
        <p:spPr/>
        <p:txBody>
          <a:bodyPr/>
          <a:lstStyle/>
          <a:p>
            <a:endParaRPr lang="ar-IQ">
              <a:solidFill>
                <a:prstClr val="white"/>
              </a:solidFill>
            </a:endParaRPr>
          </a:p>
        </p:txBody>
      </p:sp>
      <p:sp>
        <p:nvSpPr>
          <p:cNvPr id="5" name="Slide Number Placeholder 4"/>
          <p:cNvSpPr>
            <a:spLocks noGrp="1"/>
          </p:cNvSpPr>
          <p:nvPr>
            <p:ph type="sldNum" sz="quarter" idx="12"/>
          </p:nvPr>
        </p:nvSpPr>
        <p:spPr/>
        <p:txBody>
          <a:body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3588370967"/>
      </p:ext>
    </p:extLst>
  </p:cSld>
  <p:clrMapOvr>
    <a:masterClrMapping/>
  </p:clrMapOvr>
  <p:transition spd="med">
    <p:randomBar dir="vert"/>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2E985AD-DD53-4F18-8A6A-35154123CFC3}" type="datetimeFigureOut">
              <a:rPr lang="ar-IQ" smtClean="0">
                <a:solidFill>
                  <a:prstClr val="white"/>
                </a:solidFill>
              </a:rPr>
              <a:pPr/>
              <a:t>10/02/1439</a:t>
            </a:fld>
            <a:endParaRPr lang="ar-IQ">
              <a:solidFill>
                <a:prstClr val="white"/>
              </a:solidFill>
            </a:endParaRPr>
          </a:p>
        </p:txBody>
      </p:sp>
      <p:sp>
        <p:nvSpPr>
          <p:cNvPr id="3" name="Footer Placeholder 2"/>
          <p:cNvSpPr>
            <a:spLocks noGrp="1"/>
          </p:cNvSpPr>
          <p:nvPr>
            <p:ph type="ftr" sz="quarter" idx="11"/>
          </p:nvPr>
        </p:nvSpPr>
        <p:spPr>
          <a:xfrm>
            <a:off x="457200" y="6481890"/>
            <a:ext cx="4260056" cy="300831"/>
          </a:xfrm>
        </p:spPr>
        <p:txBody>
          <a:bodyPr/>
          <a:lstStyle/>
          <a:p>
            <a:endParaRPr lang="ar-IQ">
              <a:solidFill>
                <a:prstClr val="white"/>
              </a:solidFill>
            </a:endParaRPr>
          </a:p>
        </p:txBody>
      </p:sp>
      <p:sp>
        <p:nvSpPr>
          <p:cNvPr id="4" name="Slide Number Placeholder 3"/>
          <p:cNvSpPr>
            <a:spLocks noGrp="1"/>
          </p:cNvSpPr>
          <p:nvPr>
            <p:ph type="sldNum" sz="quarter" idx="12"/>
          </p:nvPr>
        </p:nvSpPr>
        <p:spPr>
          <a:xfrm>
            <a:off x="7589520" y="6480969"/>
            <a:ext cx="502920" cy="301752"/>
          </a:xfrm>
        </p:spPr>
        <p:txBody>
          <a:body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3166167336"/>
      </p:ext>
    </p:extLst>
  </p:cSld>
  <p:clrMapOvr>
    <a:masterClrMapping/>
  </p:clrMapOvr>
  <p:transition spd="med">
    <p:randomBar dir="vert"/>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2E985AD-DD53-4F18-8A6A-35154123CFC3}" type="datetimeFigureOut">
              <a:rPr lang="ar-IQ" smtClean="0">
                <a:solidFill>
                  <a:prstClr val="white"/>
                </a:solidFill>
              </a:rPr>
              <a:pPr/>
              <a:t>10/02/1439</a:t>
            </a:fld>
            <a:endParaRPr lang="ar-IQ">
              <a:solidFill>
                <a:prstClr val="white"/>
              </a:solidFill>
            </a:endParaRP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ar-IQ">
              <a:solidFill>
                <a:prstClr val="white"/>
              </a:solidFill>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3765127139"/>
      </p:ext>
    </p:extLst>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2E985AD-DD53-4F18-8A6A-35154123CFC3}" type="datetimeFigureOut">
              <a:rPr lang="ar-IQ" smtClean="0">
                <a:solidFill>
                  <a:prstClr val="white"/>
                </a:solidFill>
              </a:rPr>
              <a:pPr/>
              <a:t>10/02/1439</a:t>
            </a:fld>
            <a:endParaRPr lang="ar-IQ">
              <a:solidFill>
                <a:prstClr val="white"/>
              </a:solidFill>
            </a:endParaRP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ar-IQ">
              <a:solidFill>
                <a:prstClr val="white"/>
              </a:solidFill>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965392912"/>
      </p:ext>
    </p:extLst>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E985AD-DD53-4F18-8A6A-35154123CFC3}" type="datetimeFigureOut">
              <a:rPr lang="ar-IQ" smtClean="0">
                <a:solidFill>
                  <a:prstClr val="white"/>
                </a:solidFill>
              </a:rPr>
              <a:pPr/>
              <a:t>10/02/1439</a:t>
            </a:fld>
            <a:endParaRPr lang="ar-IQ">
              <a:solidFill>
                <a:prstClr val="white"/>
              </a:solidFill>
            </a:endParaRPr>
          </a:p>
        </p:txBody>
      </p:sp>
      <p:sp>
        <p:nvSpPr>
          <p:cNvPr id="5" name="Footer Placeholder 4"/>
          <p:cNvSpPr>
            <a:spLocks noGrp="1"/>
          </p:cNvSpPr>
          <p:nvPr>
            <p:ph type="ftr" sz="quarter" idx="11"/>
          </p:nvPr>
        </p:nvSpPr>
        <p:spPr/>
        <p:txBody>
          <a:bodyPr/>
          <a:lstStyle/>
          <a:p>
            <a:endParaRPr lang="ar-IQ">
              <a:solidFill>
                <a:prstClr val="white"/>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191234819"/>
      </p:ext>
    </p:extLst>
  </p:cSld>
  <p:clrMapOvr>
    <a:masterClrMapping/>
  </p:clrMapOvr>
  <p:transition spd="med">
    <p:randomBar dir="vert"/>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E985AD-DD53-4F18-8A6A-35154123CFC3}" type="datetimeFigureOut">
              <a:rPr lang="ar-IQ" smtClean="0">
                <a:solidFill>
                  <a:prstClr val="white"/>
                </a:solidFill>
              </a:rPr>
              <a:pPr/>
              <a:t>10/02/1439</a:t>
            </a:fld>
            <a:endParaRPr lang="ar-IQ">
              <a:solidFill>
                <a:prstClr val="white"/>
              </a:solidFill>
            </a:endParaRPr>
          </a:p>
        </p:txBody>
      </p:sp>
      <p:sp>
        <p:nvSpPr>
          <p:cNvPr id="5" name="Footer Placeholder 4"/>
          <p:cNvSpPr>
            <a:spLocks noGrp="1"/>
          </p:cNvSpPr>
          <p:nvPr>
            <p:ph type="ftr" sz="quarter" idx="11"/>
          </p:nvPr>
        </p:nvSpPr>
        <p:spPr/>
        <p:txBody>
          <a:bodyPr/>
          <a:lstStyle/>
          <a:p>
            <a:endParaRPr lang="ar-IQ">
              <a:solidFill>
                <a:prstClr val="white"/>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2120610100"/>
      </p:ext>
    </p:extLst>
  </p:cSld>
  <p:clrMapOvr>
    <a:masterClrMapping/>
  </p:clrMapOvr>
  <p:transition spd="med">
    <p:randomBar dir="vert"/>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2E985AD-DD53-4F18-8A6A-35154123CFC3}" type="datetimeFigureOut">
              <a:rPr lang="ar-IQ" smtClean="0">
                <a:solidFill>
                  <a:prstClr val="white"/>
                </a:solidFill>
              </a:rPr>
              <a:pPr/>
              <a:t>10/02/1439</a:t>
            </a:fld>
            <a:endParaRPr lang="ar-IQ">
              <a:solidFill>
                <a:prstClr val="white"/>
              </a:solidFill>
            </a:endParaRP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ar-IQ">
              <a:solidFill>
                <a:prstClr val="white"/>
              </a:solidFill>
            </a:endParaRP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4D8FCAD-4FD1-4ABE-B091-4AE7D1D756F5}" type="slidenum">
              <a:rPr lang="ar-IQ" smtClean="0"/>
              <a:pPr/>
              <a:t>‹#›</a:t>
            </a:fld>
            <a:endParaRPr lang="ar-IQ"/>
          </a:p>
        </p:txBody>
      </p:sp>
    </p:spTree>
    <p:extLst>
      <p:ext uri="{BB962C8B-B14F-4D97-AF65-F5344CB8AC3E}">
        <p14:creationId xmlns:p14="http://schemas.microsoft.com/office/powerpoint/2010/main" val="259471452"/>
      </p:ext>
    </p:extLst>
  </p:cSld>
  <p:clrMapOvr>
    <a:masterClrMapping/>
  </p:clrMapOvr>
  <p:transition spd="med">
    <p:randomBar dir="vert"/>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2E985AD-DD53-4F18-8A6A-35154123CFC3}" type="datetimeFigureOut">
              <a:rPr lang="ar-IQ" smtClean="0">
                <a:solidFill>
                  <a:prstClr val="white"/>
                </a:solidFill>
              </a:rPr>
              <a:pPr/>
              <a:t>10/02/1439</a:t>
            </a:fld>
            <a:endParaRPr lang="ar-IQ">
              <a:solidFill>
                <a:prstClr val="white"/>
              </a:solidFill>
            </a:endParaRPr>
          </a:p>
        </p:txBody>
      </p:sp>
      <p:sp>
        <p:nvSpPr>
          <p:cNvPr id="5" name="Footer Placeholder 4"/>
          <p:cNvSpPr>
            <a:spLocks noGrp="1"/>
          </p:cNvSpPr>
          <p:nvPr>
            <p:ph type="ftr" sz="quarter" idx="11"/>
          </p:nvPr>
        </p:nvSpPr>
        <p:spPr>
          <a:xfrm>
            <a:off x="457200" y="6480969"/>
            <a:ext cx="4260056" cy="300831"/>
          </a:xfrm>
        </p:spPr>
        <p:txBody>
          <a:bodyPr/>
          <a:lstStyle/>
          <a:p>
            <a:endParaRPr lang="ar-IQ">
              <a:solidFill>
                <a:prstClr val="white"/>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347190910"/>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2E985AD-DD53-4F18-8A6A-35154123CFC3}" type="datetimeFigureOut">
              <a:rPr lang="ar-IQ" smtClean="0"/>
              <a:pPr/>
              <a:t>10/02/1439</a:t>
            </a:fld>
            <a:endParaRPr lang="ar-IQ"/>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ar-IQ"/>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64D8FCAD-4FD1-4ABE-B091-4AE7D1D756F5}"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Date Placeholder 3"/>
          <p:cNvSpPr>
            <a:spLocks noGrp="1"/>
          </p:cNvSpPr>
          <p:nvPr>
            <p:ph type="dt" sz="half" idx="10"/>
          </p:nvPr>
        </p:nvSpPr>
        <p:spPr>
          <a:xfrm>
            <a:off x="6955632" y="6477000"/>
            <a:ext cx="2133600" cy="304800"/>
          </a:xfrm>
        </p:spPr>
        <p:txBody>
          <a:bodyPr/>
          <a:lstStyle/>
          <a:p>
            <a:fld id="{12E985AD-DD53-4F18-8A6A-35154123CFC3}" type="datetimeFigureOut">
              <a:rPr lang="ar-IQ" smtClean="0">
                <a:solidFill>
                  <a:prstClr val="white"/>
                </a:solidFill>
              </a:rPr>
              <a:pPr/>
              <a:t>10/02/1439</a:t>
            </a:fld>
            <a:endParaRPr lang="ar-IQ">
              <a:solidFill>
                <a:prstClr val="white"/>
              </a:solidFill>
            </a:endParaRPr>
          </a:p>
        </p:txBody>
      </p:sp>
      <p:sp>
        <p:nvSpPr>
          <p:cNvPr id="5" name="Footer Placeholder 4"/>
          <p:cNvSpPr>
            <a:spLocks noGrp="1"/>
          </p:cNvSpPr>
          <p:nvPr>
            <p:ph type="ftr" sz="quarter" idx="11"/>
          </p:nvPr>
        </p:nvSpPr>
        <p:spPr>
          <a:xfrm>
            <a:off x="2619376" y="6480969"/>
            <a:ext cx="4260056" cy="300831"/>
          </a:xfrm>
        </p:spPr>
        <p:txBody>
          <a:bodyPr/>
          <a:lstStyle/>
          <a:p>
            <a:endParaRPr lang="ar-IQ">
              <a:solidFill>
                <a:prstClr val="white"/>
              </a:solidFill>
            </a:endParaRPr>
          </a:p>
        </p:txBody>
      </p:sp>
      <p:sp>
        <p:nvSpPr>
          <p:cNvPr id="6" name="Slide Number Placeholder 5"/>
          <p:cNvSpPr>
            <a:spLocks noGrp="1"/>
          </p:cNvSpPr>
          <p:nvPr>
            <p:ph type="sldNum" sz="quarter" idx="12"/>
          </p:nvPr>
        </p:nvSpPr>
        <p:spPr>
          <a:xfrm>
            <a:off x="8451056" y="809624"/>
            <a:ext cx="502920" cy="300831"/>
          </a:xfrm>
        </p:spPr>
        <p:txBody>
          <a:bodyPr/>
          <a:lstStyle/>
          <a:p>
            <a:fld id="{64D8FCAD-4FD1-4ABE-B091-4AE7D1D756F5}" type="slidenum">
              <a:rPr lang="ar-IQ" smtClean="0">
                <a:solidFill>
                  <a:prstClr val="white"/>
                </a:solidFill>
              </a:rPr>
              <a:pPr/>
              <a:t>‹#›</a:t>
            </a:fld>
            <a:endParaRPr lang="ar-IQ">
              <a:solidFill>
                <a:prstClr val="white"/>
              </a:solidFill>
            </a:endParaRP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14296921"/>
      </p:ext>
    </p:extLst>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2E985AD-DD53-4F18-8A6A-35154123CFC3}" type="datetimeFigureOut">
              <a:rPr lang="ar-IQ" smtClean="0">
                <a:solidFill>
                  <a:prstClr val="white"/>
                </a:solidFill>
              </a:rPr>
              <a:pPr/>
              <a:t>10/02/1439</a:t>
            </a:fld>
            <a:endParaRPr lang="ar-IQ">
              <a:solidFill>
                <a:prstClr val="white"/>
              </a:solidFill>
            </a:endParaRPr>
          </a:p>
        </p:txBody>
      </p:sp>
      <p:sp>
        <p:nvSpPr>
          <p:cNvPr id="6" name="Footer Placeholder 5"/>
          <p:cNvSpPr>
            <a:spLocks noGrp="1"/>
          </p:cNvSpPr>
          <p:nvPr>
            <p:ph type="ftr" sz="quarter" idx="11"/>
          </p:nvPr>
        </p:nvSpPr>
        <p:spPr>
          <a:xfrm>
            <a:off x="457200" y="6480969"/>
            <a:ext cx="4260056" cy="301752"/>
          </a:xfrm>
        </p:spPr>
        <p:txBody>
          <a:bodyPr/>
          <a:lstStyle/>
          <a:p>
            <a:endParaRPr lang="ar-IQ">
              <a:solidFill>
                <a:prstClr val="white"/>
              </a:solidFill>
            </a:endParaRPr>
          </a:p>
        </p:txBody>
      </p:sp>
      <p:sp>
        <p:nvSpPr>
          <p:cNvPr id="7" name="Slide Number Placeholder 6"/>
          <p:cNvSpPr>
            <a:spLocks noGrp="1"/>
          </p:cNvSpPr>
          <p:nvPr>
            <p:ph type="sldNum" sz="quarter" idx="12"/>
          </p:nvPr>
        </p:nvSpPr>
        <p:spPr>
          <a:xfrm>
            <a:off x="7589520" y="6480969"/>
            <a:ext cx="502920" cy="301752"/>
          </a:xfrm>
        </p:spPr>
        <p:txBody>
          <a:body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3810259648"/>
      </p:ext>
    </p:extLst>
  </p:cSld>
  <p:clrMapOvr>
    <a:masterClrMapping/>
  </p:clrMapOvr>
  <p:transition spd="med">
    <p:randomBar dir="vert"/>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2E985AD-DD53-4F18-8A6A-35154123CFC3}" type="datetimeFigureOut">
              <a:rPr lang="ar-IQ" smtClean="0">
                <a:solidFill>
                  <a:prstClr val="white"/>
                </a:solidFill>
              </a:rPr>
              <a:pPr/>
              <a:t>10/02/1439</a:t>
            </a:fld>
            <a:endParaRPr lang="ar-IQ">
              <a:solidFill>
                <a:prstClr val="white"/>
              </a:solidFill>
            </a:endParaRPr>
          </a:p>
        </p:txBody>
      </p:sp>
      <p:sp>
        <p:nvSpPr>
          <p:cNvPr id="8" name="Footer Placeholder 7"/>
          <p:cNvSpPr>
            <a:spLocks noGrp="1"/>
          </p:cNvSpPr>
          <p:nvPr>
            <p:ph type="ftr" sz="quarter" idx="11"/>
          </p:nvPr>
        </p:nvSpPr>
        <p:spPr>
          <a:xfrm>
            <a:off x="457200" y="6480969"/>
            <a:ext cx="4261104" cy="301752"/>
          </a:xfrm>
        </p:spPr>
        <p:txBody>
          <a:bodyPr/>
          <a:lstStyle/>
          <a:p>
            <a:endParaRPr lang="ar-IQ">
              <a:solidFill>
                <a:prstClr val="white"/>
              </a:solidFill>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4063008657"/>
      </p:ext>
    </p:extLst>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2E985AD-DD53-4F18-8A6A-35154123CFC3}" type="datetimeFigureOut">
              <a:rPr lang="ar-IQ" smtClean="0">
                <a:solidFill>
                  <a:prstClr val="white"/>
                </a:solidFill>
              </a:rPr>
              <a:pPr/>
              <a:t>10/02/1439</a:t>
            </a:fld>
            <a:endParaRPr lang="ar-IQ">
              <a:solidFill>
                <a:prstClr val="white"/>
              </a:solidFill>
            </a:endParaRPr>
          </a:p>
        </p:txBody>
      </p:sp>
      <p:sp>
        <p:nvSpPr>
          <p:cNvPr id="4" name="Footer Placeholder 3"/>
          <p:cNvSpPr>
            <a:spLocks noGrp="1"/>
          </p:cNvSpPr>
          <p:nvPr>
            <p:ph type="ftr" sz="quarter" idx="11"/>
          </p:nvPr>
        </p:nvSpPr>
        <p:spPr/>
        <p:txBody>
          <a:bodyPr/>
          <a:lstStyle/>
          <a:p>
            <a:endParaRPr lang="ar-IQ">
              <a:solidFill>
                <a:prstClr val="white"/>
              </a:solidFill>
            </a:endParaRPr>
          </a:p>
        </p:txBody>
      </p:sp>
      <p:sp>
        <p:nvSpPr>
          <p:cNvPr id="5" name="Slide Number Placeholder 4"/>
          <p:cNvSpPr>
            <a:spLocks noGrp="1"/>
          </p:cNvSpPr>
          <p:nvPr>
            <p:ph type="sldNum" sz="quarter" idx="12"/>
          </p:nvPr>
        </p:nvSpPr>
        <p:spPr/>
        <p:txBody>
          <a:body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212915268"/>
      </p:ext>
    </p:extLst>
  </p:cSld>
  <p:clrMapOvr>
    <a:masterClrMapping/>
  </p:clrMapOvr>
  <p:transition spd="med">
    <p:randomBar dir="vert"/>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2E985AD-DD53-4F18-8A6A-35154123CFC3}" type="datetimeFigureOut">
              <a:rPr lang="ar-IQ" smtClean="0">
                <a:solidFill>
                  <a:prstClr val="white"/>
                </a:solidFill>
              </a:rPr>
              <a:pPr/>
              <a:t>10/02/1439</a:t>
            </a:fld>
            <a:endParaRPr lang="ar-IQ">
              <a:solidFill>
                <a:prstClr val="white"/>
              </a:solidFill>
            </a:endParaRPr>
          </a:p>
        </p:txBody>
      </p:sp>
      <p:sp>
        <p:nvSpPr>
          <p:cNvPr id="3" name="Footer Placeholder 2"/>
          <p:cNvSpPr>
            <a:spLocks noGrp="1"/>
          </p:cNvSpPr>
          <p:nvPr>
            <p:ph type="ftr" sz="quarter" idx="11"/>
          </p:nvPr>
        </p:nvSpPr>
        <p:spPr>
          <a:xfrm>
            <a:off x="457200" y="6481890"/>
            <a:ext cx="4260056" cy="300831"/>
          </a:xfrm>
        </p:spPr>
        <p:txBody>
          <a:bodyPr/>
          <a:lstStyle/>
          <a:p>
            <a:endParaRPr lang="ar-IQ">
              <a:solidFill>
                <a:prstClr val="white"/>
              </a:solidFill>
            </a:endParaRPr>
          </a:p>
        </p:txBody>
      </p:sp>
      <p:sp>
        <p:nvSpPr>
          <p:cNvPr id="4" name="Slide Number Placeholder 3"/>
          <p:cNvSpPr>
            <a:spLocks noGrp="1"/>
          </p:cNvSpPr>
          <p:nvPr>
            <p:ph type="sldNum" sz="quarter" idx="12"/>
          </p:nvPr>
        </p:nvSpPr>
        <p:spPr>
          <a:xfrm>
            <a:off x="7589520" y="6480969"/>
            <a:ext cx="502920" cy="301752"/>
          </a:xfrm>
        </p:spPr>
        <p:txBody>
          <a:body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2649126501"/>
      </p:ext>
    </p:extLst>
  </p:cSld>
  <p:clrMapOvr>
    <a:masterClrMapping/>
  </p:clrMapOvr>
  <p:transition spd="med">
    <p:randomBar dir="vert"/>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2E985AD-DD53-4F18-8A6A-35154123CFC3}" type="datetimeFigureOut">
              <a:rPr lang="ar-IQ" smtClean="0">
                <a:solidFill>
                  <a:prstClr val="white"/>
                </a:solidFill>
              </a:rPr>
              <a:pPr/>
              <a:t>10/02/1439</a:t>
            </a:fld>
            <a:endParaRPr lang="ar-IQ">
              <a:solidFill>
                <a:prstClr val="white"/>
              </a:solidFill>
            </a:endParaRP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ar-IQ">
              <a:solidFill>
                <a:prstClr val="white"/>
              </a:solidFill>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1612399072"/>
      </p:ext>
    </p:extLst>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2E985AD-DD53-4F18-8A6A-35154123CFC3}" type="datetimeFigureOut">
              <a:rPr lang="ar-IQ" smtClean="0">
                <a:solidFill>
                  <a:prstClr val="white"/>
                </a:solidFill>
              </a:rPr>
              <a:pPr/>
              <a:t>10/02/1439</a:t>
            </a:fld>
            <a:endParaRPr lang="ar-IQ">
              <a:solidFill>
                <a:prstClr val="white"/>
              </a:solidFill>
            </a:endParaRP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ar-IQ">
              <a:solidFill>
                <a:prstClr val="white"/>
              </a:solidFill>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3067122724"/>
      </p:ext>
    </p:extLst>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E985AD-DD53-4F18-8A6A-35154123CFC3}" type="datetimeFigureOut">
              <a:rPr lang="ar-IQ" smtClean="0">
                <a:solidFill>
                  <a:prstClr val="white"/>
                </a:solidFill>
              </a:rPr>
              <a:pPr/>
              <a:t>10/02/1439</a:t>
            </a:fld>
            <a:endParaRPr lang="ar-IQ">
              <a:solidFill>
                <a:prstClr val="white"/>
              </a:solidFill>
            </a:endParaRPr>
          </a:p>
        </p:txBody>
      </p:sp>
      <p:sp>
        <p:nvSpPr>
          <p:cNvPr id="5" name="Footer Placeholder 4"/>
          <p:cNvSpPr>
            <a:spLocks noGrp="1"/>
          </p:cNvSpPr>
          <p:nvPr>
            <p:ph type="ftr" sz="quarter" idx="11"/>
          </p:nvPr>
        </p:nvSpPr>
        <p:spPr/>
        <p:txBody>
          <a:bodyPr/>
          <a:lstStyle/>
          <a:p>
            <a:endParaRPr lang="ar-IQ">
              <a:solidFill>
                <a:prstClr val="white"/>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3003163630"/>
      </p:ext>
    </p:extLst>
  </p:cSld>
  <p:clrMapOvr>
    <a:masterClrMapping/>
  </p:clrMapOvr>
  <p:transition spd="med">
    <p:randomBar dir="vert"/>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E985AD-DD53-4F18-8A6A-35154123CFC3}" type="datetimeFigureOut">
              <a:rPr lang="ar-IQ" smtClean="0">
                <a:solidFill>
                  <a:prstClr val="white"/>
                </a:solidFill>
              </a:rPr>
              <a:pPr/>
              <a:t>10/02/1439</a:t>
            </a:fld>
            <a:endParaRPr lang="ar-IQ">
              <a:solidFill>
                <a:prstClr val="white"/>
              </a:solidFill>
            </a:endParaRPr>
          </a:p>
        </p:txBody>
      </p:sp>
      <p:sp>
        <p:nvSpPr>
          <p:cNvPr id="5" name="Footer Placeholder 4"/>
          <p:cNvSpPr>
            <a:spLocks noGrp="1"/>
          </p:cNvSpPr>
          <p:nvPr>
            <p:ph type="ftr" sz="quarter" idx="11"/>
          </p:nvPr>
        </p:nvSpPr>
        <p:spPr/>
        <p:txBody>
          <a:bodyPr/>
          <a:lstStyle/>
          <a:p>
            <a:endParaRPr lang="ar-IQ">
              <a:solidFill>
                <a:prstClr val="white"/>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3334071563"/>
      </p:ext>
    </p:extLst>
  </p:cSld>
  <p:clrMapOvr>
    <a:masterClrMapping/>
  </p:clrMapOvr>
  <p:transition spd="med">
    <p:randomBar dir="vert"/>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7" name="مستطيل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مستطيل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مستطيل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عنوان 7"/>
          <p:cNvSpPr>
            <a:spLocks noGrp="1"/>
          </p:cNvSpPr>
          <p:nvPr>
            <p:ph type="ctrTitle"/>
          </p:nvPr>
        </p:nvSpPr>
        <p:spPr>
          <a:xfrm>
            <a:off x="2362200" y="4038600"/>
            <a:ext cx="6477000" cy="1828800"/>
          </a:xfrm>
        </p:spPr>
        <p:txBody>
          <a:bodyPr anchor="b"/>
          <a:lstStyle>
            <a:lvl1pPr>
              <a:defRPr cap="all" baseline="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D4EEC9E-1A26-44E5-9DF2-1B8EDFC7A6D7}" type="datetimeFigureOut">
              <a:rPr lang="en-US" smtClean="0">
                <a:solidFill>
                  <a:srgbClr val="DFE6D0"/>
                </a:solidFill>
              </a:rPr>
              <a:pPr/>
              <a:t>10/30/2017</a:t>
            </a:fld>
            <a:endParaRPr lang="en-US">
              <a:solidFill>
                <a:srgbClr val="DFE6D0"/>
              </a:solidFill>
            </a:endParaRPr>
          </a:p>
        </p:txBody>
      </p:sp>
      <p:sp>
        <p:nvSpPr>
          <p:cNvPr id="17" name="عنصر نائب للتذييل 16"/>
          <p:cNvSpPr>
            <a:spLocks noGrp="1"/>
          </p:cNvSpPr>
          <p:nvPr>
            <p:ph type="ftr" sz="quarter" idx="11"/>
          </p:nvPr>
        </p:nvSpPr>
        <p:spPr>
          <a:xfrm>
            <a:off x="2085393" y="236540"/>
            <a:ext cx="5867400" cy="365125"/>
          </a:xfrm>
        </p:spPr>
        <p:txBody>
          <a:bodyPr/>
          <a:lstStyle>
            <a:lvl1pPr algn="r">
              <a:defRPr>
                <a:solidFill>
                  <a:schemeClr val="tx2"/>
                </a:solidFill>
              </a:defRPr>
            </a:lvl1pPr>
          </a:lstStyle>
          <a:p>
            <a:endParaRPr lang="en-US">
              <a:solidFill>
                <a:srgbClr val="DFE6D0"/>
              </a:solidFill>
            </a:endParaRPr>
          </a:p>
        </p:txBody>
      </p:sp>
      <p:sp>
        <p:nvSpPr>
          <p:cNvPr id="29" name="عنصر نائب لرقم الشريحة 28"/>
          <p:cNvSpPr>
            <a:spLocks noGrp="1"/>
          </p:cNvSpPr>
          <p:nvPr>
            <p:ph type="sldNum" sz="quarter" idx="12"/>
          </p:nvPr>
        </p:nvSpPr>
        <p:spPr>
          <a:xfrm>
            <a:off x="8001000" y="228600"/>
            <a:ext cx="838200" cy="381000"/>
          </a:xfrm>
        </p:spPr>
        <p:txBody>
          <a:bodyPr/>
          <a:lstStyle>
            <a:lvl1pPr>
              <a:defRPr>
                <a:solidFill>
                  <a:schemeClr val="tx2"/>
                </a:solidFill>
              </a:defRPr>
            </a:lvl1pPr>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166404231"/>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2E985AD-DD53-4F18-8A6A-35154123CFC3}" type="datetimeFigureOut">
              <a:rPr lang="ar-IQ" smtClean="0"/>
              <a:pPr/>
              <a:t>10/02/1439</a:t>
            </a:fld>
            <a:endParaRPr lang="ar-IQ"/>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ar-IQ"/>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64D8FCAD-4FD1-4ABE-B091-4AE7D1D756F5}"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153400" cy="990600"/>
          </a:xfrm>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4D4EEC9E-1A26-44E5-9DF2-1B8EDFC7A6D7}" type="datetimeFigureOut">
              <a:rPr lang="en-US" smtClean="0">
                <a:solidFill>
                  <a:srgbClr val="DFE6D0"/>
                </a:solidFill>
              </a:rPr>
              <a:pPr/>
              <a:t>10/30/2017</a:t>
            </a:fld>
            <a:endParaRPr lang="en-US">
              <a:solidFill>
                <a:srgbClr val="DFE6D0"/>
              </a:solidFill>
            </a:endParaRPr>
          </a:p>
        </p:txBody>
      </p:sp>
      <p:sp>
        <p:nvSpPr>
          <p:cNvPr id="5" name="عنصر نائب للتذييل 4"/>
          <p:cNvSpPr>
            <a:spLocks noGrp="1"/>
          </p:cNvSpPr>
          <p:nvPr>
            <p:ph type="ftr" sz="quarter" idx="11"/>
          </p:nvPr>
        </p:nvSpPr>
        <p:spPr/>
        <p:txBody>
          <a:bodyPr/>
          <a:lstStyle/>
          <a:p>
            <a:endParaRPr lang="en-US">
              <a:solidFill>
                <a:srgbClr val="DFE6D0"/>
              </a:solidFill>
            </a:endParaRPr>
          </a:p>
        </p:txBody>
      </p:sp>
      <p:sp>
        <p:nvSpPr>
          <p:cNvPr id="6" name="عنصر نائب لرقم الشريحة 5"/>
          <p:cNvSpPr>
            <a:spLocks noGrp="1"/>
          </p:cNvSpPr>
          <p:nvPr>
            <p:ph type="sldNum" sz="quarter" idx="12"/>
          </p:nvPr>
        </p:nvSpPr>
        <p:spPr/>
        <p:txBody>
          <a:bodyPr/>
          <a:lstStyle>
            <a:lvl1pPr>
              <a:defRPr>
                <a:solidFill>
                  <a:srgbClr val="FFFFFF"/>
                </a:solidFill>
              </a:defRPr>
            </a:lvl1pPr>
          </a:lstStyle>
          <a:p>
            <a:fld id="{04D72BD4-2BF9-404A-ADF5-09DF5C719A67}" type="slidenum">
              <a:rPr lang="en-US" smtClean="0">
                <a:solidFill>
                  <a:srgbClr val="DFE6D0"/>
                </a:solidFill>
              </a:rPr>
              <a:pPr/>
              <a:t>‹#›</a:t>
            </a:fld>
            <a:endParaRPr lang="en-US">
              <a:solidFill>
                <a:srgbClr val="DFE6D0"/>
              </a:solidFill>
            </a:endParaRPr>
          </a:p>
        </p:txBody>
      </p:sp>
      <p:sp>
        <p:nvSpPr>
          <p:cNvPr id="8" name="عنصر نائب للمحتوى 7"/>
          <p:cNvSpPr>
            <a:spLocks noGrp="1"/>
          </p:cNvSpPr>
          <p:nvPr>
            <p:ph sz="quarter" idx="1"/>
          </p:nvPr>
        </p:nvSpPr>
        <p:spPr>
          <a:xfrm>
            <a:off x="612648" y="1600200"/>
            <a:ext cx="8153400" cy="44958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val="309448921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371602" y="2743202"/>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7" name="مستطيل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مستطيل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مستطيل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عنوان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4D4EEC9E-1A26-44E5-9DF2-1B8EDFC7A6D7}" type="datetimeFigureOut">
              <a:rPr lang="en-US" smtClean="0">
                <a:solidFill>
                  <a:srgbClr val="1D3641"/>
                </a:solidFill>
              </a:rPr>
              <a:pPr/>
              <a:t>10/30/2017</a:t>
            </a:fld>
            <a:endParaRPr lang="en-US">
              <a:solidFill>
                <a:srgbClr val="1D3641"/>
              </a:solidFill>
            </a:endParaRPr>
          </a:p>
        </p:txBody>
      </p:sp>
      <p:sp>
        <p:nvSpPr>
          <p:cNvPr id="13" name="عنصر نائب لرقم الشريحة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4D72BD4-2BF9-404A-ADF5-09DF5C719A67}" type="slidenum">
              <a:rPr lang="en-US" smtClean="0">
                <a:solidFill>
                  <a:srgbClr val="1D3641"/>
                </a:solidFill>
              </a:rPr>
              <a:pPr/>
              <a:t>‹#›</a:t>
            </a:fld>
            <a:endParaRPr lang="en-US">
              <a:solidFill>
                <a:srgbClr val="1D3641"/>
              </a:solidFill>
            </a:endParaRPr>
          </a:p>
        </p:txBody>
      </p:sp>
      <p:sp>
        <p:nvSpPr>
          <p:cNvPr id="14" name="عنصر نائب للتذييل 13"/>
          <p:cNvSpPr>
            <a:spLocks noGrp="1"/>
          </p:cNvSpPr>
          <p:nvPr>
            <p:ph type="ftr" sz="quarter" idx="12"/>
          </p:nvPr>
        </p:nvSpPr>
        <p:spPr/>
        <p:txBody>
          <a:bodyPr/>
          <a:lstStyle/>
          <a:p>
            <a:endParaRPr lang="en-US">
              <a:solidFill>
                <a:srgbClr val="1D3641"/>
              </a:solidFill>
            </a:endParaRPr>
          </a:p>
        </p:txBody>
      </p:sp>
    </p:spTree>
    <p:extLst>
      <p:ext uri="{BB962C8B-B14F-4D97-AF65-F5344CB8AC3E}">
        <p14:creationId xmlns:p14="http://schemas.microsoft.com/office/powerpoint/2010/main" val="4026836432"/>
      </p:ext>
    </p:extLst>
  </p:cSld>
  <p:clrMapOvr>
    <a:overrideClrMapping bg1="lt1" tx1="dk1" bg2="lt2" tx2="dk2" accent1="accent1" accent2="accent2" accent3="accent3" accent4="accent4" accent5="accent5" accent6="accent6" hlink="hlink" folHlink="folHlink"/>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9" name="عنصر نائب للمحتوى 8"/>
          <p:cNvSpPr>
            <a:spLocks noGrp="1"/>
          </p:cNvSpPr>
          <p:nvPr>
            <p:ph sz="quarter" idx="1"/>
          </p:nvPr>
        </p:nvSpPr>
        <p:spPr>
          <a:xfrm>
            <a:off x="609600"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844901"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8" name="عنصر نائب للتاريخ 7"/>
          <p:cNvSpPr>
            <a:spLocks noGrp="1"/>
          </p:cNvSpPr>
          <p:nvPr>
            <p:ph type="dt" sz="half" idx="15"/>
          </p:nvPr>
        </p:nvSpPr>
        <p:spPr/>
        <p:txBody>
          <a:bodyPr rtlCol="0"/>
          <a:lstStyle/>
          <a:p>
            <a:fld id="{4D4EEC9E-1A26-44E5-9DF2-1B8EDFC7A6D7}" type="datetimeFigureOut">
              <a:rPr lang="en-US" smtClean="0">
                <a:solidFill>
                  <a:srgbClr val="DFE6D0"/>
                </a:solidFill>
              </a:rPr>
              <a:pPr/>
              <a:t>10/30/2017</a:t>
            </a:fld>
            <a:endParaRPr lang="en-US">
              <a:solidFill>
                <a:srgbClr val="DFE6D0"/>
              </a:solidFill>
            </a:endParaRPr>
          </a:p>
        </p:txBody>
      </p:sp>
      <p:sp>
        <p:nvSpPr>
          <p:cNvPr id="10" name="عنصر نائب لرقم الشريحة 9"/>
          <p:cNvSpPr>
            <a:spLocks noGrp="1"/>
          </p:cNvSpPr>
          <p:nvPr>
            <p:ph type="sldNum" sz="quarter" idx="16"/>
          </p:nvPr>
        </p:nvSpPr>
        <p:spPr/>
        <p:txBody>
          <a:bodyPr rtlCol="0"/>
          <a:lstStyle/>
          <a:p>
            <a:fld id="{04D72BD4-2BF9-404A-ADF5-09DF5C719A67}" type="slidenum">
              <a:rPr lang="en-US" smtClean="0">
                <a:solidFill>
                  <a:srgbClr val="DFE6D0"/>
                </a:solidFill>
              </a:rPr>
              <a:pPr/>
              <a:t>‹#›</a:t>
            </a:fld>
            <a:endParaRPr lang="en-US">
              <a:solidFill>
                <a:srgbClr val="DFE6D0"/>
              </a:solidFill>
            </a:endParaRPr>
          </a:p>
        </p:txBody>
      </p:sp>
      <p:sp>
        <p:nvSpPr>
          <p:cNvPr id="12" name="عنصر نائب للتذييل 11"/>
          <p:cNvSpPr>
            <a:spLocks noGrp="1"/>
          </p:cNvSpPr>
          <p:nvPr>
            <p:ph type="ftr" sz="quarter" idx="17"/>
          </p:nvPr>
        </p:nvSpPr>
        <p:spPr/>
        <p:txBody>
          <a:bodyPr rtlCol="0"/>
          <a:lstStyle/>
          <a:p>
            <a:endParaRPr lang="en-US">
              <a:solidFill>
                <a:srgbClr val="DFE6D0"/>
              </a:solidFill>
            </a:endParaRPr>
          </a:p>
        </p:txBody>
      </p:sp>
    </p:spTree>
    <p:extLst>
      <p:ext uri="{BB962C8B-B14F-4D97-AF65-F5344CB8AC3E}">
        <p14:creationId xmlns:p14="http://schemas.microsoft.com/office/powerpoint/2010/main" val="255975269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73051"/>
            <a:ext cx="8153400" cy="869950"/>
          </a:xfrm>
        </p:spPr>
        <p:txBody>
          <a:bodyPr anchor="ctr"/>
          <a:lstStyle>
            <a:lvl1pPr>
              <a:defRPr/>
            </a:lvl1pPr>
          </a:lstStyle>
          <a:p>
            <a:r>
              <a:rPr kumimoji="0" lang="ar-SA" smtClean="0"/>
              <a:t>انقر لتحرير نمط العنوان الرئيسي</a:t>
            </a:r>
            <a:endParaRPr kumimoji="0" lang="en-US"/>
          </a:p>
        </p:txBody>
      </p:sp>
      <p:sp>
        <p:nvSpPr>
          <p:cNvPr id="11" name="عنصر نائب للمحتوى 10"/>
          <p:cNvSpPr>
            <a:spLocks noGrp="1"/>
          </p:cNvSpPr>
          <p:nvPr>
            <p:ph sz="quarter" idx="2"/>
          </p:nvPr>
        </p:nvSpPr>
        <p:spPr>
          <a:xfrm>
            <a:off x="609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800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5"/>
          </p:nvPr>
        </p:nvSpPr>
        <p:spPr/>
        <p:txBody>
          <a:bodyPr rtlCol="0"/>
          <a:lstStyle/>
          <a:p>
            <a:fld id="{4D4EEC9E-1A26-44E5-9DF2-1B8EDFC7A6D7}" type="datetimeFigureOut">
              <a:rPr lang="en-US" smtClean="0">
                <a:solidFill>
                  <a:srgbClr val="DFE6D0"/>
                </a:solidFill>
              </a:rPr>
              <a:pPr/>
              <a:t>10/30/2017</a:t>
            </a:fld>
            <a:endParaRPr lang="en-US">
              <a:solidFill>
                <a:srgbClr val="DFE6D0"/>
              </a:solidFill>
            </a:endParaRPr>
          </a:p>
        </p:txBody>
      </p:sp>
      <p:sp>
        <p:nvSpPr>
          <p:cNvPr id="12" name="عنصر نائب لرقم الشريحة 11"/>
          <p:cNvSpPr>
            <a:spLocks noGrp="1"/>
          </p:cNvSpPr>
          <p:nvPr>
            <p:ph type="sldNum" sz="quarter" idx="16"/>
          </p:nvPr>
        </p:nvSpPr>
        <p:spPr/>
        <p:txBody>
          <a:bodyPr rtlCol="0"/>
          <a:lstStyle/>
          <a:p>
            <a:fld id="{04D72BD4-2BF9-404A-ADF5-09DF5C719A67}" type="slidenum">
              <a:rPr lang="en-US" smtClean="0">
                <a:solidFill>
                  <a:srgbClr val="DFE6D0"/>
                </a:solidFill>
              </a:rPr>
              <a:pPr/>
              <a:t>‹#›</a:t>
            </a:fld>
            <a:endParaRPr lang="en-US">
              <a:solidFill>
                <a:srgbClr val="DFE6D0"/>
              </a:solidFill>
            </a:endParaRPr>
          </a:p>
        </p:txBody>
      </p:sp>
      <p:sp>
        <p:nvSpPr>
          <p:cNvPr id="14" name="عنصر نائب للتذييل 13"/>
          <p:cNvSpPr>
            <a:spLocks noGrp="1"/>
          </p:cNvSpPr>
          <p:nvPr>
            <p:ph type="ftr" sz="quarter" idx="17"/>
          </p:nvPr>
        </p:nvSpPr>
        <p:spPr/>
        <p:txBody>
          <a:bodyPr rtlCol="0"/>
          <a:lstStyle/>
          <a:p>
            <a:endParaRPr lang="en-US">
              <a:solidFill>
                <a:srgbClr val="DFE6D0"/>
              </a:solidFill>
            </a:endParaRPr>
          </a:p>
        </p:txBody>
      </p:sp>
      <p:sp>
        <p:nvSpPr>
          <p:cNvPr id="16" name="عنصر نائب للنص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5" name="عنصر نائب للنص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extLst>
      <p:ext uri="{BB962C8B-B14F-4D97-AF65-F5344CB8AC3E}">
        <p14:creationId xmlns:p14="http://schemas.microsoft.com/office/powerpoint/2010/main" val="118840976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4D4EEC9E-1A26-44E5-9DF2-1B8EDFC7A6D7}" type="datetimeFigureOut">
              <a:rPr lang="en-US" smtClean="0">
                <a:solidFill>
                  <a:srgbClr val="DFE6D0"/>
                </a:solidFill>
              </a:rPr>
              <a:pPr/>
              <a:t>10/30/2017</a:t>
            </a:fld>
            <a:endParaRPr lang="en-US">
              <a:solidFill>
                <a:srgbClr val="DFE6D0"/>
              </a:solidFill>
            </a:endParaRPr>
          </a:p>
        </p:txBody>
      </p:sp>
      <p:sp>
        <p:nvSpPr>
          <p:cNvPr id="4" name="عنصر نائب للتذييل 3"/>
          <p:cNvSpPr>
            <a:spLocks noGrp="1"/>
          </p:cNvSpPr>
          <p:nvPr>
            <p:ph type="ftr" sz="quarter" idx="11"/>
          </p:nvPr>
        </p:nvSpPr>
        <p:spPr/>
        <p:txBody>
          <a:bodyPr/>
          <a:lstStyle/>
          <a:p>
            <a:endParaRPr lang="en-US">
              <a:solidFill>
                <a:srgbClr val="DFE6D0"/>
              </a:solidFill>
            </a:endParaRPr>
          </a:p>
        </p:txBody>
      </p:sp>
      <p:sp>
        <p:nvSpPr>
          <p:cNvPr id="5" name="عنصر نائب لرقم الشريحة 4"/>
          <p:cNvSpPr>
            <a:spLocks noGrp="1"/>
          </p:cNvSpPr>
          <p:nvPr>
            <p:ph type="sldNum" sz="quarter" idx="12"/>
          </p:nvPr>
        </p:nvSpPr>
        <p:spPr/>
        <p:txBody>
          <a:bodyPr/>
          <a:lstStyle>
            <a:lvl1pPr>
              <a:defRPr>
                <a:solidFill>
                  <a:srgbClr val="FFFFFF"/>
                </a:solidFill>
              </a:defRPr>
            </a:lvl1pPr>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40433224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D4EEC9E-1A26-44E5-9DF2-1B8EDFC7A6D7}" type="datetimeFigureOut">
              <a:rPr lang="en-US" smtClean="0">
                <a:solidFill>
                  <a:srgbClr val="DFE6D0"/>
                </a:solidFill>
              </a:rPr>
              <a:pPr/>
              <a:t>10/30/2017</a:t>
            </a:fld>
            <a:endParaRPr lang="en-US">
              <a:solidFill>
                <a:srgbClr val="DFE6D0"/>
              </a:solidFill>
            </a:endParaRPr>
          </a:p>
        </p:txBody>
      </p:sp>
      <p:sp>
        <p:nvSpPr>
          <p:cNvPr id="3" name="عنصر نائب للتذييل 2"/>
          <p:cNvSpPr>
            <a:spLocks noGrp="1"/>
          </p:cNvSpPr>
          <p:nvPr>
            <p:ph type="ftr" sz="quarter" idx="11"/>
          </p:nvPr>
        </p:nvSpPr>
        <p:spPr/>
        <p:txBody>
          <a:bodyPr/>
          <a:lstStyle/>
          <a:p>
            <a:endParaRPr lang="en-US">
              <a:solidFill>
                <a:srgbClr val="DFE6D0"/>
              </a:solidFill>
            </a:endParaRPr>
          </a:p>
        </p:txBody>
      </p:sp>
      <p:sp>
        <p:nvSpPr>
          <p:cNvPr id="4" name="عنصر نائب لرقم الشريحة 3"/>
          <p:cNvSpPr>
            <a:spLocks noGrp="1"/>
          </p:cNvSpPr>
          <p:nvPr>
            <p:ph type="sldNum" sz="quarter" idx="12"/>
          </p:nvPr>
        </p:nvSpPr>
        <p:spPr>
          <a:xfrm>
            <a:off x="0" y="6248400"/>
            <a:ext cx="533400" cy="381000"/>
          </a:xfrm>
        </p:spPr>
        <p:txBody>
          <a:bodyPr/>
          <a:lstStyle>
            <a:lvl1pPr>
              <a:defRPr>
                <a:solidFill>
                  <a:schemeClr val="tx2"/>
                </a:solidFill>
              </a:defRPr>
            </a:lvl1pPr>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771296265"/>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1"/>
            <a:ext cx="8077200" cy="869950"/>
          </a:xfrm>
        </p:spPr>
        <p:txBody>
          <a:bodyPr anchor="ctr"/>
          <a:lstStyle>
            <a:lvl1pPr algn="l">
              <a:buNone/>
              <a:defRPr sz="4400" b="0"/>
            </a:lvl1p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4D4EEC9E-1A26-44E5-9DF2-1B8EDFC7A6D7}" type="datetimeFigureOut">
              <a:rPr lang="en-US" smtClean="0">
                <a:solidFill>
                  <a:srgbClr val="DFE6D0"/>
                </a:solidFill>
              </a:rPr>
              <a:pPr/>
              <a:t>10/30/2017</a:t>
            </a:fld>
            <a:endParaRPr lang="en-US">
              <a:solidFill>
                <a:srgbClr val="DFE6D0"/>
              </a:solidFill>
            </a:endParaRPr>
          </a:p>
        </p:txBody>
      </p:sp>
      <p:sp>
        <p:nvSpPr>
          <p:cNvPr id="6" name="عنصر نائب للتذييل 5"/>
          <p:cNvSpPr>
            <a:spLocks noGrp="1"/>
          </p:cNvSpPr>
          <p:nvPr>
            <p:ph type="ftr" sz="quarter" idx="11"/>
          </p:nvPr>
        </p:nvSpPr>
        <p:spPr/>
        <p:txBody>
          <a:bodyPr/>
          <a:lstStyle/>
          <a:p>
            <a:endParaRPr lang="en-US">
              <a:solidFill>
                <a:srgbClr val="DFE6D0"/>
              </a:solidFill>
            </a:endParaRPr>
          </a:p>
        </p:txBody>
      </p:sp>
      <p:sp>
        <p:nvSpPr>
          <p:cNvPr id="7" name="عنصر نائب لرقم الشريحة 6"/>
          <p:cNvSpPr>
            <a:spLocks noGrp="1"/>
          </p:cNvSpPr>
          <p:nvPr>
            <p:ph type="sldNum" sz="quarter" idx="12"/>
          </p:nvPr>
        </p:nvSpPr>
        <p:spPr/>
        <p:txBody>
          <a:bodyPr/>
          <a:lstStyle>
            <a:lvl1pPr>
              <a:defRPr>
                <a:solidFill>
                  <a:srgbClr val="FFFFFF"/>
                </a:solidFill>
              </a:defRPr>
            </a:lvl1pPr>
          </a:lstStyle>
          <a:p>
            <a:fld id="{04D72BD4-2BF9-404A-ADF5-09DF5C719A67}" type="slidenum">
              <a:rPr lang="en-US" smtClean="0">
                <a:solidFill>
                  <a:srgbClr val="DFE6D0"/>
                </a:solidFill>
              </a:rPr>
              <a:pPr/>
              <a:t>‹#›</a:t>
            </a:fld>
            <a:endParaRPr lang="en-US">
              <a:solidFill>
                <a:srgbClr val="DFE6D0"/>
              </a:solidFill>
            </a:endParaRPr>
          </a:p>
        </p:txBody>
      </p:sp>
      <p:sp>
        <p:nvSpPr>
          <p:cNvPr id="3" name="عنصر نائب للنص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9" name="عنصر نائب للمحتوى 8"/>
          <p:cNvSpPr>
            <a:spLocks noGrp="1"/>
          </p:cNvSpPr>
          <p:nvPr>
            <p:ph sz="quarter" idx="1"/>
          </p:nvPr>
        </p:nvSpPr>
        <p:spPr>
          <a:xfrm>
            <a:off x="2362200" y="1752600"/>
            <a:ext cx="6400800" cy="4419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val="2236630896"/>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3">
        <a:schemeClr val="bg2"/>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8" name="مستطيل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مستطيل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مستطيل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عنوان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ar-SA" smtClean="0"/>
              <a:t>انقر لتحرير نمط العنوان الرئيسي</a:t>
            </a:r>
            <a:endParaRPr kumimoji="0" lang="en-US"/>
          </a:p>
        </p:txBody>
      </p:sp>
      <p:sp>
        <p:nvSpPr>
          <p:cNvPr id="11" name="مستطيل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عنصر نائب للتاريخ 11"/>
          <p:cNvSpPr>
            <a:spLocks noGrp="1"/>
          </p:cNvSpPr>
          <p:nvPr>
            <p:ph type="dt" sz="half" idx="10"/>
          </p:nvPr>
        </p:nvSpPr>
        <p:spPr>
          <a:xfrm>
            <a:off x="6248400" y="6248402"/>
            <a:ext cx="2667000" cy="365125"/>
          </a:xfrm>
        </p:spPr>
        <p:txBody>
          <a:bodyPr rtlCol="0"/>
          <a:lstStyle/>
          <a:p>
            <a:fld id="{4D4EEC9E-1A26-44E5-9DF2-1B8EDFC7A6D7}" type="datetimeFigureOut">
              <a:rPr lang="en-US" smtClean="0">
                <a:solidFill>
                  <a:srgbClr val="DFE6D0"/>
                </a:solidFill>
              </a:rPr>
              <a:pPr/>
              <a:t>10/30/2017</a:t>
            </a:fld>
            <a:endParaRPr lang="en-US">
              <a:solidFill>
                <a:srgbClr val="DFE6D0"/>
              </a:solidFill>
            </a:endParaRPr>
          </a:p>
        </p:txBody>
      </p:sp>
      <p:sp>
        <p:nvSpPr>
          <p:cNvPr id="13" name="عنصر نائب لرقم الشريحة 12"/>
          <p:cNvSpPr>
            <a:spLocks noGrp="1"/>
          </p:cNvSpPr>
          <p:nvPr>
            <p:ph type="sldNum" sz="quarter" idx="11"/>
          </p:nvPr>
        </p:nvSpPr>
        <p:spPr>
          <a:xfrm>
            <a:off x="0" y="4667251"/>
            <a:ext cx="1447800" cy="663578"/>
          </a:xfrm>
        </p:spPr>
        <p:txBody>
          <a:bodyPr rtlCol="0"/>
          <a:lstStyle>
            <a:lvl1pPr>
              <a:defRPr sz="2800"/>
            </a:lvl1pPr>
          </a:lstStyle>
          <a:p>
            <a:fld id="{04D72BD4-2BF9-404A-ADF5-09DF5C719A67}" type="slidenum">
              <a:rPr lang="en-US" smtClean="0">
                <a:solidFill>
                  <a:srgbClr val="DFE6D0"/>
                </a:solidFill>
              </a:rPr>
              <a:pPr/>
              <a:t>‹#›</a:t>
            </a:fld>
            <a:endParaRPr lang="en-US">
              <a:solidFill>
                <a:srgbClr val="DFE6D0"/>
              </a:solidFill>
            </a:endParaRPr>
          </a:p>
        </p:txBody>
      </p:sp>
      <p:sp>
        <p:nvSpPr>
          <p:cNvPr id="14" name="عنصر نائب للتذييل 13"/>
          <p:cNvSpPr>
            <a:spLocks noGrp="1"/>
          </p:cNvSpPr>
          <p:nvPr>
            <p:ph type="ftr" sz="quarter" idx="12"/>
          </p:nvPr>
        </p:nvSpPr>
        <p:spPr>
          <a:xfrm>
            <a:off x="1600200" y="6248208"/>
            <a:ext cx="4572000" cy="365125"/>
          </a:xfrm>
        </p:spPr>
        <p:txBody>
          <a:bodyPr rtlCol="0"/>
          <a:lstStyle/>
          <a:p>
            <a:endParaRPr lang="en-US">
              <a:solidFill>
                <a:srgbClr val="DFE6D0"/>
              </a:solidFill>
            </a:endParaRPr>
          </a:p>
        </p:txBody>
      </p:sp>
      <p:sp>
        <p:nvSpPr>
          <p:cNvPr id="3" name="عنصر نائب للصورة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ar-SA" smtClean="0"/>
              <a:t>انقر فوق الأيقونة لإضافة صورة</a:t>
            </a:r>
            <a:endParaRPr kumimoji="0" lang="en-US" dirty="0"/>
          </a:p>
        </p:txBody>
      </p:sp>
    </p:spTree>
    <p:extLst>
      <p:ext uri="{BB962C8B-B14F-4D97-AF65-F5344CB8AC3E}">
        <p14:creationId xmlns:p14="http://schemas.microsoft.com/office/powerpoint/2010/main" val="1567090070"/>
      </p:ext>
    </p:extLst>
  </p:cSld>
  <p:clrMapOvr>
    <a:overrideClrMapping bg1="lt1" tx1="dk1" bg2="lt2" tx2="dk2" accent1="accent1" accent2="accent2" accent3="accent3" accent4="accent4" accent5="accent5" accent6="accent6" hlink="hlink" folHlink="folHlink"/>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D4EEC9E-1A26-44E5-9DF2-1B8EDFC7A6D7}" type="datetimeFigureOut">
              <a:rPr lang="en-US" smtClean="0">
                <a:solidFill>
                  <a:srgbClr val="DFE6D0"/>
                </a:solidFill>
              </a:rPr>
              <a:pPr/>
              <a:t>10/30/2017</a:t>
            </a:fld>
            <a:endParaRPr lang="en-US">
              <a:solidFill>
                <a:srgbClr val="DFE6D0"/>
              </a:solidFill>
            </a:endParaRPr>
          </a:p>
        </p:txBody>
      </p:sp>
      <p:sp>
        <p:nvSpPr>
          <p:cNvPr id="5" name="عنصر نائب للتذييل 4"/>
          <p:cNvSpPr>
            <a:spLocks noGrp="1"/>
          </p:cNvSpPr>
          <p:nvPr>
            <p:ph type="ftr" sz="quarter" idx="11"/>
          </p:nvPr>
        </p:nvSpPr>
        <p:spPr/>
        <p:txBody>
          <a:bodyPr/>
          <a:lstStyle/>
          <a:p>
            <a:endParaRPr lang="en-US">
              <a:solidFill>
                <a:srgbClr val="DFE6D0"/>
              </a:solidFill>
            </a:endParaRPr>
          </a:p>
        </p:txBody>
      </p:sp>
      <p:sp>
        <p:nvSpPr>
          <p:cNvPr id="6" name="عنصر نائب لرقم الشريحة 5"/>
          <p:cNvSpPr>
            <a:spLocks noGrp="1"/>
          </p:cNvSpPr>
          <p:nvPr>
            <p:ph type="sldNum" sz="quarter" idx="12"/>
          </p:nvPr>
        </p:nvSpPr>
        <p:spPr/>
        <p:txBody>
          <a:bodyPr/>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73152239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1"/>
      </p:bgRef>
    </p:bg>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609602"/>
            <a:ext cx="2057400" cy="55165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609601"/>
            <a:ext cx="5562600" cy="551656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6553200" y="6248404"/>
            <a:ext cx="2209800" cy="365125"/>
          </a:xfrm>
        </p:spPr>
        <p:txBody>
          <a:bodyPr/>
          <a:lstStyle/>
          <a:p>
            <a:fld id="{4D4EEC9E-1A26-44E5-9DF2-1B8EDFC7A6D7}" type="datetimeFigureOut">
              <a:rPr lang="en-US" smtClean="0">
                <a:solidFill>
                  <a:srgbClr val="DFE6D0"/>
                </a:solidFill>
              </a:rPr>
              <a:pPr/>
              <a:t>10/30/2017</a:t>
            </a:fld>
            <a:endParaRPr lang="en-US">
              <a:solidFill>
                <a:srgbClr val="DFE6D0"/>
              </a:solidFill>
            </a:endParaRPr>
          </a:p>
        </p:txBody>
      </p:sp>
      <p:sp>
        <p:nvSpPr>
          <p:cNvPr id="5" name="عنصر نائب للتذييل 4"/>
          <p:cNvSpPr>
            <a:spLocks noGrp="1"/>
          </p:cNvSpPr>
          <p:nvPr>
            <p:ph type="ftr" sz="quarter" idx="11"/>
          </p:nvPr>
        </p:nvSpPr>
        <p:spPr>
          <a:xfrm>
            <a:off x="457201" y="6248209"/>
            <a:ext cx="5573483" cy="365125"/>
          </a:xfrm>
        </p:spPr>
        <p:txBody>
          <a:bodyPr/>
          <a:lstStyle/>
          <a:p>
            <a:endParaRPr lang="en-US">
              <a:solidFill>
                <a:srgbClr val="DFE6D0"/>
              </a:solidFill>
            </a:endParaRPr>
          </a:p>
        </p:txBody>
      </p:sp>
      <p:sp>
        <p:nvSpPr>
          <p:cNvPr id="7" name="مستطيل 6"/>
          <p:cNvSpPr/>
          <p:nvPr/>
        </p:nvSpPr>
        <p:spPr bwMode="white">
          <a:xfrm>
            <a:off x="6096319"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مستطيل 7"/>
          <p:cNvSpPr/>
          <p:nvPr/>
        </p:nvSpPr>
        <p:spPr>
          <a:xfrm>
            <a:off x="6142039"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مستطيل 8"/>
          <p:cNvSpPr/>
          <p:nvPr/>
        </p:nvSpPr>
        <p:spPr>
          <a:xfrm>
            <a:off x="6142039"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عنصر نائب لرقم الشريحة 5"/>
          <p:cNvSpPr>
            <a:spLocks noGrp="1"/>
          </p:cNvSpPr>
          <p:nvPr>
            <p:ph type="sldNum" sz="quarter" idx="12"/>
          </p:nvPr>
        </p:nvSpPr>
        <p:spPr>
          <a:xfrm rot="5400000">
            <a:off x="5989639" y="144464"/>
            <a:ext cx="533400" cy="244476"/>
          </a:xfrm>
        </p:spPr>
        <p:txBody>
          <a:bodyPr/>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43963300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95" name="Group 94"/>
          <p:cNvGrpSpPr/>
          <p:nvPr/>
        </p:nvGrpSpPr>
        <p:grpSpPr>
          <a:xfrm>
            <a:off x="0" y="-30475"/>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4D4EEC9E-1A26-44E5-9DF2-1B8EDFC7A6D7}" type="datetimeFigureOut">
              <a:rPr lang="en-US" smtClean="0">
                <a:solidFill>
                  <a:srgbClr val="DFE6D0"/>
                </a:solidFill>
              </a:rPr>
              <a:pPr/>
              <a:t>10/30/2017</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04D72BD4-2BF9-404A-ADF5-09DF5C719A67}" type="slidenum">
              <a:rPr lang="en-US" smtClean="0">
                <a:solidFill>
                  <a:srgbClr val="DFE6D0"/>
                </a:solidFill>
              </a:rPr>
              <a:pPr/>
              <a:t>‹#›</a:t>
            </a:fld>
            <a:endParaRPr lang="en-US">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grpSp>
        <p:nvGrpSpPr>
          <p:cNvPr id="94" name="Group 93"/>
          <p:cNvGrpSpPr/>
          <p:nvPr/>
        </p:nvGrpSpPr>
        <p:grpSpPr>
          <a:xfrm>
            <a:off x="0" y="2057400"/>
            <a:ext cx="4801395"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7"/>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extLst>
      <p:ext uri="{BB962C8B-B14F-4D97-AF65-F5344CB8AC3E}">
        <p14:creationId xmlns:p14="http://schemas.microsoft.com/office/powerpoint/2010/main" val="156204117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4D4EEC9E-1A26-44E5-9DF2-1B8EDFC7A6D7}" type="datetimeFigureOut">
              <a:rPr lang="en-US" smtClean="0">
                <a:solidFill>
                  <a:srgbClr val="DFE6D0"/>
                </a:solidFill>
              </a:rPr>
              <a:pPr/>
              <a:t>10/30/2017</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02207159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3"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1"/>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6"/>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95" name="Title 94"/>
          <p:cNvSpPr>
            <a:spLocks noGrp="1"/>
          </p:cNvSpPr>
          <p:nvPr>
            <p:ph type="title"/>
          </p:nvPr>
        </p:nvSpPr>
        <p:spPr>
          <a:xfrm>
            <a:off x="457200" y="4463568"/>
            <a:ext cx="8305800" cy="1143000"/>
          </a:xfrm>
        </p:spPr>
        <p:txBody>
          <a:bodyPr/>
          <a:lstStyle/>
          <a:p>
            <a:r>
              <a:rPr lang="ar-SA" smtClean="0"/>
              <a:t>انقر لتحرير نمط العنوان الرئيسي</a:t>
            </a:r>
            <a:endParaRPr lang="en-US"/>
          </a:p>
        </p:txBody>
      </p:sp>
      <p:sp>
        <p:nvSpPr>
          <p:cNvPr id="2" name="Date Placeholder 1"/>
          <p:cNvSpPr>
            <a:spLocks noGrp="1"/>
          </p:cNvSpPr>
          <p:nvPr>
            <p:ph type="dt" sz="half" idx="10"/>
          </p:nvPr>
        </p:nvSpPr>
        <p:spPr/>
        <p:txBody>
          <a:bodyPr/>
          <a:lstStyle/>
          <a:p>
            <a:fld id="{4D4EEC9E-1A26-44E5-9DF2-1B8EDFC7A6D7}" type="datetimeFigureOut">
              <a:rPr lang="en-US" smtClean="0">
                <a:solidFill>
                  <a:srgbClr val="1D3641"/>
                </a:solidFill>
              </a:rPr>
              <a:pPr/>
              <a:t>10/30/2017</a:t>
            </a:fld>
            <a:endParaRPr lang="en-US">
              <a:solidFill>
                <a:srgbClr val="1D3641"/>
              </a:solidFill>
            </a:endParaRPr>
          </a:p>
        </p:txBody>
      </p:sp>
      <p:sp>
        <p:nvSpPr>
          <p:cNvPr id="91" name="Footer Placeholder 90"/>
          <p:cNvSpPr>
            <a:spLocks noGrp="1"/>
          </p:cNvSpPr>
          <p:nvPr>
            <p:ph type="ftr" sz="quarter" idx="11"/>
          </p:nvPr>
        </p:nvSpPr>
        <p:spPr/>
        <p:txBody>
          <a:bodyPr/>
          <a:lstStyle/>
          <a:p>
            <a:endParaRPr lang="en-US">
              <a:solidFill>
                <a:srgbClr val="1D3641"/>
              </a:solidFill>
            </a:endParaRPr>
          </a:p>
        </p:txBody>
      </p:sp>
      <p:sp>
        <p:nvSpPr>
          <p:cNvPr id="92" name="Slide Number Placeholder 91"/>
          <p:cNvSpPr>
            <a:spLocks noGrp="1"/>
          </p:cNvSpPr>
          <p:nvPr>
            <p:ph type="sldNum" sz="quarter" idx="12"/>
          </p:nvPr>
        </p:nvSpPr>
        <p:spPr/>
        <p:txBody>
          <a:bodyPr/>
          <a:lstStyle/>
          <a:p>
            <a:fld id="{04D72BD4-2BF9-404A-ADF5-09DF5C719A67}" type="slidenum">
              <a:rPr lang="en-US" smtClean="0">
                <a:solidFill>
                  <a:srgbClr val="1D3641"/>
                </a:solidFill>
              </a:rPr>
              <a:pPr/>
              <a:t>‹#›</a:t>
            </a:fld>
            <a:endParaRPr lang="en-US">
              <a:solidFill>
                <a:srgbClr val="1D3641"/>
              </a:solidFill>
            </a:endParaRPr>
          </a:p>
        </p:txBody>
      </p:sp>
    </p:spTree>
    <p:extLst>
      <p:ext uri="{BB962C8B-B14F-4D97-AF65-F5344CB8AC3E}">
        <p14:creationId xmlns:p14="http://schemas.microsoft.com/office/powerpoint/2010/main" val="499226503"/>
      </p:ext>
    </p:extLst>
  </p:cSld>
  <p:clrMapOvr>
    <a:overrideClrMapping bg1="lt1" tx1="dk1" bg2="lt2" tx2="dk2" accent1="accent1" accent2="accent2" accent3="accent3" accent4="accent4" accent5="accent5" accent6="accent6" hlink="hlink" folHlink="folHlink"/>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4"/>
          <p:cNvSpPr>
            <a:spLocks noGrp="1"/>
          </p:cNvSpPr>
          <p:nvPr>
            <p:ph type="dt" sz="half" idx="10"/>
          </p:nvPr>
        </p:nvSpPr>
        <p:spPr/>
        <p:txBody>
          <a:bodyPr/>
          <a:lstStyle/>
          <a:p>
            <a:fld id="{4D4EEC9E-1A26-44E5-9DF2-1B8EDFC7A6D7}" type="datetimeFigureOut">
              <a:rPr lang="en-US" smtClean="0">
                <a:solidFill>
                  <a:srgbClr val="DFE6D0"/>
                </a:solidFill>
              </a:rPr>
              <a:pPr/>
              <a:t>10/30/2017</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71565394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4D4EEC9E-1A26-44E5-9DF2-1B8EDFC7A6D7}" type="datetimeFigureOut">
              <a:rPr lang="en-US" smtClean="0">
                <a:solidFill>
                  <a:srgbClr val="DFE6D0"/>
                </a:solidFill>
              </a:rPr>
              <a:pPr/>
              <a:t>10/30/2017</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451944264"/>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4D4EEC9E-1A26-44E5-9DF2-1B8EDFC7A6D7}" type="datetimeFigureOut">
              <a:rPr lang="en-US" smtClean="0">
                <a:solidFill>
                  <a:srgbClr val="DFE6D0"/>
                </a:solidFill>
              </a:rPr>
              <a:pPr/>
              <a:t>10/30/2017</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210790234"/>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4EEC9E-1A26-44E5-9DF2-1B8EDFC7A6D7}" type="datetimeFigureOut">
              <a:rPr lang="en-US" smtClean="0">
                <a:solidFill>
                  <a:srgbClr val="DFE6D0"/>
                </a:solidFill>
              </a:rPr>
              <a:pPr/>
              <a:t>10/30/2017</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7070813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2"/>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4D4EEC9E-1A26-44E5-9DF2-1B8EDFC7A6D7}" type="datetimeFigureOut">
              <a:rPr lang="en-US" smtClean="0">
                <a:solidFill>
                  <a:srgbClr val="DFE6D0"/>
                </a:solidFill>
              </a:rPr>
              <a:pPr/>
              <a:t>10/30/2017</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04D72BD4-2BF9-404A-ADF5-09DF5C719A67}"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cxnSp>
        <p:nvCxnSpPr>
          <p:cNvPr id="39" name="Straight Connector 38"/>
          <p:cNvCxnSpPr/>
          <p:nvPr/>
        </p:nvCxnSpPr>
        <p:spPr>
          <a:xfrm rot="5400000">
            <a:off x="1128157" y="3221339"/>
            <a:ext cx="3017520" cy="79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extLst>
      <p:ext uri="{BB962C8B-B14F-4D97-AF65-F5344CB8AC3E}">
        <p14:creationId xmlns:p14="http://schemas.microsoft.com/office/powerpoint/2010/main" val="215586628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5" name="Date Placeholder 4"/>
          <p:cNvSpPr>
            <a:spLocks noGrp="1"/>
          </p:cNvSpPr>
          <p:nvPr>
            <p:ph type="dt" sz="half" idx="10"/>
          </p:nvPr>
        </p:nvSpPr>
        <p:spPr/>
        <p:txBody>
          <a:bodyPr/>
          <a:lstStyle/>
          <a:p>
            <a:fld id="{4D4EEC9E-1A26-44E5-9DF2-1B8EDFC7A6D7}" type="datetimeFigureOut">
              <a:rPr lang="en-US" smtClean="0">
                <a:solidFill>
                  <a:srgbClr val="DFE6D0"/>
                </a:solidFill>
              </a:rPr>
              <a:pPr/>
              <a:t>10/30/2017</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04D72BD4-2BF9-404A-ADF5-09DF5C719A67}"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cxnSp>
        <p:nvCxnSpPr>
          <p:cNvPr id="34" name="Straight Connector 33"/>
          <p:cNvCxnSpPr/>
          <p:nvPr/>
        </p:nvCxnSpPr>
        <p:spPr>
          <a:xfrm rot="5400000">
            <a:off x="1128157" y="3221339"/>
            <a:ext cx="3017520" cy="79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extLst>
      <p:ext uri="{BB962C8B-B14F-4D97-AF65-F5344CB8AC3E}">
        <p14:creationId xmlns:p14="http://schemas.microsoft.com/office/powerpoint/2010/main" val="733232211"/>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4D4EEC9E-1A26-44E5-9DF2-1B8EDFC7A6D7}" type="datetimeFigureOut">
              <a:rPr lang="en-US" smtClean="0">
                <a:solidFill>
                  <a:srgbClr val="DFE6D0"/>
                </a:solidFill>
              </a:rPr>
              <a:pPr/>
              <a:t>10/30/2017</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590439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4D4EEC9E-1A26-44E5-9DF2-1B8EDFC7A6D7}" type="datetimeFigureOut">
              <a:rPr lang="en-US" smtClean="0">
                <a:solidFill>
                  <a:srgbClr val="DFE6D0"/>
                </a:solidFill>
              </a:rPr>
              <a:pPr/>
              <a:t>10/30/2017</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11604854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DFE6D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DFE6D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296088-3D4B-4F16-B253-FEA287CF2E39}" type="slidenum">
              <a:rPr lang="ar-IQ">
                <a:solidFill>
                  <a:srgbClr val="DFE6D0"/>
                </a:solidFill>
              </a:rPr>
              <a:pPr>
                <a:defRPr/>
              </a:pPr>
              <a:t>‹#›</a:t>
            </a:fld>
            <a:endParaRPr lang="en-US">
              <a:solidFill>
                <a:srgbClr val="DFE6D0"/>
              </a:solidFill>
            </a:endParaRPr>
          </a:p>
        </p:txBody>
      </p:sp>
    </p:spTree>
    <p:extLst>
      <p:ext uri="{BB962C8B-B14F-4D97-AF65-F5344CB8AC3E}">
        <p14:creationId xmlns:p14="http://schemas.microsoft.com/office/powerpoint/2010/main" val="1929012369"/>
      </p:ext>
    </p:extLst>
  </p:cSld>
  <p:clrMapOvr>
    <a:masterClrMapping/>
  </p:clrMapOvr>
  <p:transition>
    <p:comb/>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20" name="عنصر نائب للتذييل 19"/>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10" name="عنصر نائب لرقم الشريحة 9"/>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2991536798"/>
      </p:ext>
    </p:extLst>
  </p:cSld>
  <p:clrMapOvr>
    <a:masterClrMapping/>
  </p:clrMapOvr>
  <p:transition spd="med">
    <p:randomBar dir="vert"/>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638652557"/>
      </p:ext>
    </p:extLst>
  </p:cSld>
  <p:clrMapOvr>
    <a:masterClrMapping/>
  </p:clrMapOvr>
  <p:transition spd="med">
    <p:randomBar dir="vert"/>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2926648645"/>
      </p:ext>
    </p:extLst>
  </p:cSld>
  <p:clrMapOvr>
    <a:masterClrMapping/>
  </p:clrMapOvr>
  <p:transition spd="med">
    <p:randomBar dir="vert"/>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145721521"/>
      </p:ext>
    </p:extLst>
  </p:cSld>
  <p:clrMapOvr>
    <a:masterClrMapping/>
  </p:clrMapOvr>
  <p:transition spd="med">
    <p:randomBar dir="vert"/>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8" name="عنصر نائب للتذييل 7"/>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9" name="عنصر نائب لرقم الشريحة 8"/>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305438374"/>
      </p:ext>
    </p:extLst>
  </p:cSld>
  <p:clrMapOvr>
    <a:masterClrMapping/>
  </p:clrMapOvr>
  <p:transition spd="med">
    <p:randomBar dir="vert"/>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4" name="عنصر نائب للتذييل 3"/>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5" name="عنصر نائب لرقم الشريحة 4"/>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205375124"/>
      </p:ext>
    </p:extLst>
  </p:cSld>
  <p:clrMapOvr>
    <a:masterClrMapping/>
  </p:clrMapOvr>
  <p:transition spd="med">
    <p:randomBar dir="vert"/>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عنصر نائب للتاريخ 1"/>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3" name="عنصر نائب للتذييل 2"/>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4" name="عنصر نائب لرقم الشريحة 3"/>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519959209"/>
      </p:ext>
    </p:extLst>
  </p:cSld>
  <p:clrMapOvr>
    <a:masterClrMapping/>
  </p:clrMapOvr>
  <p:transition spd="med">
    <p:randomBar dir="vert"/>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868545130"/>
      </p:ext>
    </p:extLst>
  </p:cSld>
  <p:clrMapOvr>
    <a:masterClrMapping/>
  </p:clrMapOvr>
  <p:transition spd="med">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1"/>
      </p:bgRef>
    </p:bg>
    <p:spTree>
      <p:nvGrpSpPr>
        <p:cNvPr id="1" name=""/>
        <p:cNvGrpSpPr/>
        <p:nvPr/>
      </p:nvGrpSpPr>
      <p:grpSpPr>
        <a:xfrm>
          <a:off x="0" y="0"/>
          <a:ext cx="0" cy="0"/>
          <a:chOff x="0" y="0"/>
          <a:chExt cx="0" cy="0"/>
        </a:xfrm>
      </p:grpSpPr>
      <p:sp>
        <p:nvSpPr>
          <p:cNvPr id="8" name="مستطيل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رابط مستقيم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عنوان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ar-SA" smtClean="0"/>
              <a:t>انقر لتحرير نمط العنوان الرئيسي</a:t>
            </a:r>
            <a:endParaRPr kumimoji="0" lang="en-US"/>
          </a:p>
        </p:txBody>
      </p:sp>
      <p:sp>
        <p:nvSpPr>
          <p:cNvPr id="25" name="عنوان فرعي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31" name="عنصر نائب للتاريخ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2E985AD-DD53-4F18-8A6A-35154123CFC3}" type="datetimeFigureOut">
              <a:rPr lang="ar-IQ" smtClean="0"/>
              <a:pPr/>
              <a:t>10/02/1439</a:t>
            </a:fld>
            <a:endParaRPr lang="ar-IQ"/>
          </a:p>
        </p:txBody>
      </p:sp>
      <p:sp>
        <p:nvSpPr>
          <p:cNvPr id="18" name="عنصر نائب للتذييل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IQ"/>
          </a:p>
        </p:txBody>
      </p:sp>
      <p:sp>
        <p:nvSpPr>
          <p:cNvPr id="29" name="عنصر نائب لرقم الشريحة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4D8FCAD-4FD1-4ABE-B091-4AE7D1D756F5}"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transition spd="med">
    <p:randomBar dir="vert"/>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gn="l" rtl="0">
              <a:lnSpc>
                <a:spcPts val="3000"/>
              </a:lnSpc>
              <a:spcBef>
                <a:spcPts val="600"/>
              </a:spcBef>
              <a:buClr>
                <a:srgbClr val="3891A7"/>
              </a:buClr>
              <a:buSzPct val="80000"/>
              <a:buFont typeface="Wingdings 2"/>
              <a:buNone/>
            </a:pPr>
            <a:endParaRPr lang="en-US" sz="3200">
              <a:solidFill>
                <a:prstClr val="black"/>
              </a:solidFill>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extLst>
      <p:ext uri="{BB962C8B-B14F-4D97-AF65-F5344CB8AC3E}">
        <p14:creationId xmlns:p14="http://schemas.microsoft.com/office/powerpoint/2010/main" val="4060145809"/>
      </p:ext>
    </p:extLst>
  </p:cSld>
  <p:clrMapOvr>
    <a:masterClrMapping/>
  </p:clrMapOvr>
  <p:transition spd="med">
    <p:randomBar dir="vert"/>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577398623"/>
      </p:ext>
    </p:extLst>
  </p:cSld>
  <p:clrMapOvr>
    <a:masterClrMapping/>
  </p:clrMapOvr>
  <p:transition spd="med">
    <p:randomBar dir="vert"/>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050268695"/>
      </p:ext>
    </p:extLst>
  </p:cSld>
  <p:clrMapOvr>
    <a:masterClrMapping/>
  </p:clrMapOvr>
  <p:transition spd="med">
    <p:randomBar dir="vert"/>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1"/>
      </p:bgRef>
    </p:bg>
    <p:spTree>
      <p:nvGrpSpPr>
        <p:cNvPr id="1" name=""/>
        <p:cNvGrpSpPr/>
        <p:nvPr/>
      </p:nvGrpSpPr>
      <p:grpSpPr>
        <a:xfrm>
          <a:off x="0" y="0"/>
          <a:ext cx="0" cy="0"/>
          <a:chOff x="0" y="0"/>
          <a:chExt cx="0" cy="0"/>
        </a:xfrm>
      </p:grpSpPr>
      <p:sp>
        <p:nvSpPr>
          <p:cNvPr id="8" name="مستطيل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a:endParaRPr lang="en-US">
              <a:solidFill>
                <a:srgbClr val="FFFFFF"/>
              </a:solidFill>
            </a:endParaRPr>
          </a:p>
        </p:txBody>
      </p:sp>
      <p:sp>
        <p:nvSpPr>
          <p:cNvPr id="9" name="رابط مستقيم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pPr algn="l" rtl="0"/>
            <a:endParaRPr lang="en-US">
              <a:solidFill>
                <a:srgbClr val="000000"/>
              </a:solidFill>
            </a:endParaRPr>
          </a:p>
        </p:txBody>
      </p:sp>
      <p:sp>
        <p:nvSpPr>
          <p:cNvPr id="12" name="عنوان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ar-SA" smtClean="0"/>
              <a:t>انقر لتحرير نمط العنوان الرئيسي</a:t>
            </a:r>
            <a:endParaRPr kumimoji="0" lang="en-US"/>
          </a:p>
        </p:txBody>
      </p:sp>
      <p:sp>
        <p:nvSpPr>
          <p:cNvPr id="25" name="عنوان فرعي 24"/>
          <p:cNvSpPr>
            <a:spLocks noGrp="1"/>
          </p:cNvSpPr>
          <p:nvPr>
            <p:ph type="subTitle" idx="1"/>
          </p:nvPr>
        </p:nvSpPr>
        <p:spPr>
          <a:xfrm>
            <a:off x="3354441" y="3539865"/>
            <a:ext cx="5114779"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31" name="عنصر نائب للتاريخ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D4EEC9E-1A26-44E5-9DF2-1B8EDFC7A6D7}" type="datetimeFigureOut">
              <a:rPr/>
              <a:pPr/>
              <a:t>3/17/2012</a:t>
            </a:fld>
            <a:endParaRPr/>
          </a:p>
        </p:txBody>
      </p:sp>
      <p:sp>
        <p:nvSpPr>
          <p:cNvPr id="18" name="عنصر نائب للتذييل 17"/>
          <p:cNvSpPr>
            <a:spLocks noGrp="1"/>
          </p:cNvSpPr>
          <p:nvPr>
            <p:ph type="ftr" sz="quarter" idx="11"/>
          </p:nvPr>
        </p:nvSpPr>
        <p:spPr>
          <a:xfrm>
            <a:off x="2819401" y="6557946"/>
            <a:ext cx="2927723" cy="228600"/>
          </a:xfrm>
        </p:spPr>
        <p:txBody>
          <a:bodyPr/>
          <a:lstStyle>
            <a:lvl1pPr>
              <a:defRPr lang="en-US" dirty="0">
                <a:solidFill>
                  <a:srgbClr val="FFFFFF"/>
                </a:solidFill>
              </a:defRPr>
            </a:lvl1pPr>
            <a:extLst/>
          </a:lstStyle>
          <a:p>
            <a:endParaRPr/>
          </a:p>
        </p:txBody>
      </p:sp>
      <p:sp>
        <p:nvSpPr>
          <p:cNvPr id="29" name="عنصر نائب لرقم الشريحة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4D72BD4-2BF9-404A-ADF5-09DF5C719A67}" type="slidenum">
              <a:rPr/>
              <a:pPr/>
              <a:t>‹#›</a:t>
            </a:fld>
            <a:endParaRPr/>
          </a:p>
        </p:txBody>
      </p:sp>
    </p:spTree>
    <p:extLst>
      <p:ext uri="{BB962C8B-B14F-4D97-AF65-F5344CB8AC3E}">
        <p14:creationId xmlns:p14="http://schemas.microsoft.com/office/powerpoint/2010/main" val="409916198"/>
      </p:ext>
    </p:extLst>
  </p:cSld>
  <p:clrMapOvr>
    <a:overrideClrMapping bg1="lt1" tx1="dk1" bg2="lt2" tx2="dk2" accent1="accent1" accent2="accent2" accent3="accent3" accent4="accent4" accent5="accent5" accent6="accent6" hlink="hlink" folHlink="folHlink"/>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4D4EEC9E-1A26-44E5-9DF2-1B8EDFC7A6D7}" type="datetimeFigureOut">
              <a:rPr lang="en-US" smtClean="0">
                <a:solidFill>
                  <a:srgbClr val="D1282E"/>
                </a:solidFill>
              </a:rPr>
              <a:pPr/>
              <a:t>10/30/2017</a:t>
            </a:fld>
            <a:endParaRPr lang="en-US">
              <a:solidFill>
                <a:srgbClr val="D1282E"/>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D1282E"/>
              </a:solidFill>
            </a:endParaRPr>
          </a:p>
        </p:txBody>
      </p:sp>
      <p:sp>
        <p:nvSpPr>
          <p:cNvPr id="6" name="عنصر نائب لرقم الشريحة 5"/>
          <p:cNvSpPr>
            <a:spLocks noGrp="1"/>
          </p:cNvSpPr>
          <p:nvPr>
            <p:ph type="sldNum" sz="quarter" idx="12"/>
          </p:nvPr>
        </p:nvSpPr>
        <p:spPr/>
        <p:txBody>
          <a:bodyPr/>
          <a:lstStyle>
            <a:extLst/>
          </a:lstStyle>
          <a:p>
            <a:fld id="{04D72BD4-2BF9-404A-ADF5-09DF5C719A67}"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1530676364"/>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2821838"/>
            <a:ext cx="6255488" cy="1362075"/>
          </a:xfrm>
        </p:spPr>
        <p:txBody>
          <a:bodyPr tIns="0" anchor="t"/>
          <a:lstStyle>
            <a:lvl1pPr algn="r">
              <a:buNone/>
              <a:defRPr sz="42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066800" y="1905002"/>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4724239" y="6556810"/>
            <a:ext cx="2002464" cy="226902"/>
          </a:xfrm>
        </p:spPr>
        <p:txBody>
          <a:bodyPr bIns="0" anchor="b"/>
          <a:lstStyle>
            <a:lvl1pPr>
              <a:defRPr>
                <a:solidFill>
                  <a:schemeClr val="tx2"/>
                </a:solidFill>
              </a:defRPr>
            </a:lvl1pPr>
            <a:extLst/>
          </a:lstStyle>
          <a:p>
            <a:fld id="{4D4EEC9E-1A26-44E5-9DF2-1B8EDFC7A6D7}" type="datetimeFigureOut">
              <a:rPr lang="en-US" smtClean="0">
                <a:solidFill>
                  <a:srgbClr val="D1282E"/>
                </a:solidFill>
              </a:rPr>
              <a:pPr/>
              <a:t>10/30/2017</a:t>
            </a:fld>
            <a:endParaRPr lang="en-US">
              <a:solidFill>
                <a:srgbClr val="D1282E"/>
              </a:solidFill>
            </a:endParaRPr>
          </a:p>
        </p:txBody>
      </p:sp>
      <p:sp>
        <p:nvSpPr>
          <p:cNvPr id="5" name="عنصر نائب للتذييل 4"/>
          <p:cNvSpPr>
            <a:spLocks noGrp="1"/>
          </p:cNvSpPr>
          <p:nvPr>
            <p:ph type="ftr" sz="quarter" idx="11"/>
          </p:nvPr>
        </p:nvSpPr>
        <p:spPr>
          <a:xfrm>
            <a:off x="1735359" y="6556810"/>
            <a:ext cx="2895600" cy="228600"/>
          </a:xfrm>
        </p:spPr>
        <p:txBody>
          <a:bodyPr bIns="0" anchor="b"/>
          <a:lstStyle>
            <a:lvl1pPr>
              <a:defRPr>
                <a:solidFill>
                  <a:schemeClr val="tx2"/>
                </a:solidFill>
              </a:defRPr>
            </a:lvl1pPr>
            <a:extLst/>
          </a:lstStyle>
          <a:p>
            <a:endParaRPr lang="en-US">
              <a:solidFill>
                <a:srgbClr val="D1282E"/>
              </a:solidFill>
            </a:endParaRPr>
          </a:p>
        </p:txBody>
      </p:sp>
      <p:sp>
        <p:nvSpPr>
          <p:cNvPr id="6" name="عنصر نائب لرقم الشريحة 5"/>
          <p:cNvSpPr>
            <a:spLocks noGrp="1"/>
          </p:cNvSpPr>
          <p:nvPr>
            <p:ph type="sldNum" sz="quarter" idx="12"/>
          </p:nvPr>
        </p:nvSpPr>
        <p:spPr>
          <a:xfrm>
            <a:off x="6733952" y="6555112"/>
            <a:ext cx="588336" cy="228600"/>
          </a:xfrm>
        </p:spPr>
        <p:txBody>
          <a:bodyPr/>
          <a:lstStyle>
            <a:extLst/>
          </a:lstStyle>
          <a:p>
            <a:fld id="{04D72BD4-2BF9-404A-ADF5-09DF5C719A67}"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4003021981"/>
      </p:ext>
    </p:extLst>
  </p:cSld>
  <p:clrMapOvr>
    <a:overrideClrMapping bg1="lt1" tx1="dk1" bg2="lt2" tx2="dk2" accent1="accent1" accent2="accent2" accent3="accent3" accent4="accent4" accent5="accent5" accent6="accent6" hlink="hlink" folHlink="folHlink"/>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2"/>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178808" y="1600202"/>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4D4EEC9E-1A26-44E5-9DF2-1B8EDFC7A6D7}" type="datetimeFigureOut">
              <a:rPr lang="en-US" smtClean="0">
                <a:solidFill>
                  <a:srgbClr val="D1282E"/>
                </a:solidFill>
              </a:rPr>
              <a:pPr/>
              <a:t>10/30/2017</a:t>
            </a:fld>
            <a:endParaRPr lang="en-US">
              <a:solidFill>
                <a:srgbClr val="D1282E"/>
              </a:solidFill>
            </a:endParaRPr>
          </a:p>
        </p:txBody>
      </p:sp>
      <p:sp>
        <p:nvSpPr>
          <p:cNvPr id="6" name="عنصر نائب للتذييل 5"/>
          <p:cNvSpPr>
            <a:spLocks noGrp="1"/>
          </p:cNvSpPr>
          <p:nvPr>
            <p:ph type="ftr" sz="quarter" idx="11"/>
          </p:nvPr>
        </p:nvSpPr>
        <p:spPr/>
        <p:txBody>
          <a:bodyPr/>
          <a:lstStyle>
            <a:extLst/>
          </a:lstStyle>
          <a:p>
            <a:endParaRPr lang="en-US">
              <a:solidFill>
                <a:srgbClr val="D1282E"/>
              </a:solidFill>
            </a:endParaRPr>
          </a:p>
        </p:txBody>
      </p:sp>
      <p:sp>
        <p:nvSpPr>
          <p:cNvPr id="7" name="عنصر نائب لرقم الشريحة 6"/>
          <p:cNvSpPr>
            <a:spLocks noGrp="1"/>
          </p:cNvSpPr>
          <p:nvPr>
            <p:ph type="sldNum" sz="quarter" idx="12"/>
          </p:nvPr>
        </p:nvSpPr>
        <p:spPr/>
        <p:txBody>
          <a:bodyPr/>
          <a:lstStyle>
            <a:extLst/>
          </a:lstStyle>
          <a:p>
            <a:fld id="{04D72BD4-2BF9-404A-ADF5-09DF5C719A67}"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238675811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nchor="b"/>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4D4EEC9E-1A26-44E5-9DF2-1B8EDFC7A6D7}" type="datetimeFigureOut">
              <a:rPr lang="en-US" smtClean="0">
                <a:solidFill>
                  <a:srgbClr val="D1282E"/>
                </a:solidFill>
              </a:rPr>
              <a:pPr/>
              <a:t>10/30/2017</a:t>
            </a:fld>
            <a:endParaRPr lang="en-US">
              <a:solidFill>
                <a:srgbClr val="D1282E"/>
              </a:solidFill>
            </a:endParaRPr>
          </a:p>
        </p:txBody>
      </p:sp>
      <p:sp>
        <p:nvSpPr>
          <p:cNvPr id="8" name="عنصر نائب للتذييل 7"/>
          <p:cNvSpPr>
            <a:spLocks noGrp="1"/>
          </p:cNvSpPr>
          <p:nvPr>
            <p:ph type="ftr" sz="quarter" idx="11"/>
          </p:nvPr>
        </p:nvSpPr>
        <p:spPr/>
        <p:txBody>
          <a:bodyPr/>
          <a:lstStyle>
            <a:extLst/>
          </a:lstStyle>
          <a:p>
            <a:endParaRPr lang="en-US">
              <a:solidFill>
                <a:srgbClr val="D1282E"/>
              </a:solidFill>
            </a:endParaRPr>
          </a:p>
        </p:txBody>
      </p:sp>
      <p:sp>
        <p:nvSpPr>
          <p:cNvPr id="9" name="عنصر نائب لرقم الشريحة 8"/>
          <p:cNvSpPr>
            <a:spLocks noGrp="1"/>
          </p:cNvSpPr>
          <p:nvPr>
            <p:ph type="sldNum" sz="quarter" idx="12"/>
          </p:nvPr>
        </p:nvSpPr>
        <p:spPr/>
        <p:txBody>
          <a:bodyPr/>
          <a:lstStyle>
            <a:extLst/>
          </a:lstStyle>
          <a:p>
            <a:fld id="{04D72BD4-2BF9-404A-ADF5-09DF5C719A67}"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428874935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4D4EEC9E-1A26-44E5-9DF2-1B8EDFC7A6D7}" type="datetimeFigureOut">
              <a:rPr lang="en-US" smtClean="0">
                <a:solidFill>
                  <a:srgbClr val="D1282E"/>
                </a:solidFill>
              </a:rPr>
              <a:pPr/>
              <a:t>10/30/2017</a:t>
            </a:fld>
            <a:endParaRPr lang="en-US">
              <a:solidFill>
                <a:srgbClr val="D1282E"/>
              </a:solidFill>
            </a:endParaRPr>
          </a:p>
        </p:txBody>
      </p:sp>
      <p:sp>
        <p:nvSpPr>
          <p:cNvPr id="4" name="عنصر نائب للتذييل 3"/>
          <p:cNvSpPr>
            <a:spLocks noGrp="1"/>
          </p:cNvSpPr>
          <p:nvPr>
            <p:ph type="ftr" sz="quarter" idx="11"/>
          </p:nvPr>
        </p:nvSpPr>
        <p:spPr/>
        <p:txBody>
          <a:bodyPr/>
          <a:lstStyle>
            <a:extLst/>
          </a:lstStyle>
          <a:p>
            <a:endParaRPr lang="en-US">
              <a:solidFill>
                <a:srgbClr val="D1282E"/>
              </a:solidFill>
            </a:endParaRPr>
          </a:p>
        </p:txBody>
      </p:sp>
      <p:sp>
        <p:nvSpPr>
          <p:cNvPr id="5" name="عنصر نائب لرقم الشريحة 4"/>
          <p:cNvSpPr>
            <a:spLocks noGrp="1"/>
          </p:cNvSpPr>
          <p:nvPr>
            <p:ph type="sldNum" sz="quarter" idx="12"/>
          </p:nvPr>
        </p:nvSpPr>
        <p:spPr/>
        <p:txBody>
          <a:bodyPr/>
          <a:lstStyle>
            <a:extLst/>
          </a:lstStyle>
          <a:p>
            <a:fld id="{04D72BD4-2BF9-404A-ADF5-09DF5C719A67}"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252234084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solidFill>
                  <a:schemeClr val="tx2"/>
                </a:solidFill>
              </a:defRPr>
            </a:lvl1pPr>
            <a:extLst/>
          </a:lstStyle>
          <a:p>
            <a:fld id="{4D4EEC9E-1A26-44E5-9DF2-1B8EDFC7A6D7}" type="datetimeFigureOut">
              <a:rPr lang="en-US" smtClean="0">
                <a:solidFill>
                  <a:srgbClr val="D1282E"/>
                </a:solidFill>
              </a:rPr>
              <a:pPr/>
              <a:t>10/30/2017</a:t>
            </a:fld>
            <a:endParaRPr lang="en-US">
              <a:solidFill>
                <a:srgbClr val="D1282E"/>
              </a:solidFill>
            </a:endParaRPr>
          </a:p>
        </p:txBody>
      </p:sp>
      <p:sp>
        <p:nvSpPr>
          <p:cNvPr id="3" name="عنصر نائب للتذييل 2"/>
          <p:cNvSpPr>
            <a:spLocks noGrp="1"/>
          </p:cNvSpPr>
          <p:nvPr>
            <p:ph type="ftr" sz="quarter" idx="11"/>
          </p:nvPr>
        </p:nvSpPr>
        <p:spPr/>
        <p:txBody>
          <a:bodyPr/>
          <a:lstStyle>
            <a:lvl1pPr>
              <a:defRPr>
                <a:solidFill>
                  <a:schemeClr val="tx2"/>
                </a:solidFill>
              </a:defRPr>
            </a:lvl1pPr>
            <a:extLst/>
          </a:lstStyle>
          <a:p>
            <a:endParaRPr lang="en-US">
              <a:solidFill>
                <a:srgbClr val="D1282E"/>
              </a:solidFill>
            </a:endParaRPr>
          </a:p>
        </p:txBody>
      </p:sp>
      <p:sp>
        <p:nvSpPr>
          <p:cNvPr id="4" name="عنصر نائب لرقم الشريحة 3"/>
          <p:cNvSpPr>
            <a:spLocks noGrp="1"/>
          </p:cNvSpPr>
          <p:nvPr>
            <p:ph type="sldNum" sz="quarter" idx="12"/>
          </p:nvPr>
        </p:nvSpPr>
        <p:spPr/>
        <p:txBody>
          <a:bodyPr/>
          <a:lstStyle>
            <a:extLst/>
          </a:lstStyle>
          <a:p>
            <a:fld id="{04D72BD4-2BF9-404A-ADF5-09DF5C719A67}"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21591724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97417"/>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1"/>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4D4EEC9E-1A26-44E5-9DF2-1B8EDFC7A6D7}" type="datetimeFigureOut">
              <a:rPr lang="en-US" smtClean="0">
                <a:solidFill>
                  <a:srgbClr val="D1282E"/>
                </a:solidFill>
              </a:rPr>
              <a:pPr/>
              <a:t>10/30/2017</a:t>
            </a:fld>
            <a:endParaRPr lang="en-US">
              <a:solidFill>
                <a:srgbClr val="D1282E"/>
              </a:solidFill>
            </a:endParaRPr>
          </a:p>
        </p:txBody>
      </p:sp>
      <p:sp>
        <p:nvSpPr>
          <p:cNvPr id="6" name="عنصر نائب للتذييل 5"/>
          <p:cNvSpPr>
            <a:spLocks noGrp="1"/>
          </p:cNvSpPr>
          <p:nvPr>
            <p:ph type="ftr" sz="quarter" idx="11"/>
          </p:nvPr>
        </p:nvSpPr>
        <p:spPr/>
        <p:txBody>
          <a:bodyPr/>
          <a:lstStyle>
            <a:extLst/>
          </a:lstStyle>
          <a:p>
            <a:endParaRPr lang="en-US">
              <a:solidFill>
                <a:srgbClr val="D1282E"/>
              </a:solidFill>
            </a:endParaRPr>
          </a:p>
        </p:txBody>
      </p:sp>
      <p:sp>
        <p:nvSpPr>
          <p:cNvPr id="7" name="عنصر نائب لرقم الشريحة 6"/>
          <p:cNvSpPr>
            <a:spLocks noGrp="1"/>
          </p:cNvSpPr>
          <p:nvPr>
            <p:ph type="sldNum" sz="quarter" idx="12"/>
          </p:nvPr>
        </p:nvSpPr>
        <p:spPr/>
        <p:txBody>
          <a:bodyPr/>
          <a:lstStyle>
            <a:extLst/>
          </a:lstStyle>
          <a:p>
            <a:fld id="{04D72BD4-2BF9-404A-ADF5-09DF5C719A67}"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990595478"/>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2"/>
      </p:bgRef>
    </p:bg>
    <p:spTree>
      <p:nvGrpSpPr>
        <p:cNvPr id="1" name=""/>
        <p:cNvGrpSpPr/>
        <p:nvPr/>
      </p:nvGrpSpPr>
      <p:grpSpPr>
        <a:xfrm>
          <a:off x="0" y="0"/>
          <a:ext cx="0" cy="0"/>
          <a:chOff x="0" y="0"/>
          <a:chExt cx="0" cy="0"/>
        </a:xfrm>
      </p:grpSpPr>
      <p:sp>
        <p:nvSpPr>
          <p:cNvPr id="8" name="مستطيل 7"/>
          <p:cNvSpPr/>
          <p:nvPr/>
        </p:nvSpPr>
        <p:spPr>
          <a:xfrm rot="21240000">
            <a:off x="597971" y="1004670"/>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rtl="0"/>
            <a:endParaRPr lang="en-US">
              <a:solidFill>
                <a:srgbClr val="FFFFFF"/>
              </a:solidFill>
            </a:endParaRPr>
          </a:p>
        </p:txBody>
      </p:sp>
      <p:sp>
        <p:nvSpPr>
          <p:cNvPr id="9" name="مستطيل 8"/>
          <p:cNvSpPr/>
          <p:nvPr/>
        </p:nvSpPr>
        <p:spPr>
          <a:xfrm rot="21420000">
            <a:off x="596708" y="998818"/>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rtl="0"/>
            <a:endParaRPr lang="en-US">
              <a:solidFill>
                <a:srgbClr val="FFFFFF"/>
              </a:solidFill>
            </a:endParaRPr>
          </a:p>
        </p:txBody>
      </p:sp>
      <p:sp>
        <p:nvSpPr>
          <p:cNvPr id="2" name="عنوان 1"/>
          <p:cNvSpPr>
            <a:spLocks noGrp="1"/>
          </p:cNvSpPr>
          <p:nvPr>
            <p:ph type="title"/>
          </p:nvPr>
        </p:nvSpPr>
        <p:spPr>
          <a:xfrm>
            <a:off x="5389099"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ar-SA" smtClean="0"/>
              <a:t>انقر لتحرير نمط العنوان الرئيسي</a:t>
            </a:r>
            <a:endParaRPr kumimoji="0" lang="en-US" dirty="0"/>
          </a:p>
        </p:txBody>
      </p:sp>
      <p:sp>
        <p:nvSpPr>
          <p:cNvPr id="4" name="عنصر نائب للنص 3"/>
          <p:cNvSpPr>
            <a:spLocks noGrp="1"/>
          </p:cNvSpPr>
          <p:nvPr>
            <p:ph type="body" sz="half" idx="2"/>
          </p:nvPr>
        </p:nvSpPr>
        <p:spPr>
          <a:xfrm>
            <a:off x="5389099"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extLst/>
          </a:lstStyle>
          <a:p>
            <a:fld id="{4D4EEC9E-1A26-44E5-9DF2-1B8EDFC7A6D7}" type="datetimeFigureOut">
              <a:rPr lang="en-US" smtClean="0">
                <a:solidFill>
                  <a:srgbClr val="C8C8B1"/>
                </a:solidFill>
              </a:rPr>
              <a:pPr/>
              <a:t>10/30/2017</a:t>
            </a:fld>
            <a:endParaRPr lang="en-US">
              <a:solidFill>
                <a:srgbClr val="C8C8B1"/>
              </a:solidFill>
            </a:endParaRPr>
          </a:p>
        </p:txBody>
      </p:sp>
      <p:sp>
        <p:nvSpPr>
          <p:cNvPr id="6" name="عنصر نائب للتذييل 5"/>
          <p:cNvSpPr>
            <a:spLocks noGrp="1"/>
          </p:cNvSpPr>
          <p:nvPr>
            <p:ph type="ftr" sz="quarter" idx="11"/>
          </p:nvPr>
        </p:nvSpPr>
        <p:spPr/>
        <p:txBody>
          <a:bodyPr/>
          <a:lstStyle>
            <a:extLst/>
          </a:lstStyle>
          <a:p>
            <a:endParaRPr lang="en-US">
              <a:solidFill>
                <a:srgbClr val="C8C8B1"/>
              </a:solidFill>
            </a:endParaRPr>
          </a:p>
        </p:txBody>
      </p:sp>
      <p:sp>
        <p:nvSpPr>
          <p:cNvPr id="7" name="عنصر نائب لرقم الشريحة 6"/>
          <p:cNvSpPr>
            <a:spLocks noGrp="1"/>
          </p:cNvSpPr>
          <p:nvPr>
            <p:ph type="sldNum" sz="quarter" idx="12"/>
          </p:nvPr>
        </p:nvSpPr>
        <p:spPr/>
        <p:txBody>
          <a:bodyPr/>
          <a:lstStyle>
            <a:extLst/>
          </a:lstStyle>
          <a:p>
            <a:fld id="{04D72BD4-2BF9-404A-ADF5-09DF5C719A67}" type="slidenum">
              <a:rPr lang="en-US" smtClean="0">
                <a:solidFill>
                  <a:srgbClr val="C8C8B1"/>
                </a:solidFill>
              </a:rPr>
              <a:pPr/>
              <a:t>‹#›</a:t>
            </a:fld>
            <a:endParaRPr lang="en-US">
              <a:solidFill>
                <a:srgbClr val="C8C8B1"/>
              </a:solidFill>
            </a:endParaRPr>
          </a:p>
        </p:txBody>
      </p:sp>
      <p:sp>
        <p:nvSpPr>
          <p:cNvPr id="10" name="عنصر نائب للصورة 9"/>
          <p:cNvSpPr>
            <a:spLocks noGrp="1"/>
          </p:cNvSpPr>
          <p:nvPr>
            <p:ph type="pic" idx="1"/>
          </p:nvPr>
        </p:nvSpPr>
        <p:spPr>
          <a:xfrm>
            <a:off x="663683"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ar-SA" smtClean="0"/>
              <a:t>انقر فوق الأيقونة لإضافة صورة</a:t>
            </a:r>
            <a:endParaRPr kumimoji="0" lang="en-US" dirty="0"/>
          </a:p>
        </p:txBody>
      </p:sp>
    </p:spTree>
    <p:extLst>
      <p:ext uri="{BB962C8B-B14F-4D97-AF65-F5344CB8AC3E}">
        <p14:creationId xmlns:p14="http://schemas.microsoft.com/office/powerpoint/2010/main" val="4011689153"/>
      </p:ext>
    </p:extLst>
  </p:cSld>
  <p:clrMapOvr>
    <a:overrideClrMapping bg1="dk1" tx1="lt1" bg2="dk2" tx2="lt2" accent1="accent1" accent2="accent2" accent3="accent3" accent4="accent4" accent5="accent5" accent6="accent6" hlink="hlink" folHlink="folHlink"/>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4D4EEC9E-1A26-44E5-9DF2-1B8EDFC7A6D7}" type="datetimeFigureOut">
              <a:rPr lang="en-US" smtClean="0">
                <a:solidFill>
                  <a:srgbClr val="D1282E"/>
                </a:solidFill>
              </a:rPr>
              <a:pPr/>
              <a:t>10/30/2017</a:t>
            </a:fld>
            <a:endParaRPr lang="en-US">
              <a:solidFill>
                <a:srgbClr val="D1282E"/>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D1282E"/>
              </a:solidFill>
            </a:endParaRPr>
          </a:p>
        </p:txBody>
      </p:sp>
      <p:sp>
        <p:nvSpPr>
          <p:cNvPr id="6" name="عنصر نائب لرقم الشريحة 5"/>
          <p:cNvSpPr>
            <a:spLocks noGrp="1"/>
          </p:cNvSpPr>
          <p:nvPr>
            <p:ph type="sldNum" sz="quarter" idx="12"/>
          </p:nvPr>
        </p:nvSpPr>
        <p:spPr/>
        <p:txBody>
          <a:bodyPr/>
          <a:lstStyle>
            <a:extLst/>
          </a:lstStyle>
          <a:p>
            <a:fld id="{04D72BD4-2BF9-404A-ADF5-09DF5C719A67}"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194382919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274957"/>
            <a:ext cx="1524000" cy="5851525"/>
          </a:xfrm>
        </p:spPr>
        <p:txBody>
          <a:bodyPr vert="eaVert" ancho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4"/>
            <a:ext cx="60198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242816" y="6557946"/>
            <a:ext cx="2002464" cy="226902"/>
          </a:xfrm>
        </p:spPr>
        <p:txBody>
          <a:bodyPr/>
          <a:lstStyle>
            <a:extLst/>
          </a:lstStyle>
          <a:p>
            <a:fld id="{4D4EEC9E-1A26-44E5-9DF2-1B8EDFC7A6D7}" type="datetimeFigureOut">
              <a:rPr lang="en-US" smtClean="0">
                <a:solidFill>
                  <a:srgbClr val="D1282E"/>
                </a:solidFill>
              </a:rPr>
              <a:pPr/>
              <a:t>10/30/2017</a:t>
            </a:fld>
            <a:endParaRPr lang="en-US">
              <a:solidFill>
                <a:srgbClr val="D1282E"/>
              </a:solidFill>
            </a:endParaRPr>
          </a:p>
        </p:txBody>
      </p:sp>
      <p:sp>
        <p:nvSpPr>
          <p:cNvPr id="5" name="عنصر نائب للتذييل 4"/>
          <p:cNvSpPr>
            <a:spLocks noGrp="1"/>
          </p:cNvSpPr>
          <p:nvPr>
            <p:ph type="ftr" sz="quarter" idx="11"/>
          </p:nvPr>
        </p:nvSpPr>
        <p:spPr>
          <a:xfrm>
            <a:off x="457200" y="6556248"/>
            <a:ext cx="3657600" cy="228600"/>
          </a:xfrm>
        </p:spPr>
        <p:txBody>
          <a:bodyPr/>
          <a:lstStyle>
            <a:extLst/>
          </a:lstStyle>
          <a:p>
            <a:endParaRPr lang="en-US">
              <a:solidFill>
                <a:srgbClr val="D1282E"/>
              </a:solidFill>
            </a:endParaRPr>
          </a:p>
        </p:txBody>
      </p:sp>
      <p:sp>
        <p:nvSpPr>
          <p:cNvPr id="6" name="عنصر نائب لرقم الشريحة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4D72BD4-2BF9-404A-ADF5-09DF5C719A67}"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1120935270"/>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D1282E"/>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D1282E"/>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296088-3D4B-4F16-B253-FEA287CF2E39}" type="slidenum">
              <a:rPr lang="ar-IQ">
                <a:solidFill>
                  <a:srgbClr val="D1282E"/>
                </a:solidFill>
              </a:rPr>
              <a:pPr>
                <a:defRPr/>
              </a:pPr>
              <a:t>‹#›</a:t>
            </a:fld>
            <a:endParaRPr lang="en-US">
              <a:solidFill>
                <a:srgbClr val="D1282E"/>
              </a:solidFill>
            </a:endParaRPr>
          </a:p>
        </p:txBody>
      </p:sp>
    </p:spTree>
    <p:extLst>
      <p:ext uri="{BB962C8B-B14F-4D97-AF65-F5344CB8AC3E}">
        <p14:creationId xmlns:p14="http://schemas.microsoft.com/office/powerpoint/2010/main" val="4242842838"/>
      </p:ext>
    </p:extLst>
  </p:cSld>
  <p:clrMapOvr>
    <a:masterClrMapping/>
  </p:clrMapOvr>
  <p:transition>
    <p:comb/>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233416"/>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931200"/>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797807"/>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64656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5443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IQ"/>
          </a:p>
        </p:txBody>
      </p:sp>
      <p:sp>
        <p:nvSpPr>
          <p:cNvPr id="6" name="عنصر نائب لرقم الشريحة 5"/>
          <p:cNvSpPr>
            <a:spLocks noGrp="1"/>
          </p:cNvSpPr>
          <p:nvPr>
            <p:ph type="sldNum" sz="quarter" idx="12"/>
          </p:nvPr>
        </p:nvSpPr>
        <p:spPr>
          <a:xfrm>
            <a:off x="6733952" y="6555112"/>
            <a:ext cx="588336" cy="228600"/>
          </a:xfrm>
        </p:spPr>
        <p:txBody>
          <a:bodyPr/>
          <a:lstStyle>
            <a:extLst/>
          </a:lstStyle>
          <a:p>
            <a:fld id="{64D8FCAD-4FD1-4ABE-B091-4AE7D1D756F5}"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transition spd="med">
    <p:randomBar dir="vert"/>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09670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43776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8"/>
          <p:cNvSpPr>
            <a:spLocks noGrp="1"/>
          </p:cNvSpPr>
          <p:nvPr>
            <p:ph sz="quarter" idx="13"/>
          </p:nvPr>
        </p:nvSpPr>
        <p:spPr>
          <a:xfrm>
            <a:off x="304800" y="381000"/>
            <a:ext cx="7772400" cy="49428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4071392296"/>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8" name="Date Placeholder 7"/>
          <p:cNvSpPr>
            <a:spLocks noGrp="1"/>
          </p:cNvSpPr>
          <p:nvPr>
            <p:ph type="dt" sz="half" idx="10"/>
          </p:nvPr>
        </p:nvSpPr>
        <p:spPr/>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9" name="Slide Number Placeholder 8"/>
          <p:cNvSpPr>
            <a:spLocks noGrp="1"/>
          </p:cNvSpPr>
          <p:nvPr>
            <p:ph type="sldNum" sz="quarter" idx="11"/>
          </p:nvPr>
        </p:nvSpPr>
        <p:spPr/>
        <p:txBody>
          <a:body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9"/>
          <p:cNvSpPr>
            <a:spLocks noGrp="1"/>
          </p:cNvSpPr>
          <p:nvPr>
            <p:ph type="ftr" sz="quarter" idx="12"/>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20857673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743671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811189"/>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3" name="Group 42"/>
          <p:cNvGrpSpPr/>
          <p:nvPr/>
        </p:nvGrpSpPr>
        <p:grpSpPr>
          <a:xfrm>
            <a:off x="-382402"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3"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733365" y="4421082"/>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4738744" y="1516829"/>
            <a:ext cx="2133600" cy="750981"/>
          </a:xfrm>
        </p:spPr>
        <p:txBody>
          <a:bodyPr anchor="b"/>
          <a:lstStyle>
            <a:lvl1pPr algn="l">
              <a:defRPr sz="2400"/>
            </a:lvl1pPr>
          </a:lstStyle>
          <a:p>
            <a:fld id="{12E985AD-DD53-4F18-8A6A-35154123CFC3}" type="datetimeFigureOut">
              <a:rPr lang="ar-IQ" smtClean="0"/>
              <a:pPr/>
              <a:t>10/02/1439</a:t>
            </a:fld>
            <a:endParaRPr lang="ar-IQ"/>
          </a:p>
        </p:txBody>
      </p:sp>
      <p:sp>
        <p:nvSpPr>
          <p:cNvPr id="50" name="Rectangle 49"/>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8"/>
            <a:ext cx="2831592" cy="365125"/>
          </a:xfrm>
        </p:spPr>
        <p:txBody>
          <a:bodyPr>
            <a:normAutofit/>
          </a:bodyPr>
          <a:lstStyle>
            <a:lvl1pPr>
              <a:defRPr>
                <a:solidFill>
                  <a:schemeClr val="accent1"/>
                </a:solidFill>
              </a:defRPr>
            </a:lvl1pPr>
          </a:lstStyle>
          <a:p>
            <a:endParaRPr lang="ar-IQ">
              <a:solidFill>
                <a:srgbClr val="94C600"/>
              </a:solidFill>
            </a:endParaRPr>
          </a:p>
        </p:txBody>
      </p:sp>
      <p:sp>
        <p:nvSpPr>
          <p:cNvPr id="6" name="Slide Number Placeholder 5"/>
          <p:cNvSpPr>
            <a:spLocks noGrp="1"/>
          </p:cNvSpPr>
          <p:nvPr>
            <p:ph type="sldNum" sz="quarter" idx="12"/>
          </p:nvPr>
        </p:nvSpPr>
        <p:spPr>
          <a:xfrm>
            <a:off x="4649097" y="5719968"/>
            <a:ext cx="643667" cy="365125"/>
          </a:xfrm>
        </p:spPr>
        <p:txBody>
          <a:bodyPr/>
          <a:lstStyle>
            <a:lvl1pPr>
              <a:defRPr>
                <a:solidFill>
                  <a:schemeClr val="accent1"/>
                </a:solidFill>
              </a:defRPr>
            </a:lvl1pPr>
          </a:lstStyle>
          <a:p>
            <a:fld id="{64D8FCAD-4FD1-4ABE-B091-4AE7D1D756F5}" type="slidenum">
              <a:rPr lang="ar-IQ" smtClean="0">
                <a:solidFill>
                  <a:srgbClr val="94C600"/>
                </a:solidFill>
              </a:rPr>
              <a:pPr/>
              <a:t>‹#›</a:t>
            </a:fld>
            <a:endParaRPr lang="ar-IQ">
              <a:solidFill>
                <a:srgbClr val="94C600"/>
              </a:solidFill>
            </a:endParaRPr>
          </a:p>
        </p:txBody>
      </p:sp>
      <p:sp>
        <p:nvSpPr>
          <p:cNvPr id="89" name="Rectangle 88"/>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2217829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solidFill>
                <a:srgbClr val="94C600"/>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extLst>
      <p:ext uri="{BB962C8B-B14F-4D97-AF65-F5344CB8AC3E}">
        <p14:creationId xmlns:p14="http://schemas.microsoft.com/office/powerpoint/2010/main" val="2186463890"/>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58647" y="2900831"/>
            <a:ext cx="6637468" cy="1362075"/>
          </a:xfrm>
        </p:spPr>
        <p:txBody>
          <a:bodyPr anchor="b"/>
          <a:lstStyle>
            <a:lvl1pPr algn="l">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58645" y="4267202"/>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solidFill>
                <a:srgbClr val="94C600"/>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extLst>
      <p:ext uri="{BB962C8B-B14F-4D97-AF65-F5344CB8AC3E}">
        <p14:creationId xmlns:p14="http://schemas.microsoft.com/office/powerpoint/2010/main" val="2729301929"/>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Footer Placeholder 5"/>
          <p:cNvSpPr>
            <a:spLocks noGrp="1"/>
          </p:cNvSpPr>
          <p:nvPr>
            <p:ph type="ftr" sz="quarter" idx="11"/>
          </p:nvPr>
        </p:nvSpPr>
        <p:spPr/>
        <p:txBody>
          <a:bodyPr/>
          <a:lstStyle/>
          <a:p>
            <a:endParaRPr lang="ar-IQ">
              <a:solidFill>
                <a:srgbClr val="94C600"/>
              </a:solidFill>
            </a:endParaRPr>
          </a:p>
        </p:txBody>
      </p:sp>
      <p:sp>
        <p:nvSpPr>
          <p:cNvPr id="7" name="Slide Number Placeholder 6"/>
          <p:cNvSpPr>
            <a:spLocks noGrp="1"/>
          </p:cNvSpPr>
          <p:nvPr>
            <p:ph type="sldNum" sz="quarter" idx="12"/>
          </p:nvPr>
        </p:nvSpPr>
        <p:spPr/>
        <p:txBody>
          <a:bodyPr/>
          <a:lstStyle/>
          <a:p>
            <a:fld id="{64D8FCAD-4FD1-4ABE-B091-4AE7D1D756F5}" type="slidenum">
              <a:rPr lang="ar-IQ" smtClean="0"/>
              <a:pPr/>
              <a:t>‹#›</a:t>
            </a:fld>
            <a:endParaRPr lang="ar-IQ"/>
          </a:p>
        </p:txBody>
      </p:sp>
      <p:sp>
        <p:nvSpPr>
          <p:cNvPr id="9" name="Content Placeholder 8"/>
          <p:cNvSpPr>
            <a:spLocks noGrp="1"/>
          </p:cNvSpPr>
          <p:nvPr>
            <p:ph sz="quarter" idx="13"/>
          </p:nvPr>
        </p:nvSpPr>
        <p:spPr>
          <a:xfrm>
            <a:off x="1042416" y="2313432"/>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8266773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41721" y="2974696"/>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11839"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2974696"/>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8" name="Footer Placeholder 7"/>
          <p:cNvSpPr>
            <a:spLocks noGrp="1"/>
          </p:cNvSpPr>
          <p:nvPr>
            <p:ph type="ftr" sz="quarter" idx="11"/>
          </p:nvPr>
        </p:nvSpPr>
        <p:spPr/>
        <p:txBody>
          <a:bodyPr/>
          <a:lstStyle/>
          <a:p>
            <a:endParaRPr lang="ar-IQ">
              <a:solidFill>
                <a:srgbClr val="94C600"/>
              </a:solidFill>
            </a:endParaRPr>
          </a:p>
        </p:txBody>
      </p:sp>
      <p:sp>
        <p:nvSpPr>
          <p:cNvPr id="9" name="Slide Number Placeholder 8"/>
          <p:cNvSpPr>
            <a:spLocks noGrp="1"/>
          </p:cNvSpPr>
          <p:nvPr>
            <p:ph type="sldNum" sz="quarter" idx="12"/>
          </p:nvPr>
        </p:nvSpPr>
        <p:spPr/>
        <p:txBody>
          <a:bodyPr/>
          <a:lstStyle/>
          <a:p>
            <a:fld id="{64D8FCAD-4FD1-4ABE-B091-4AE7D1D756F5}" type="slidenum">
              <a:rPr lang="ar-IQ" smtClean="0"/>
              <a:pPr/>
              <a:t>‹#›</a:t>
            </a:fld>
            <a:endParaRPr lang="ar-IQ"/>
          </a:p>
        </p:txBody>
      </p:sp>
    </p:spTree>
    <p:extLst>
      <p:ext uri="{BB962C8B-B14F-4D97-AF65-F5344CB8AC3E}">
        <p14:creationId xmlns:p14="http://schemas.microsoft.com/office/powerpoint/2010/main" val="1676416381"/>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4" name="Footer Placeholder 3"/>
          <p:cNvSpPr>
            <a:spLocks noGrp="1"/>
          </p:cNvSpPr>
          <p:nvPr>
            <p:ph type="ftr" sz="quarter" idx="11"/>
          </p:nvPr>
        </p:nvSpPr>
        <p:spPr/>
        <p:txBody>
          <a:bodyPr/>
          <a:lstStyle/>
          <a:p>
            <a:endParaRPr lang="ar-IQ">
              <a:solidFill>
                <a:srgbClr val="94C600"/>
              </a:solidFill>
            </a:endParaRPr>
          </a:p>
        </p:txBody>
      </p:sp>
      <p:sp>
        <p:nvSpPr>
          <p:cNvPr id="5" name="Slide Number Placeholder 4"/>
          <p:cNvSpPr>
            <a:spLocks noGrp="1"/>
          </p:cNvSpPr>
          <p:nvPr>
            <p:ph type="sldNum" sz="quarter" idx="12"/>
          </p:nvPr>
        </p:nvSpPr>
        <p:spPr/>
        <p:txBody>
          <a:bodyPr/>
          <a:lstStyle/>
          <a:p>
            <a:fld id="{64D8FCAD-4FD1-4ABE-B091-4AE7D1D756F5}" type="slidenum">
              <a:rPr lang="ar-IQ" smtClean="0"/>
              <a:pPr/>
              <a:t>‹#›</a:t>
            </a:fld>
            <a:endParaRPr lang="ar-IQ"/>
          </a:p>
        </p:txBody>
      </p:sp>
    </p:spTree>
    <p:extLst>
      <p:ext uri="{BB962C8B-B14F-4D97-AF65-F5344CB8AC3E}">
        <p14:creationId xmlns:p14="http://schemas.microsoft.com/office/powerpoint/2010/main" val="3955643073"/>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3" name="Footer Placeholder 2"/>
          <p:cNvSpPr>
            <a:spLocks noGrp="1"/>
          </p:cNvSpPr>
          <p:nvPr>
            <p:ph type="ftr" sz="quarter" idx="11"/>
          </p:nvPr>
        </p:nvSpPr>
        <p:spPr/>
        <p:txBody>
          <a:bodyPr/>
          <a:lstStyle/>
          <a:p>
            <a:endParaRPr lang="ar-IQ">
              <a:solidFill>
                <a:srgbClr val="94C600"/>
              </a:solidFill>
            </a:endParaRPr>
          </a:p>
        </p:txBody>
      </p:sp>
      <p:sp>
        <p:nvSpPr>
          <p:cNvPr id="4" name="Slide Number Placeholder 3"/>
          <p:cNvSpPr>
            <a:spLocks noGrp="1"/>
          </p:cNvSpPr>
          <p:nvPr>
            <p:ph type="sldNum" sz="quarter" idx="12"/>
          </p:nvPr>
        </p:nvSpPr>
        <p:spPr/>
        <p:txBody>
          <a:bodyPr/>
          <a:lstStyle/>
          <a:p>
            <a:fld id="{64D8FCAD-4FD1-4ABE-B091-4AE7D1D756F5}" type="slidenum">
              <a:rPr lang="ar-IQ" smtClean="0"/>
              <a:pPr/>
              <a:t>‹#›</a:t>
            </a:fld>
            <a:endParaRPr lang="ar-IQ"/>
          </a:p>
        </p:txBody>
      </p:sp>
    </p:spTree>
    <p:extLst>
      <p:ext uri="{BB962C8B-B14F-4D97-AF65-F5344CB8AC3E}">
        <p14:creationId xmlns:p14="http://schemas.microsoft.com/office/powerpoint/2010/main" val="3154599953"/>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44" name="Group 43"/>
          <p:cNvGrpSpPr/>
          <p:nvPr/>
        </p:nvGrpSpPr>
        <p:grpSpPr>
          <a:xfrm>
            <a:off x="-382402"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3"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7" name="Slide Number Placeholder 6"/>
          <p:cNvSpPr>
            <a:spLocks noGrp="1"/>
          </p:cNvSpPr>
          <p:nvPr>
            <p:ph type="sldNum" sz="quarter" idx="12"/>
          </p:nvPr>
        </p:nvSpPr>
        <p:spPr/>
        <p:txBody>
          <a:bodyPr/>
          <a:lstStyle/>
          <a:p>
            <a:fld id="{64D8FCAD-4FD1-4ABE-B091-4AE7D1D756F5}" type="slidenum">
              <a:rPr lang="ar-IQ" smtClean="0"/>
              <a:pPr/>
              <a:t>‹#›</a:t>
            </a:fld>
            <a:endParaRPr lang="ar-IQ"/>
          </a:p>
        </p:txBody>
      </p:sp>
      <p:sp>
        <p:nvSpPr>
          <p:cNvPr id="58" name="Rectangle 57"/>
          <p:cNvSpPr/>
          <p:nvPr/>
        </p:nvSpPr>
        <p:spPr>
          <a:xfrm>
            <a:off x="905574"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5"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61" name="Rectangle 60"/>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7"/>
            <a:ext cx="3493664" cy="365125"/>
          </a:xfrm>
        </p:spPr>
        <p:txBody>
          <a:bodyPr>
            <a:normAutofit/>
          </a:bodyPr>
          <a:lstStyle/>
          <a:p>
            <a:endParaRPr lang="ar-IQ">
              <a:solidFill>
                <a:srgbClr val="94C600"/>
              </a:solidFill>
            </a:endParaRPr>
          </a:p>
        </p:txBody>
      </p:sp>
      <p:sp>
        <p:nvSpPr>
          <p:cNvPr id="2" name="Title 1"/>
          <p:cNvSpPr>
            <a:spLocks noGrp="1"/>
          </p:cNvSpPr>
          <p:nvPr>
            <p:ph type="title"/>
          </p:nvPr>
        </p:nvSpPr>
        <p:spPr>
          <a:xfrm>
            <a:off x="4739835" y="2657436"/>
            <a:ext cx="3304572" cy="1463153"/>
          </a:xfrm>
        </p:spPr>
        <p:txBody>
          <a:bodyPr anchor="b">
            <a:normAutofit/>
          </a:bodyPr>
          <a:lstStyle>
            <a:lvl1pPr algn="l">
              <a:defRPr sz="2800" b="0"/>
            </a:lvl1pPr>
          </a:lstStyle>
          <a:p>
            <a:r>
              <a:rPr lang="ar-SA" smtClean="0"/>
              <a:t>انقر لتحرير نمط العنوان الرئيسي</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extLst>
      <p:ext uri="{BB962C8B-B14F-4D97-AF65-F5344CB8AC3E}">
        <p14:creationId xmlns:p14="http://schemas.microsoft.com/office/powerpoint/2010/main" val="2005209030"/>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44" name="Group 43"/>
          <p:cNvGrpSpPr/>
          <p:nvPr/>
        </p:nvGrpSpPr>
        <p:grpSpPr>
          <a:xfrm>
            <a:off x="-382402"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3"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4"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005211"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734632" y="4133090"/>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Footer Placeholder 5"/>
          <p:cNvSpPr>
            <a:spLocks noGrp="1"/>
          </p:cNvSpPr>
          <p:nvPr>
            <p:ph type="ftr" sz="quarter" idx="11"/>
          </p:nvPr>
        </p:nvSpPr>
        <p:spPr>
          <a:xfrm>
            <a:off x="4641448" y="5724837"/>
            <a:ext cx="3493664" cy="365125"/>
          </a:xfrm>
        </p:spPr>
        <p:txBody>
          <a:bodyPr>
            <a:normAutofit/>
          </a:bodyPr>
          <a:lstStyle/>
          <a:p>
            <a:endParaRPr lang="ar-IQ">
              <a:solidFill>
                <a:srgbClr val="94C600"/>
              </a:solidFill>
            </a:endParaRPr>
          </a:p>
        </p:txBody>
      </p:sp>
      <p:sp>
        <p:nvSpPr>
          <p:cNvPr id="7" name="Slide Number Placeholder 6"/>
          <p:cNvSpPr>
            <a:spLocks noGrp="1"/>
          </p:cNvSpPr>
          <p:nvPr>
            <p:ph type="sldNum" sz="quarter" idx="12"/>
          </p:nvPr>
        </p:nvSpPr>
        <p:spPr/>
        <p:txBody>
          <a:bodyPr/>
          <a:lstStyle/>
          <a:p>
            <a:fld id="{64D8FCAD-4FD1-4ABE-B091-4AE7D1D756F5}" type="slidenum">
              <a:rPr lang="ar-IQ" smtClean="0"/>
              <a:pPr/>
              <a:t>‹#›</a:t>
            </a:fld>
            <a:endParaRPr lang="ar-IQ"/>
          </a:p>
        </p:txBody>
      </p:sp>
    </p:spTree>
    <p:extLst>
      <p:ext uri="{BB962C8B-B14F-4D97-AF65-F5344CB8AC3E}">
        <p14:creationId xmlns:p14="http://schemas.microsoft.com/office/powerpoint/2010/main" val="3395628045"/>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solidFill>
                <a:srgbClr val="94C600"/>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extLst>
      <p:ext uri="{BB962C8B-B14F-4D97-AF65-F5344CB8AC3E}">
        <p14:creationId xmlns:p14="http://schemas.microsoft.com/office/powerpoint/2010/main" val="2955651621"/>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Footer Placeholder 4"/>
          <p:cNvSpPr>
            <a:spLocks noGrp="1"/>
          </p:cNvSpPr>
          <p:nvPr>
            <p:ph type="ftr" sz="quarter" idx="11"/>
          </p:nvPr>
        </p:nvSpPr>
        <p:spPr/>
        <p:txBody>
          <a:bodyPr/>
          <a:lstStyle/>
          <a:p>
            <a:endParaRPr lang="ar-IQ">
              <a:solidFill>
                <a:srgbClr val="94C600"/>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pPr/>
              <a:t>‹#›</a:t>
            </a:fld>
            <a:endParaRPr lang="ar-IQ"/>
          </a:p>
        </p:txBody>
      </p:sp>
    </p:spTree>
    <p:extLst>
      <p:ext uri="{BB962C8B-B14F-4D97-AF65-F5344CB8AC3E}">
        <p14:creationId xmlns:p14="http://schemas.microsoft.com/office/powerpoint/2010/main" val="1622625437"/>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white">
                    <a:tint val="75000"/>
                  </a:prstClr>
                </a:solidFill>
              </a:rPr>
              <a:pPr/>
              <a:t>10/02/1439</a:t>
            </a:fld>
            <a:endParaRPr lang="ar-SA">
              <a:solidFill>
                <a:prstClr val="white">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white">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p14="http://schemas.microsoft.com/office/powerpoint/2010/main" val="409987501"/>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white">
                    <a:tint val="75000"/>
                  </a:prstClr>
                </a:solidFill>
              </a:rPr>
              <a:pPr/>
              <a:t>10/02/1439</a:t>
            </a:fld>
            <a:endParaRPr lang="ar-SA">
              <a:solidFill>
                <a:prstClr val="white">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white">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p14="http://schemas.microsoft.com/office/powerpoint/2010/main" val="1560048760"/>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white">
                    <a:tint val="75000"/>
                  </a:prstClr>
                </a:solidFill>
              </a:rPr>
              <a:pPr/>
              <a:t>10/02/1439</a:t>
            </a:fld>
            <a:endParaRPr lang="ar-SA">
              <a:solidFill>
                <a:prstClr val="white">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white">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p14="http://schemas.microsoft.com/office/powerpoint/2010/main" val="16303728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nchor="b"/>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2E985AD-DD53-4F18-8A6A-35154123CFC3}" type="datetimeFigureOut">
              <a:rPr lang="ar-IQ" smtClean="0"/>
              <a:pPr/>
              <a:t>10/02/1439</a:t>
            </a:fld>
            <a:endParaRPr lang="ar-IQ"/>
          </a:p>
        </p:txBody>
      </p:sp>
      <p:sp>
        <p:nvSpPr>
          <p:cNvPr id="8" name="عنصر نائب للتذييل 7"/>
          <p:cNvSpPr>
            <a:spLocks noGrp="1"/>
          </p:cNvSpPr>
          <p:nvPr>
            <p:ph type="ftr" sz="quarter" idx="11"/>
          </p:nvPr>
        </p:nvSpPr>
        <p:spPr/>
        <p:txBody>
          <a:bodyPr/>
          <a:lstStyle>
            <a:extLst/>
          </a:lstStyle>
          <a:p>
            <a:endParaRPr lang="ar-IQ"/>
          </a:p>
        </p:txBody>
      </p:sp>
      <p:sp>
        <p:nvSpPr>
          <p:cNvPr id="9" name="عنصر نائب لرقم الشريحة 8"/>
          <p:cNvSpPr>
            <a:spLocks noGrp="1"/>
          </p:cNvSpPr>
          <p:nvPr>
            <p:ph type="sldNum" sz="quarter" idx="12"/>
          </p:nvPr>
        </p:nvSpPr>
        <p:spPr/>
        <p:txBody>
          <a:bodyPr/>
          <a:lstStyle>
            <a:extLst/>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white">
                    <a:tint val="75000"/>
                  </a:prstClr>
                </a:solidFill>
              </a:rPr>
              <a:pPr/>
              <a:t>10/02/1439</a:t>
            </a:fld>
            <a:endParaRPr lang="ar-SA">
              <a:solidFill>
                <a:prstClr val="white">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white">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p14="http://schemas.microsoft.com/office/powerpoint/2010/main" val="1159331034"/>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white">
                    <a:tint val="75000"/>
                  </a:prstClr>
                </a:solidFill>
              </a:rPr>
              <a:pPr/>
              <a:t>10/02/1439</a:t>
            </a:fld>
            <a:endParaRPr lang="ar-SA">
              <a:solidFill>
                <a:prstClr val="white">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white">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p14="http://schemas.microsoft.com/office/powerpoint/2010/main" val="1202245883"/>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white">
                    <a:tint val="75000"/>
                  </a:prstClr>
                </a:solidFill>
              </a:rPr>
              <a:pPr/>
              <a:t>10/02/1439</a:t>
            </a:fld>
            <a:endParaRPr lang="ar-SA">
              <a:solidFill>
                <a:prstClr val="white">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white">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p14="http://schemas.microsoft.com/office/powerpoint/2010/main" val="4146292052"/>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white">
                    <a:tint val="75000"/>
                  </a:prstClr>
                </a:solidFill>
              </a:rPr>
              <a:pPr/>
              <a:t>10/02/1439</a:t>
            </a:fld>
            <a:endParaRPr lang="ar-SA">
              <a:solidFill>
                <a:prstClr val="white">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white">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p14="http://schemas.microsoft.com/office/powerpoint/2010/main" val="62907627"/>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white">
                    <a:tint val="75000"/>
                  </a:prstClr>
                </a:solidFill>
              </a:rPr>
              <a:pPr/>
              <a:t>10/02/1439</a:t>
            </a:fld>
            <a:endParaRPr lang="ar-SA">
              <a:solidFill>
                <a:prstClr val="white">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white">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p14="http://schemas.microsoft.com/office/powerpoint/2010/main" val="628948110"/>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white">
                    <a:tint val="75000"/>
                  </a:prstClr>
                </a:solidFill>
              </a:rPr>
              <a:pPr/>
              <a:t>10/02/1439</a:t>
            </a:fld>
            <a:endParaRPr lang="ar-SA">
              <a:solidFill>
                <a:prstClr val="white">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white">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p14="http://schemas.microsoft.com/office/powerpoint/2010/main" val="1183051019"/>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white">
                    <a:tint val="75000"/>
                  </a:prstClr>
                </a:solidFill>
              </a:rPr>
              <a:pPr/>
              <a:t>10/02/1439</a:t>
            </a:fld>
            <a:endParaRPr lang="ar-SA">
              <a:solidFill>
                <a:prstClr val="white">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white">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p14="http://schemas.microsoft.com/office/powerpoint/2010/main" val="3491595877"/>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white">
                    <a:tint val="75000"/>
                  </a:prstClr>
                </a:solidFill>
              </a:rPr>
              <a:pPr/>
              <a:t>10/02/1439</a:t>
            </a:fld>
            <a:endParaRPr lang="ar-SA">
              <a:solidFill>
                <a:prstClr val="white">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white">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p14="http://schemas.microsoft.com/office/powerpoint/2010/main" val="3959548259"/>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4D4EEC9E-1A26-44E5-9DF2-1B8EDFC7A6D7}" type="datetimeFigureOut">
              <a:rPr lang="en-US" smtClean="0">
                <a:solidFill>
                  <a:srgbClr val="575F6D"/>
                </a:solidFill>
              </a:rPr>
              <a:pPr/>
              <a:t>10/30/2017</a:t>
            </a:fld>
            <a:endParaRPr lang="en-US">
              <a:solidFill>
                <a:srgbClr val="575F6D"/>
              </a:solidFill>
            </a:endParaRPr>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4D72BD4-2BF9-404A-ADF5-09DF5C719A67}" type="slidenum">
              <a:rPr lang="en-US" smtClean="0"/>
              <a:pPr/>
              <a:t>‹#›</a:t>
            </a:fld>
            <a:endParaRPr lang="en-US"/>
          </a:p>
        </p:txBody>
      </p:sp>
    </p:spTree>
    <p:extLst>
      <p:ext uri="{BB962C8B-B14F-4D97-AF65-F5344CB8AC3E}">
        <p14:creationId xmlns:p14="http://schemas.microsoft.com/office/powerpoint/2010/main" val="1008541351"/>
      </p:ext>
    </p:extLst>
  </p:cSld>
  <p:clrMapOvr>
    <a:overrideClrMapping bg1="lt1" tx1="dk1" bg2="lt2" tx2="dk2" accent1="accent1" accent2="accent2" accent3="accent3" accent4="accent4" accent5="accent5" accent6="accent6" hlink="hlink" folHlink="folHlink"/>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4D4EEC9E-1A26-44E5-9DF2-1B8EDFC7A6D7}" type="datetimeFigureOut">
              <a:rPr lang="en-US" smtClean="0">
                <a:solidFill>
                  <a:srgbClr val="D1282E"/>
                </a:solidFill>
              </a:rPr>
              <a:pPr/>
              <a:t>10/30/2017</a:t>
            </a:fld>
            <a:endParaRPr lang="en-US">
              <a:solidFill>
                <a:srgbClr val="D1282E"/>
              </a:solidFill>
            </a:endParaRPr>
          </a:p>
        </p:txBody>
      </p:sp>
      <p:sp>
        <p:nvSpPr>
          <p:cNvPr id="9" name="عنصر نائب لرقم الشريحة 8"/>
          <p:cNvSpPr>
            <a:spLocks noGrp="1"/>
          </p:cNvSpPr>
          <p:nvPr>
            <p:ph type="sldNum" sz="quarter" idx="15"/>
          </p:nvPr>
        </p:nvSpPr>
        <p:spPr/>
        <p:txBody>
          <a:bodyPr rtlCol="0"/>
          <a:lstStyle/>
          <a:p>
            <a:fld id="{04D72BD4-2BF9-404A-ADF5-09DF5C719A67}" type="slidenum">
              <a:rPr lang="en-US" smtClean="0">
                <a:solidFill>
                  <a:srgbClr val="D1282E"/>
                </a:solidFill>
              </a:rPr>
              <a:pPr/>
              <a:t>‹#›</a:t>
            </a:fld>
            <a:endParaRPr lang="en-US">
              <a:solidFill>
                <a:srgbClr val="D1282E"/>
              </a:solidFill>
            </a:endParaRPr>
          </a:p>
        </p:txBody>
      </p:sp>
      <p:sp>
        <p:nvSpPr>
          <p:cNvPr id="10" name="عنصر نائب للتذييل 9"/>
          <p:cNvSpPr>
            <a:spLocks noGrp="1"/>
          </p:cNvSpPr>
          <p:nvPr>
            <p:ph type="ftr" sz="quarter" idx="16"/>
          </p:nvPr>
        </p:nvSpPr>
        <p:spPr/>
        <p:txBody>
          <a:bodyPr rtlCol="0"/>
          <a:lstStyle/>
          <a:p>
            <a:endParaRPr lang="en-US">
              <a:solidFill>
                <a:srgbClr val="D1282E"/>
              </a:solidFill>
            </a:endParaRPr>
          </a:p>
        </p:txBody>
      </p:sp>
    </p:spTree>
    <p:extLst>
      <p:ext uri="{BB962C8B-B14F-4D97-AF65-F5344CB8AC3E}">
        <p14:creationId xmlns:p14="http://schemas.microsoft.com/office/powerpoint/2010/main" val="12699574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2E985AD-DD53-4F18-8A6A-35154123CFC3}" type="datetimeFigureOut">
              <a:rPr lang="ar-IQ" smtClean="0"/>
              <a:pPr/>
              <a:t>10/02/1439</a:t>
            </a:fld>
            <a:endParaRPr lang="ar-IQ"/>
          </a:p>
        </p:txBody>
      </p:sp>
      <p:sp>
        <p:nvSpPr>
          <p:cNvPr id="4" name="عنصر نائب للتذييل 3"/>
          <p:cNvSpPr>
            <a:spLocks noGrp="1"/>
          </p:cNvSpPr>
          <p:nvPr>
            <p:ph type="ftr" sz="quarter" idx="11"/>
          </p:nvPr>
        </p:nvSpPr>
        <p:spPr/>
        <p:txBody>
          <a:bodyPr/>
          <a:lstStyle>
            <a:extLst/>
          </a:lstStyle>
          <a:p>
            <a:endParaRPr lang="ar-IQ"/>
          </a:p>
        </p:txBody>
      </p:sp>
      <p:sp>
        <p:nvSpPr>
          <p:cNvPr id="5" name="عنصر نائب لرقم الشريحة 4"/>
          <p:cNvSpPr>
            <a:spLocks noGrp="1"/>
          </p:cNvSpPr>
          <p:nvPr>
            <p:ph type="sldNum" sz="quarter" idx="12"/>
          </p:nvPr>
        </p:nvSpPr>
        <p:spPr/>
        <p:txBody>
          <a:bodyPr/>
          <a:lstStyle>
            <a:extLst/>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4D4EEC9E-1A26-44E5-9DF2-1B8EDFC7A6D7}" type="datetimeFigureOut">
              <a:rPr lang="en-US" smtClean="0">
                <a:solidFill>
                  <a:srgbClr val="D1282E"/>
                </a:solidFill>
              </a:rPr>
              <a:pPr/>
              <a:t>10/30/2017</a:t>
            </a:fld>
            <a:endParaRPr lang="en-US">
              <a:solidFill>
                <a:srgbClr val="D1282E"/>
              </a:solidFill>
            </a:endParaRPr>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en-US">
              <a:solidFill>
                <a:srgbClr val="D1282E"/>
              </a:solidFill>
            </a:endParaRPr>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4D72BD4-2BF9-404A-ADF5-09DF5C719A67}"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743654009"/>
      </p:ext>
    </p:extLst>
  </p:cSld>
  <p:clrMapOvr>
    <a:overrideClrMapping bg1="dk1" tx1="lt1" bg2="dk2" tx2="lt2" accent1="accent1" accent2="accent2" accent3="accent3" accent4="accent4" accent5="accent5" accent6="accent6" hlink="hlink" folHlink="folHlink"/>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4D4EEC9E-1A26-44E5-9DF2-1B8EDFC7A6D7}" type="datetimeFigureOut">
              <a:rPr lang="en-US" smtClean="0">
                <a:solidFill>
                  <a:srgbClr val="D1282E"/>
                </a:solidFill>
              </a:rPr>
              <a:pPr/>
              <a:t>10/30/2017</a:t>
            </a:fld>
            <a:endParaRPr lang="en-US">
              <a:solidFill>
                <a:srgbClr val="D1282E"/>
              </a:solidFill>
            </a:endParaRPr>
          </a:p>
        </p:txBody>
      </p:sp>
      <p:sp>
        <p:nvSpPr>
          <p:cNvPr id="6" name="عنصر نائب للتذييل 5"/>
          <p:cNvSpPr>
            <a:spLocks noGrp="1"/>
          </p:cNvSpPr>
          <p:nvPr>
            <p:ph type="ftr" sz="quarter" idx="11"/>
          </p:nvPr>
        </p:nvSpPr>
        <p:spPr/>
        <p:txBody>
          <a:bodyPr/>
          <a:lstStyle/>
          <a:p>
            <a:endParaRPr lang="en-US">
              <a:solidFill>
                <a:srgbClr val="D1282E"/>
              </a:solidFill>
            </a:endParaRPr>
          </a:p>
        </p:txBody>
      </p:sp>
      <p:sp>
        <p:nvSpPr>
          <p:cNvPr id="7" name="عنصر نائب لرقم الشريحة 6"/>
          <p:cNvSpPr>
            <a:spLocks noGrp="1"/>
          </p:cNvSpPr>
          <p:nvPr>
            <p:ph type="sldNum" sz="quarter" idx="12"/>
          </p:nvPr>
        </p:nvSpPr>
        <p:spPr/>
        <p:txBody>
          <a:bodyPr/>
          <a:lstStyle/>
          <a:p>
            <a:fld id="{04D72BD4-2BF9-404A-ADF5-09DF5C719A67}" type="slidenum">
              <a:rPr lang="en-US" smtClean="0">
                <a:solidFill>
                  <a:srgbClr val="D1282E"/>
                </a:solidFill>
              </a:rPr>
              <a:pPr/>
              <a:t>‹#›</a:t>
            </a:fld>
            <a:endParaRPr lang="en-US">
              <a:solidFill>
                <a:srgbClr val="D1282E"/>
              </a:solidFill>
            </a:endParaRPr>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val="2827968617"/>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4D4EEC9E-1A26-44E5-9DF2-1B8EDFC7A6D7}" type="datetimeFigureOut">
              <a:rPr lang="en-US" smtClean="0">
                <a:solidFill>
                  <a:srgbClr val="D1282E"/>
                </a:solidFill>
              </a:rPr>
              <a:pPr/>
              <a:t>10/30/2017</a:t>
            </a:fld>
            <a:endParaRPr lang="en-US">
              <a:solidFill>
                <a:srgbClr val="D1282E"/>
              </a:solidFill>
            </a:endParaRPr>
          </a:p>
        </p:txBody>
      </p:sp>
      <p:sp>
        <p:nvSpPr>
          <p:cNvPr id="8" name="عنصر نائب للتذييل 7"/>
          <p:cNvSpPr>
            <a:spLocks noGrp="1"/>
          </p:cNvSpPr>
          <p:nvPr>
            <p:ph type="ftr" sz="quarter" idx="11"/>
          </p:nvPr>
        </p:nvSpPr>
        <p:spPr/>
        <p:txBody>
          <a:bodyPr/>
          <a:lstStyle/>
          <a:p>
            <a:endParaRPr lang="en-US">
              <a:solidFill>
                <a:srgbClr val="D1282E"/>
              </a:solidFill>
            </a:endParaRPr>
          </a:p>
        </p:txBody>
      </p:sp>
      <p:sp>
        <p:nvSpPr>
          <p:cNvPr id="9" name="عنصر نائب لرقم الشريحة 8"/>
          <p:cNvSpPr>
            <a:spLocks noGrp="1"/>
          </p:cNvSpPr>
          <p:nvPr>
            <p:ph type="sldNum" sz="quarter" idx="12"/>
          </p:nvPr>
        </p:nvSpPr>
        <p:spPr/>
        <p:txBody>
          <a:bodyPr/>
          <a:lstStyle/>
          <a:p>
            <a:fld id="{04D72BD4-2BF9-404A-ADF5-09DF5C719A67}" type="slidenum">
              <a:rPr lang="en-US" smtClean="0">
                <a:solidFill>
                  <a:srgbClr val="D1282E"/>
                </a:solidFill>
              </a:rPr>
              <a:pPr/>
              <a:t>‹#›</a:t>
            </a:fld>
            <a:endParaRPr lang="en-US">
              <a:solidFill>
                <a:srgbClr val="D1282E"/>
              </a:solidFill>
            </a:endParaRPr>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extLst>
      <p:ext uri="{BB962C8B-B14F-4D97-AF65-F5344CB8AC3E}">
        <p14:creationId xmlns:p14="http://schemas.microsoft.com/office/powerpoint/2010/main" val="4096672874"/>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4D4EEC9E-1A26-44E5-9DF2-1B8EDFC7A6D7}" type="datetimeFigureOut">
              <a:rPr lang="en-US" smtClean="0">
                <a:solidFill>
                  <a:srgbClr val="D1282E"/>
                </a:solidFill>
              </a:rPr>
              <a:pPr/>
              <a:t>10/30/2017</a:t>
            </a:fld>
            <a:endParaRPr lang="en-US">
              <a:solidFill>
                <a:srgbClr val="D1282E"/>
              </a:solidFill>
            </a:endParaRPr>
          </a:p>
        </p:txBody>
      </p:sp>
      <p:sp>
        <p:nvSpPr>
          <p:cNvPr id="7" name="عنصر نائب لرقم الشريحة 6"/>
          <p:cNvSpPr>
            <a:spLocks noGrp="1"/>
          </p:cNvSpPr>
          <p:nvPr>
            <p:ph type="sldNum" sz="quarter" idx="11"/>
          </p:nvPr>
        </p:nvSpPr>
        <p:spPr/>
        <p:txBody>
          <a:bodyPr rtlCol="0"/>
          <a:lstStyle/>
          <a:p>
            <a:fld id="{04D72BD4-2BF9-404A-ADF5-09DF5C719A67}" type="slidenum">
              <a:rPr lang="en-US" smtClean="0">
                <a:solidFill>
                  <a:srgbClr val="D1282E"/>
                </a:solidFill>
              </a:rPr>
              <a:pPr/>
              <a:t>‹#›</a:t>
            </a:fld>
            <a:endParaRPr lang="en-US">
              <a:solidFill>
                <a:srgbClr val="D1282E"/>
              </a:solidFill>
            </a:endParaRPr>
          </a:p>
        </p:txBody>
      </p:sp>
      <p:sp>
        <p:nvSpPr>
          <p:cNvPr id="8" name="عنصر نائب للتذييل 7"/>
          <p:cNvSpPr>
            <a:spLocks noGrp="1"/>
          </p:cNvSpPr>
          <p:nvPr>
            <p:ph type="ftr" sz="quarter" idx="12"/>
          </p:nvPr>
        </p:nvSpPr>
        <p:spPr/>
        <p:txBody>
          <a:bodyPr rtlCol="0"/>
          <a:lstStyle/>
          <a:p>
            <a:endParaRPr lang="en-US">
              <a:solidFill>
                <a:srgbClr val="D1282E"/>
              </a:solidFill>
            </a:endParaRPr>
          </a:p>
        </p:txBody>
      </p:sp>
    </p:spTree>
    <p:extLst>
      <p:ext uri="{BB962C8B-B14F-4D97-AF65-F5344CB8AC3E}">
        <p14:creationId xmlns:p14="http://schemas.microsoft.com/office/powerpoint/2010/main" val="349012283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D4EEC9E-1A26-44E5-9DF2-1B8EDFC7A6D7}" type="datetimeFigureOut">
              <a:rPr lang="en-US" smtClean="0">
                <a:solidFill>
                  <a:srgbClr val="D1282E"/>
                </a:solidFill>
              </a:rPr>
              <a:pPr/>
              <a:t>10/30/2017</a:t>
            </a:fld>
            <a:endParaRPr lang="en-US">
              <a:solidFill>
                <a:srgbClr val="D1282E"/>
              </a:solidFill>
            </a:endParaRPr>
          </a:p>
        </p:txBody>
      </p:sp>
      <p:sp>
        <p:nvSpPr>
          <p:cNvPr id="3" name="عنصر نائب للتذييل 2"/>
          <p:cNvSpPr>
            <a:spLocks noGrp="1"/>
          </p:cNvSpPr>
          <p:nvPr>
            <p:ph type="ftr" sz="quarter" idx="11"/>
          </p:nvPr>
        </p:nvSpPr>
        <p:spPr/>
        <p:txBody>
          <a:bodyPr/>
          <a:lstStyle/>
          <a:p>
            <a:endParaRPr lang="en-US">
              <a:solidFill>
                <a:srgbClr val="D1282E"/>
              </a:solidFill>
            </a:endParaRPr>
          </a:p>
        </p:txBody>
      </p:sp>
      <p:sp>
        <p:nvSpPr>
          <p:cNvPr id="4" name="عنصر نائب لرقم الشريحة 3"/>
          <p:cNvSpPr>
            <a:spLocks noGrp="1"/>
          </p:cNvSpPr>
          <p:nvPr>
            <p:ph type="sldNum" sz="quarter" idx="12"/>
          </p:nvPr>
        </p:nvSpPr>
        <p:spPr/>
        <p:txBody>
          <a:bodyPr/>
          <a:lstStyle/>
          <a:p>
            <a:fld id="{04D72BD4-2BF9-404A-ADF5-09DF5C719A67}"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362780515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4D4EEC9E-1A26-44E5-9DF2-1B8EDFC7A6D7}" type="datetimeFigureOut">
              <a:rPr lang="en-US" smtClean="0">
                <a:solidFill>
                  <a:srgbClr val="D1282E"/>
                </a:solidFill>
              </a:rPr>
              <a:pPr/>
              <a:t>10/30/2017</a:t>
            </a:fld>
            <a:endParaRPr lang="en-US">
              <a:solidFill>
                <a:srgbClr val="D1282E"/>
              </a:solidFill>
            </a:endParaRPr>
          </a:p>
        </p:txBody>
      </p:sp>
      <p:sp>
        <p:nvSpPr>
          <p:cNvPr id="22" name="عنصر نائب لرقم الشريحة 21"/>
          <p:cNvSpPr>
            <a:spLocks noGrp="1"/>
          </p:cNvSpPr>
          <p:nvPr>
            <p:ph type="sldNum" sz="quarter" idx="15"/>
          </p:nvPr>
        </p:nvSpPr>
        <p:spPr/>
        <p:txBody>
          <a:bodyPr rtlCol="0"/>
          <a:lstStyle/>
          <a:p>
            <a:fld id="{04D72BD4-2BF9-404A-ADF5-09DF5C719A67}" type="slidenum">
              <a:rPr lang="en-US" smtClean="0">
                <a:solidFill>
                  <a:srgbClr val="D1282E"/>
                </a:solidFill>
              </a:rPr>
              <a:pPr/>
              <a:t>‹#›</a:t>
            </a:fld>
            <a:endParaRPr lang="en-US">
              <a:solidFill>
                <a:srgbClr val="D1282E"/>
              </a:solidFill>
            </a:endParaRPr>
          </a:p>
        </p:txBody>
      </p:sp>
      <p:sp>
        <p:nvSpPr>
          <p:cNvPr id="23" name="عنصر نائب للتذييل 22"/>
          <p:cNvSpPr>
            <a:spLocks noGrp="1"/>
          </p:cNvSpPr>
          <p:nvPr>
            <p:ph type="ftr" sz="quarter" idx="16"/>
          </p:nvPr>
        </p:nvSpPr>
        <p:spPr/>
        <p:txBody>
          <a:bodyPr rtlCol="0"/>
          <a:lstStyle/>
          <a:p>
            <a:endParaRPr lang="en-US">
              <a:solidFill>
                <a:srgbClr val="D1282E"/>
              </a:solidFill>
            </a:endParaRPr>
          </a:p>
        </p:txBody>
      </p:sp>
    </p:spTree>
    <p:extLst>
      <p:ext uri="{BB962C8B-B14F-4D97-AF65-F5344CB8AC3E}">
        <p14:creationId xmlns:p14="http://schemas.microsoft.com/office/powerpoint/2010/main" val="3367054283"/>
      </p:ext>
    </p:extLst>
  </p:cSld>
  <p:clrMapOvr>
    <a:overrideClrMapping bg1="lt1" tx1="dk1" bg2="lt2" tx2="dk2" accent1="accent1" accent2="accent2" accent3="accent3" accent4="accent4" accent5="accent5" accent6="accent6" hlink="hlink" folHlink="folHlink"/>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عنصر نائب للتاريخ 16"/>
          <p:cNvSpPr>
            <a:spLocks noGrp="1"/>
          </p:cNvSpPr>
          <p:nvPr>
            <p:ph type="dt" sz="half" idx="10"/>
          </p:nvPr>
        </p:nvSpPr>
        <p:spPr/>
        <p:txBody>
          <a:bodyPr rtlCol="0"/>
          <a:lstStyle/>
          <a:p>
            <a:fld id="{4D4EEC9E-1A26-44E5-9DF2-1B8EDFC7A6D7}" type="datetimeFigureOut">
              <a:rPr lang="en-US" smtClean="0">
                <a:solidFill>
                  <a:srgbClr val="C8C8B1"/>
                </a:solidFill>
              </a:rPr>
              <a:pPr/>
              <a:t>10/30/2017</a:t>
            </a:fld>
            <a:endParaRPr lang="en-US">
              <a:solidFill>
                <a:srgbClr val="C8C8B1"/>
              </a:solidFill>
            </a:endParaRPr>
          </a:p>
        </p:txBody>
      </p:sp>
      <p:sp>
        <p:nvSpPr>
          <p:cNvPr id="18" name="عنصر نائب لرقم الشريحة 17"/>
          <p:cNvSpPr>
            <a:spLocks noGrp="1"/>
          </p:cNvSpPr>
          <p:nvPr>
            <p:ph type="sldNum" sz="quarter" idx="11"/>
          </p:nvPr>
        </p:nvSpPr>
        <p:spPr/>
        <p:txBody>
          <a:bodyPr rtlCol="0"/>
          <a:lstStyle/>
          <a:p>
            <a:fld id="{04D72BD4-2BF9-404A-ADF5-09DF5C719A67}" type="slidenum">
              <a:rPr lang="en-US" smtClean="0">
                <a:solidFill>
                  <a:srgbClr val="C8C8B1"/>
                </a:solidFill>
              </a:rPr>
              <a:pPr/>
              <a:t>‹#›</a:t>
            </a:fld>
            <a:endParaRPr lang="en-US">
              <a:solidFill>
                <a:srgbClr val="C8C8B1"/>
              </a:solidFill>
            </a:endParaRPr>
          </a:p>
        </p:txBody>
      </p:sp>
      <p:sp>
        <p:nvSpPr>
          <p:cNvPr id="21" name="عنصر نائب للتذييل 20"/>
          <p:cNvSpPr>
            <a:spLocks noGrp="1"/>
          </p:cNvSpPr>
          <p:nvPr>
            <p:ph type="ftr" sz="quarter" idx="12"/>
          </p:nvPr>
        </p:nvSpPr>
        <p:spPr/>
        <p:txBody>
          <a:bodyPr rtlCol="0"/>
          <a:lstStyle/>
          <a:p>
            <a:endParaRPr lang="en-US">
              <a:solidFill>
                <a:srgbClr val="C8C8B1"/>
              </a:solidFill>
            </a:endParaRPr>
          </a:p>
        </p:txBody>
      </p:sp>
    </p:spTree>
    <p:extLst>
      <p:ext uri="{BB962C8B-B14F-4D97-AF65-F5344CB8AC3E}">
        <p14:creationId xmlns:p14="http://schemas.microsoft.com/office/powerpoint/2010/main" val="337549195"/>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D4EEC9E-1A26-44E5-9DF2-1B8EDFC7A6D7}" type="datetimeFigureOut">
              <a:rPr lang="en-US" smtClean="0">
                <a:solidFill>
                  <a:srgbClr val="D1282E"/>
                </a:solidFill>
              </a:rPr>
              <a:pPr/>
              <a:t>10/30/2017</a:t>
            </a:fld>
            <a:endParaRPr lang="en-US">
              <a:solidFill>
                <a:srgbClr val="D1282E"/>
              </a:solidFill>
            </a:endParaRPr>
          </a:p>
        </p:txBody>
      </p:sp>
      <p:sp>
        <p:nvSpPr>
          <p:cNvPr id="5" name="عنصر نائب للتذييل 4"/>
          <p:cNvSpPr>
            <a:spLocks noGrp="1"/>
          </p:cNvSpPr>
          <p:nvPr>
            <p:ph type="ftr" sz="quarter" idx="11"/>
          </p:nvPr>
        </p:nvSpPr>
        <p:spPr/>
        <p:txBody>
          <a:bodyPr/>
          <a:lstStyle/>
          <a:p>
            <a:endParaRPr lang="en-US">
              <a:solidFill>
                <a:srgbClr val="D1282E"/>
              </a:solidFill>
            </a:endParaRPr>
          </a:p>
        </p:txBody>
      </p:sp>
      <p:sp>
        <p:nvSpPr>
          <p:cNvPr id="6" name="عنصر نائب لرقم الشريحة 5"/>
          <p:cNvSpPr>
            <a:spLocks noGrp="1"/>
          </p:cNvSpPr>
          <p:nvPr>
            <p:ph type="sldNum" sz="quarter" idx="12"/>
          </p:nvPr>
        </p:nvSpPr>
        <p:spPr/>
        <p:txBody>
          <a:bodyPr/>
          <a:lstStyle/>
          <a:p>
            <a:fld id="{04D72BD4-2BF9-404A-ADF5-09DF5C719A67}"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1071211079"/>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4D4EEC9E-1A26-44E5-9DF2-1B8EDFC7A6D7}" type="datetimeFigureOut">
              <a:rPr lang="en-US" smtClean="0">
                <a:solidFill>
                  <a:srgbClr val="D1282E"/>
                </a:solidFill>
              </a:rPr>
              <a:pPr/>
              <a:t>10/30/2017</a:t>
            </a:fld>
            <a:endParaRPr lang="en-US">
              <a:solidFill>
                <a:srgbClr val="D1282E"/>
              </a:solidFill>
            </a:endParaRPr>
          </a:p>
        </p:txBody>
      </p:sp>
      <p:sp>
        <p:nvSpPr>
          <p:cNvPr id="5" name="عنصر نائب للتذييل 4"/>
          <p:cNvSpPr>
            <a:spLocks noGrp="1"/>
          </p:cNvSpPr>
          <p:nvPr>
            <p:ph type="ftr" sz="quarter" idx="11"/>
          </p:nvPr>
        </p:nvSpPr>
        <p:spPr/>
        <p:txBody>
          <a:bodyPr/>
          <a:lstStyle/>
          <a:p>
            <a:endParaRPr lang="en-US">
              <a:solidFill>
                <a:srgbClr val="D1282E"/>
              </a:solidFill>
            </a:endParaRPr>
          </a:p>
        </p:txBody>
      </p:sp>
      <p:sp>
        <p:nvSpPr>
          <p:cNvPr id="6" name="عنصر نائب لرقم الشريحة 5"/>
          <p:cNvSpPr>
            <a:spLocks noGrp="1"/>
          </p:cNvSpPr>
          <p:nvPr>
            <p:ph type="sldNum" sz="quarter" idx="12"/>
          </p:nvPr>
        </p:nvSpPr>
        <p:spPr/>
        <p:txBody>
          <a:bodyPr/>
          <a:lstStyle/>
          <a:p>
            <a:fld id="{04D72BD4-2BF9-404A-ADF5-09DF5C719A67}"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2501313400"/>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solidFill>
                <a:prstClr val="black">
                  <a:tint val="75000"/>
                </a:prstClr>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404375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solidFill>
                  <a:schemeClr val="tx2"/>
                </a:solidFill>
              </a:defRPr>
            </a:lvl1pPr>
            <a:extLst/>
          </a:lstStyle>
          <a:p>
            <a:fld id="{12E985AD-DD53-4F18-8A6A-35154123CFC3}" type="datetimeFigureOut">
              <a:rPr lang="ar-IQ" smtClean="0"/>
              <a:pPr/>
              <a:t>10/02/1439</a:t>
            </a:fld>
            <a:endParaRPr lang="ar-IQ"/>
          </a:p>
        </p:txBody>
      </p:sp>
      <p:sp>
        <p:nvSpPr>
          <p:cNvPr id="3" name="عنصر نائب للتذييل 2"/>
          <p:cNvSpPr>
            <a:spLocks noGrp="1"/>
          </p:cNvSpPr>
          <p:nvPr>
            <p:ph type="ftr" sz="quarter" idx="11"/>
          </p:nvPr>
        </p:nvSpPr>
        <p:spPr/>
        <p:txBody>
          <a:bodyPr/>
          <a:lstStyle>
            <a:lvl1pPr>
              <a:defRPr>
                <a:solidFill>
                  <a:schemeClr val="tx2"/>
                </a:solidFill>
              </a:defRPr>
            </a:lvl1pPr>
            <a:extLst/>
          </a:lstStyle>
          <a:p>
            <a:endParaRPr lang="ar-IQ"/>
          </a:p>
        </p:txBody>
      </p:sp>
      <p:sp>
        <p:nvSpPr>
          <p:cNvPr id="4" name="عنصر نائب لرقم الشريحة 3"/>
          <p:cNvSpPr>
            <a:spLocks noGrp="1"/>
          </p:cNvSpPr>
          <p:nvPr>
            <p:ph type="sldNum" sz="quarter" idx="12"/>
          </p:nvPr>
        </p:nvSpPr>
        <p:spPr/>
        <p:txBody>
          <a:bodyPr/>
          <a:lstStyle>
            <a:extLst/>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820181916"/>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9" name="Date Placeholder 8"/>
          <p:cNvSpPr>
            <a:spLocks noGrp="1"/>
          </p:cNvSpPr>
          <p:nvPr>
            <p:ph type="dt" sz="half" idx="10"/>
          </p:nvPr>
        </p:nvSpPr>
        <p:spPr/>
        <p:txBody>
          <a:bodyPr/>
          <a:lstStyle>
            <a:lvl1pPr>
              <a:defRPr>
                <a:solidFill>
                  <a:srgbClr val="FFFFFF"/>
                </a:solidFill>
              </a:defRPr>
            </a:lvl1p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solidFill>
                <a:prstClr val="black">
                  <a:tint val="75000"/>
                </a:prstClr>
              </a:solidFill>
            </a:endParaRP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906207255"/>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435853589"/>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286662350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1653123973"/>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245704"/>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13144422"/>
      </p:ext>
    </p:extLst>
  </p:cSld>
  <p:clrMapOvr>
    <a:overrideClrMapping bg1="lt1" tx1="dk1" bg2="lt2" tx2="dk2" accent1="accent1" accent2="accent2" accent3="accent3" accent4="accent4" accent5="accent5" accent6="accent6" hlink="hlink" folHlink="folHlink"/>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1814541675"/>
      </p:ext>
    </p:extLst>
  </p:cSld>
  <p:clrMapOvr>
    <a:overrideClrMapping bg1="dk1" tx1="lt1" bg2="dk2" tx2="lt2" accent1="accent1" accent2="accent2" accent3="accent3" accent4="accent4" accent5="accent5" accent6="accent6" hlink="hlink" folHlink="folHlink"/>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095584"/>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4100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4D4EEC9E-1A26-44E5-9DF2-1B8EDFC7A6D7}" type="datetimeFigureOut">
              <a:rPr lang="en-US" smtClean="0">
                <a:solidFill>
                  <a:srgbClr val="DFE6D0"/>
                </a:solidFill>
              </a:rPr>
              <a:pPr/>
              <a:t>10/30/2017</a:t>
            </a:fld>
            <a:endParaRPr lang="en-US">
              <a:solidFill>
                <a:srgbClr val="DFE6D0"/>
              </a:solidFill>
            </a:endParaRPr>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DFE6D0"/>
              </a:solidFill>
            </a:endParaRPr>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68775063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4D4EEC9E-1A26-44E5-9DF2-1B8EDFC7A6D7}" type="datetimeFigureOut">
              <a:rPr lang="en-US" smtClean="0">
                <a:solidFill>
                  <a:srgbClr val="DFE6D0"/>
                </a:solidFill>
              </a:rPr>
              <a:pPr/>
              <a:t>10/30/2017</a:t>
            </a:fld>
            <a:endParaRPr lang="en-US">
              <a:solidFill>
                <a:srgbClr val="DFE6D0"/>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DFE6D0"/>
              </a:solidFill>
            </a:endParaRPr>
          </a:p>
        </p:txBody>
      </p:sp>
      <p:sp>
        <p:nvSpPr>
          <p:cNvPr id="6" name="عنصر نائب لرقم الشريحة 5"/>
          <p:cNvSpPr>
            <a:spLocks noGrp="1"/>
          </p:cNvSpPr>
          <p:nvPr>
            <p:ph type="sldNum" sz="quarter" idx="12"/>
          </p:nvPr>
        </p:nvSpPr>
        <p:spPr/>
        <p:txBody>
          <a:bodyPr/>
          <a:lstStyle>
            <a:extLst/>
          </a:lstStyle>
          <a:p>
            <a:fld id="{04D72BD4-2BF9-404A-ADF5-09DF5C719A67}" type="slidenum">
              <a:rPr lang="en-US" smtClean="0">
                <a:solidFill>
                  <a:srgbClr val="DFE6D0"/>
                </a:solidFill>
              </a:rPr>
              <a:pPr/>
              <a:t>‹#›</a:t>
            </a:fld>
            <a:endParaRPr lang="en-US">
              <a:solidFill>
                <a:srgbClr val="DFE6D0"/>
              </a:solidFill>
            </a:endParaRPr>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3110802348"/>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4D4EEC9E-1A26-44E5-9DF2-1B8EDFC7A6D7}" type="datetimeFigureOut">
              <a:rPr lang="en-US" smtClean="0">
                <a:solidFill>
                  <a:srgbClr val="1D3641"/>
                </a:solidFill>
              </a:rPr>
              <a:pPr/>
              <a:t>10/30/2017</a:t>
            </a:fld>
            <a:endParaRPr lang="en-US">
              <a:solidFill>
                <a:srgbClr val="1D3641"/>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1D3641"/>
              </a:solidFill>
            </a:endParaRPr>
          </a:p>
        </p:txBody>
      </p:sp>
      <p:sp>
        <p:nvSpPr>
          <p:cNvPr id="6" name="عنصر نائب لرقم الشريحة 5"/>
          <p:cNvSpPr>
            <a:spLocks noGrp="1"/>
          </p:cNvSpPr>
          <p:nvPr>
            <p:ph type="sldNum" sz="quarter" idx="12"/>
          </p:nvPr>
        </p:nvSpPr>
        <p:spPr/>
        <p:txBody>
          <a:bodyPr/>
          <a:lstStyle>
            <a:extLst/>
          </a:lstStyle>
          <a:p>
            <a:fld id="{04D72BD4-2BF9-404A-ADF5-09DF5C719A67}" type="slidenum">
              <a:rPr lang="en-US" smtClean="0">
                <a:solidFill>
                  <a:srgbClr val="1D3641"/>
                </a:solidFill>
              </a:rPr>
              <a:pPr/>
              <a:t>‹#›</a:t>
            </a:fld>
            <a:endParaRPr lang="en-US">
              <a:solidFill>
                <a:srgbClr val="1D3641"/>
              </a:solidFill>
            </a:endParaRPr>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Tree>
    <p:extLst>
      <p:ext uri="{BB962C8B-B14F-4D97-AF65-F5344CB8AC3E}">
        <p14:creationId xmlns:p14="http://schemas.microsoft.com/office/powerpoint/2010/main" val="2258270429"/>
      </p:ext>
    </p:extLst>
  </p:cSld>
  <p:clrMapOvr>
    <a:overrideClrMapping bg1="dk1" tx1="lt1" bg2="dk2" tx2="lt2" accent1="accent1" accent2="accent2" accent3="accent3" accent4="accent4" accent5="accent5" accent6="accent6" hlink="hlink" folHlink="folHlink"/>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4D4EEC9E-1A26-44E5-9DF2-1B8EDFC7A6D7}" type="datetimeFigureOut">
              <a:rPr lang="en-US" smtClean="0">
                <a:solidFill>
                  <a:srgbClr val="DFE6D0"/>
                </a:solidFill>
              </a:rPr>
              <a:pPr/>
              <a:t>10/30/2017</a:t>
            </a:fld>
            <a:endParaRPr lang="en-US">
              <a:solidFill>
                <a:srgbClr val="DFE6D0"/>
              </a:solidFill>
            </a:endParaRPr>
          </a:p>
        </p:txBody>
      </p:sp>
      <p:sp>
        <p:nvSpPr>
          <p:cNvPr id="6" name="عنصر نائب للتذييل 5"/>
          <p:cNvSpPr>
            <a:spLocks noGrp="1"/>
          </p:cNvSpPr>
          <p:nvPr>
            <p:ph type="ftr" sz="quarter" idx="11"/>
          </p:nvPr>
        </p:nvSpPr>
        <p:spPr/>
        <p:txBody>
          <a:bodyPr/>
          <a:lstStyle>
            <a:extLst/>
          </a:lstStyle>
          <a:p>
            <a:endParaRPr lang="en-US">
              <a:solidFill>
                <a:srgbClr val="DFE6D0"/>
              </a:solidFill>
            </a:endParaRPr>
          </a:p>
        </p:txBody>
      </p:sp>
      <p:sp>
        <p:nvSpPr>
          <p:cNvPr id="7" name="عنصر نائب لرقم الشريحة 6"/>
          <p:cNvSpPr>
            <a:spLocks noGrp="1"/>
          </p:cNvSpPr>
          <p:nvPr>
            <p:ph type="sldNum" sz="quarter" idx="12"/>
          </p:nvPr>
        </p:nvSpPr>
        <p:spPr/>
        <p:txBody>
          <a:bodyPr/>
          <a:lstStyle>
            <a:extLst/>
          </a:lstStyle>
          <a:p>
            <a:fld id="{04D72BD4-2BF9-404A-ADF5-09DF5C719A67}" type="slidenum">
              <a:rPr lang="en-US" smtClean="0">
                <a:solidFill>
                  <a:srgbClr val="DFE6D0"/>
                </a:solidFill>
              </a:rPr>
              <a:pPr/>
              <a:t>‹#›</a:t>
            </a:fld>
            <a:endParaRPr lang="en-US">
              <a:solidFill>
                <a:srgbClr val="DFE6D0"/>
              </a:solidFill>
            </a:endParaRPr>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1840970383"/>
      </p:ext>
    </p:extLst>
  </p:cSld>
  <p:clrMapOvr>
    <a:overrideClrMapping bg1="dk1" tx1="lt1" bg2="dk2" tx2="lt2" accent1="accent1" accent2="accent2" accent3="accent3" accent4="accent4" accent5="accent5" accent6="accent6" hlink="hlink" folHlink="folHlink"/>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4D4EEC9E-1A26-44E5-9DF2-1B8EDFC7A6D7}" type="datetimeFigureOut">
              <a:rPr lang="en-US" smtClean="0">
                <a:solidFill>
                  <a:srgbClr val="DFE6D0"/>
                </a:solidFill>
              </a:rPr>
              <a:pPr/>
              <a:t>10/30/2017</a:t>
            </a:fld>
            <a:endParaRPr lang="en-US">
              <a:solidFill>
                <a:srgbClr val="DFE6D0"/>
              </a:solidFill>
            </a:endParaRPr>
          </a:p>
        </p:txBody>
      </p:sp>
      <p:sp>
        <p:nvSpPr>
          <p:cNvPr id="8" name="عنصر نائب للتذييل 7"/>
          <p:cNvSpPr>
            <a:spLocks noGrp="1"/>
          </p:cNvSpPr>
          <p:nvPr>
            <p:ph type="ftr" sz="quarter" idx="11"/>
          </p:nvPr>
        </p:nvSpPr>
        <p:spPr/>
        <p:txBody>
          <a:bodyPr/>
          <a:lstStyle>
            <a:extLst/>
          </a:lstStyle>
          <a:p>
            <a:endParaRPr lang="en-US">
              <a:solidFill>
                <a:srgbClr val="DFE6D0"/>
              </a:solidFill>
            </a:endParaRPr>
          </a:p>
        </p:txBody>
      </p:sp>
      <p:sp>
        <p:nvSpPr>
          <p:cNvPr id="9" name="عنصر نائب لرقم الشريحة 8"/>
          <p:cNvSpPr>
            <a:spLocks noGrp="1"/>
          </p:cNvSpPr>
          <p:nvPr>
            <p:ph type="sldNum" sz="quarter" idx="12"/>
          </p:nvPr>
        </p:nvSpPr>
        <p:spPr/>
        <p:txBody>
          <a:bodyPr/>
          <a:lstStyle>
            <a:extLst/>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404961250"/>
      </p:ext>
    </p:extLst>
  </p:cSld>
  <p:clrMapOvr>
    <a:overrideClrMapping bg1="lt1" tx1="dk1" bg2="lt2" tx2="dk2" accent1="accent1" accent2="accent2" accent3="accent3" accent4="accent4" accent5="accent5" accent6="accent6" hlink="hlink" folHlink="folHlink"/>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4D4EEC9E-1A26-44E5-9DF2-1B8EDFC7A6D7}" type="datetimeFigureOut">
              <a:rPr lang="en-US" smtClean="0">
                <a:solidFill>
                  <a:srgbClr val="DFE6D0"/>
                </a:solidFill>
              </a:rPr>
              <a:pPr/>
              <a:t>10/30/2017</a:t>
            </a:fld>
            <a:endParaRPr lang="en-US">
              <a:solidFill>
                <a:srgbClr val="DFE6D0"/>
              </a:solidFill>
            </a:endParaRPr>
          </a:p>
        </p:txBody>
      </p:sp>
      <p:sp>
        <p:nvSpPr>
          <p:cNvPr id="4" name="عنصر نائب للتذييل 3"/>
          <p:cNvSpPr>
            <a:spLocks noGrp="1"/>
          </p:cNvSpPr>
          <p:nvPr>
            <p:ph type="ftr" sz="quarter" idx="11"/>
          </p:nvPr>
        </p:nvSpPr>
        <p:spPr/>
        <p:txBody>
          <a:bodyPr/>
          <a:lstStyle>
            <a:extLst/>
          </a:lstStyle>
          <a:p>
            <a:endParaRPr lang="en-US">
              <a:solidFill>
                <a:srgbClr val="DFE6D0"/>
              </a:solidFill>
            </a:endParaRPr>
          </a:p>
        </p:txBody>
      </p:sp>
      <p:sp>
        <p:nvSpPr>
          <p:cNvPr id="5" name="عنصر نائب لرقم الشريحة 4"/>
          <p:cNvSpPr>
            <a:spLocks noGrp="1"/>
          </p:cNvSpPr>
          <p:nvPr>
            <p:ph type="sldNum" sz="quarter" idx="12"/>
          </p:nvPr>
        </p:nvSpPr>
        <p:spPr/>
        <p:txBody>
          <a:bodyPr/>
          <a:lstStyle>
            <a:extLst/>
          </a:lstStyle>
          <a:p>
            <a:fld id="{04D72BD4-2BF9-404A-ADF5-09DF5C719A67}" type="slidenum">
              <a:rPr lang="en-US" smtClean="0">
                <a:solidFill>
                  <a:srgbClr val="DFE6D0"/>
                </a:solidFill>
              </a:rPr>
              <a:pPr/>
              <a:t>‹#›</a:t>
            </a:fld>
            <a:endParaRPr lang="en-US">
              <a:solidFill>
                <a:srgbClr val="DFE6D0"/>
              </a:solidFill>
            </a:endParaRPr>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3778396606"/>
      </p:ext>
    </p:extLst>
  </p:cSld>
  <p:clrMapOvr>
    <a:overrideClrMapping bg1="dk1" tx1="lt1" bg2="dk2" tx2="lt2" accent1="accent1" accent2="accent2" accent3="accent3" accent4="accent4" accent5="accent5" accent6="accent6" hlink="hlink" folHlink="folHlink"/>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4D4EEC9E-1A26-44E5-9DF2-1B8EDFC7A6D7}" type="datetimeFigureOut">
              <a:rPr lang="en-US" smtClean="0">
                <a:solidFill>
                  <a:srgbClr val="DFE6D0"/>
                </a:solidFill>
              </a:rPr>
              <a:pPr/>
              <a:t>10/30/2017</a:t>
            </a:fld>
            <a:endParaRPr lang="en-US">
              <a:solidFill>
                <a:srgbClr val="DFE6D0"/>
              </a:solidFill>
            </a:endParaRPr>
          </a:p>
        </p:txBody>
      </p:sp>
      <p:sp>
        <p:nvSpPr>
          <p:cNvPr id="3" name="عنصر نائب للتذييل 2"/>
          <p:cNvSpPr>
            <a:spLocks noGrp="1"/>
          </p:cNvSpPr>
          <p:nvPr>
            <p:ph type="ftr" sz="quarter" idx="11"/>
          </p:nvPr>
        </p:nvSpPr>
        <p:spPr/>
        <p:txBody>
          <a:bodyPr/>
          <a:lstStyle>
            <a:extLst/>
          </a:lstStyle>
          <a:p>
            <a:endParaRPr lang="en-US">
              <a:solidFill>
                <a:srgbClr val="DFE6D0"/>
              </a:solidFill>
            </a:endParaRPr>
          </a:p>
        </p:txBody>
      </p:sp>
      <p:sp>
        <p:nvSpPr>
          <p:cNvPr id="4" name="عنصر نائب لرقم الشريحة 3"/>
          <p:cNvSpPr>
            <a:spLocks noGrp="1"/>
          </p:cNvSpPr>
          <p:nvPr>
            <p:ph type="sldNum" sz="quarter" idx="12"/>
          </p:nvPr>
        </p:nvSpPr>
        <p:spPr/>
        <p:txBody>
          <a:bodyPr/>
          <a:lstStyle>
            <a:extLst/>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348427680"/>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4D4EEC9E-1A26-44E5-9DF2-1B8EDFC7A6D7}" type="datetimeFigureOut">
              <a:rPr lang="en-US" smtClean="0">
                <a:solidFill>
                  <a:srgbClr val="DFE6D0"/>
                </a:solidFill>
              </a:rPr>
              <a:pPr/>
              <a:t>10/30/2017</a:t>
            </a:fld>
            <a:endParaRPr lang="en-US">
              <a:solidFill>
                <a:srgbClr val="DFE6D0"/>
              </a:solidFill>
            </a:endParaRPr>
          </a:p>
        </p:txBody>
      </p:sp>
      <p:sp>
        <p:nvSpPr>
          <p:cNvPr id="6" name="عنصر نائب للتذييل 5"/>
          <p:cNvSpPr>
            <a:spLocks noGrp="1"/>
          </p:cNvSpPr>
          <p:nvPr>
            <p:ph type="ftr" sz="quarter" idx="11"/>
          </p:nvPr>
        </p:nvSpPr>
        <p:spPr/>
        <p:txBody>
          <a:bodyPr/>
          <a:lstStyle>
            <a:extLst/>
          </a:lstStyle>
          <a:p>
            <a:endParaRPr lang="en-US">
              <a:solidFill>
                <a:srgbClr val="DFE6D0"/>
              </a:solidFill>
            </a:endParaRPr>
          </a:p>
        </p:txBody>
      </p:sp>
      <p:sp>
        <p:nvSpPr>
          <p:cNvPr id="7" name="عنصر نائب لرقم الشريحة 6"/>
          <p:cNvSpPr>
            <a:spLocks noGrp="1"/>
          </p:cNvSpPr>
          <p:nvPr>
            <p:ph type="sldNum" sz="quarter" idx="12"/>
          </p:nvPr>
        </p:nvSpPr>
        <p:spPr/>
        <p:txBody>
          <a:bodyPr/>
          <a:lstStyle>
            <a:extLst/>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944622660"/>
      </p:ext>
    </p:extLst>
  </p:cSld>
  <p:clrMapOvr>
    <a:overrideClrMapping bg1="lt1" tx1="dk1" bg2="lt2" tx2="dk2" accent1="accent1" accent2="accent2" accent3="accent3" accent4="accent4" accent5="accent5" accent6="accent6" hlink="hlink" folHlink="folHlink"/>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الأيقونة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4D4EEC9E-1A26-44E5-9DF2-1B8EDFC7A6D7}" type="datetimeFigureOut">
              <a:rPr lang="en-US" smtClean="0">
                <a:solidFill>
                  <a:srgbClr val="DFE6D0"/>
                </a:solidFill>
              </a:rPr>
              <a:pPr/>
              <a:t>10/30/2017</a:t>
            </a:fld>
            <a:endParaRPr lang="en-US">
              <a:solidFill>
                <a:srgbClr val="DFE6D0"/>
              </a:solidFill>
            </a:endParaRPr>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srgbClr val="DFE6D0"/>
              </a:solidFill>
            </a:endParaRPr>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04D72BD4-2BF9-404A-ADF5-09DF5C719A67}" type="slidenum">
              <a:rPr lang="en-US" smtClean="0">
                <a:solidFill>
                  <a:srgbClr val="DFE6D0"/>
                </a:solidFill>
              </a:rPr>
              <a:pPr/>
              <a:t>‹#›</a:t>
            </a:fld>
            <a:endParaRPr lang="en-US">
              <a:solidFill>
                <a:srgbClr val="DFE6D0"/>
              </a:solidFill>
            </a:endParaRPr>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مثلث قائم الزاوية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Tree>
    <p:extLst>
      <p:ext uri="{BB962C8B-B14F-4D97-AF65-F5344CB8AC3E}">
        <p14:creationId xmlns:p14="http://schemas.microsoft.com/office/powerpoint/2010/main" val="148225974"/>
      </p:ext>
    </p:extLst>
  </p:cSld>
  <p:clrMapOvr>
    <a:overrideClrMapping bg1="dk1" tx1="lt1" bg2="dk2" tx2="lt2" accent1="accent1" accent2="accent2" accent3="accent3" accent4="accent4" accent5="accent5" accent6="accent6" hlink="hlink" folHlink="folHlink"/>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4D4EEC9E-1A26-44E5-9DF2-1B8EDFC7A6D7}" type="datetimeFigureOut">
              <a:rPr lang="en-US" smtClean="0">
                <a:solidFill>
                  <a:srgbClr val="DFE6D0"/>
                </a:solidFill>
              </a:rPr>
              <a:pPr/>
              <a:t>10/30/2017</a:t>
            </a:fld>
            <a:endParaRPr lang="en-US">
              <a:solidFill>
                <a:srgbClr val="DFE6D0"/>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DFE6D0"/>
              </a:solidFill>
            </a:endParaRPr>
          </a:p>
        </p:txBody>
      </p:sp>
      <p:sp>
        <p:nvSpPr>
          <p:cNvPr id="6" name="عنصر نائب لرقم الشريحة 5"/>
          <p:cNvSpPr>
            <a:spLocks noGrp="1"/>
          </p:cNvSpPr>
          <p:nvPr>
            <p:ph type="sldNum" sz="quarter" idx="12"/>
          </p:nvPr>
        </p:nvSpPr>
        <p:spPr/>
        <p:txBody>
          <a:bodyPr/>
          <a:lstStyle>
            <a:extLst/>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8538345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2"/>
      </p:bgRef>
    </p:bg>
    <p:spTree>
      <p:nvGrpSpPr>
        <p:cNvPr id="1" name=""/>
        <p:cNvGrpSpPr/>
        <p:nvPr/>
      </p:nvGrpSpPr>
      <p:grpSpPr>
        <a:xfrm>
          <a:off x="0" y="0"/>
          <a:ext cx="0" cy="0"/>
          <a:chOff x="0" y="0"/>
          <a:chExt cx="0" cy="0"/>
        </a:xfrm>
      </p:grpSpPr>
      <p:sp>
        <p:nvSpPr>
          <p:cNvPr id="8" name="مستطيل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مستطيل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وان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ar-SA" smtClean="0"/>
              <a:t>انقر لتحرير نمط العنوان الرئيسي</a:t>
            </a:r>
            <a:endParaRPr kumimoji="0" lang="en-US" dirty="0"/>
          </a:p>
        </p:txBody>
      </p:sp>
      <p:sp>
        <p:nvSpPr>
          <p:cNvPr id="4" name="عنصر نائب للنص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extLst/>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64D8FCAD-4FD1-4ABE-B091-4AE7D1D756F5}" type="slidenum">
              <a:rPr lang="ar-IQ" smtClean="0"/>
              <a:pPr/>
              <a:t>‹#›</a:t>
            </a:fld>
            <a:endParaRPr lang="ar-IQ"/>
          </a:p>
        </p:txBody>
      </p:sp>
      <p:sp>
        <p:nvSpPr>
          <p:cNvPr id="10" name="عنصر نائب للصورة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ar-SA" smtClean="0"/>
              <a:t>انقر فوق الرمز لإضافة صورة</a:t>
            </a:r>
            <a:endParaRPr kumimoji="0" lang="en-US" dirty="0"/>
          </a:p>
        </p:txBody>
      </p:sp>
    </p:spTree>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4D4EEC9E-1A26-44E5-9DF2-1B8EDFC7A6D7}" type="datetimeFigureOut">
              <a:rPr lang="en-US" smtClean="0">
                <a:solidFill>
                  <a:srgbClr val="DFE6D0"/>
                </a:solidFill>
              </a:rPr>
              <a:pPr/>
              <a:t>10/30/2017</a:t>
            </a:fld>
            <a:endParaRPr lang="en-US">
              <a:solidFill>
                <a:srgbClr val="DFE6D0"/>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DFE6D0"/>
              </a:solidFill>
            </a:endParaRPr>
          </a:p>
        </p:txBody>
      </p:sp>
      <p:sp>
        <p:nvSpPr>
          <p:cNvPr id="6" name="عنصر نائب لرقم الشريحة 5"/>
          <p:cNvSpPr>
            <a:spLocks noGrp="1"/>
          </p:cNvSpPr>
          <p:nvPr>
            <p:ph type="sldNum" sz="quarter" idx="12"/>
          </p:nvPr>
        </p:nvSpPr>
        <p:spPr/>
        <p:txBody>
          <a:bodyPr/>
          <a:lstStyle>
            <a:extLst/>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311372829"/>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solidFill>
                  <a:srgbClr val="DBF5F9">
                    <a:shade val="90000"/>
                  </a:srgbClr>
                </a:solidFill>
              </a:rPr>
              <a:pPr/>
              <a:t>10/02/1439</a:t>
            </a:fld>
            <a:endParaRPr lang="ar-SA">
              <a:solidFill>
                <a:srgbClr val="DBF5F9">
                  <a:shade val="90000"/>
                </a:srgbClr>
              </a:solidFill>
            </a:endParaRPr>
          </a:p>
        </p:txBody>
      </p:sp>
      <p:sp>
        <p:nvSpPr>
          <p:cNvPr id="19" name="Footer Placeholder 18"/>
          <p:cNvSpPr>
            <a:spLocks noGrp="1"/>
          </p:cNvSpPr>
          <p:nvPr>
            <p:ph type="ftr" sz="quarter" idx="11"/>
          </p:nvPr>
        </p:nvSpPr>
        <p:spPr/>
        <p:txBody>
          <a:bodyPr/>
          <a:lstStyle/>
          <a:p>
            <a:endParaRPr lang="ar-SA">
              <a:solidFill>
                <a:srgbClr val="DBF5F9">
                  <a:shade val="90000"/>
                </a:srgbClr>
              </a:solidFill>
            </a:endParaRPr>
          </a:p>
        </p:txBody>
      </p:sp>
      <p:sp>
        <p:nvSpPr>
          <p:cNvPr id="27" name="Slide Number Placeholder 26"/>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1196601064"/>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DBF5F9">
                    <a:shade val="90000"/>
                  </a:srgbClr>
                </a:solidFill>
              </a:rPr>
              <a:pPr/>
              <a:t>10/02/1439</a:t>
            </a:fld>
            <a:endParaRPr lang="ar-SA">
              <a:solidFill>
                <a:srgbClr val="DBF5F9">
                  <a:shade val="90000"/>
                </a:srgbClr>
              </a:solidFill>
            </a:endParaRPr>
          </a:p>
        </p:txBody>
      </p:sp>
      <p:sp>
        <p:nvSpPr>
          <p:cNvPr id="5" name="Footer Placeholder 4"/>
          <p:cNvSpPr>
            <a:spLocks noGrp="1"/>
          </p:cNvSpPr>
          <p:nvPr>
            <p:ph type="ftr" sz="quarter" idx="11"/>
          </p:nvPr>
        </p:nvSpPr>
        <p:spPr/>
        <p:txBody>
          <a:bodyPr/>
          <a:lstStyle/>
          <a:p>
            <a:endParaRPr lang="ar-SA">
              <a:solidFill>
                <a:srgbClr val="DBF5F9">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3342206500"/>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DBF5F9">
                    <a:shade val="90000"/>
                  </a:srgbClr>
                </a:solidFill>
              </a:rPr>
              <a:pPr/>
              <a:t>10/02/1439</a:t>
            </a:fld>
            <a:endParaRPr lang="ar-SA">
              <a:solidFill>
                <a:srgbClr val="DBF5F9">
                  <a:shade val="90000"/>
                </a:srgbClr>
              </a:solidFill>
            </a:endParaRPr>
          </a:p>
        </p:txBody>
      </p:sp>
      <p:sp>
        <p:nvSpPr>
          <p:cNvPr id="5" name="Footer Placeholder 4"/>
          <p:cNvSpPr>
            <a:spLocks noGrp="1"/>
          </p:cNvSpPr>
          <p:nvPr>
            <p:ph type="ftr" sz="quarter" idx="11"/>
          </p:nvPr>
        </p:nvSpPr>
        <p:spPr/>
        <p:txBody>
          <a:bodyPr/>
          <a:lstStyle/>
          <a:p>
            <a:endParaRPr lang="ar-SA">
              <a:solidFill>
                <a:srgbClr val="DBF5F9">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3597765788"/>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DBF5F9">
                    <a:shade val="90000"/>
                  </a:srgbClr>
                </a:solidFill>
              </a:rPr>
              <a:pPr/>
              <a:t>10/02/1439</a:t>
            </a:fld>
            <a:endParaRPr lang="ar-SA">
              <a:solidFill>
                <a:srgbClr val="DBF5F9">
                  <a:shade val="90000"/>
                </a:srgbClr>
              </a:solidFill>
            </a:endParaRPr>
          </a:p>
        </p:txBody>
      </p:sp>
      <p:sp>
        <p:nvSpPr>
          <p:cNvPr id="6" name="Footer Placeholder 5"/>
          <p:cNvSpPr>
            <a:spLocks noGrp="1"/>
          </p:cNvSpPr>
          <p:nvPr>
            <p:ph type="ftr" sz="quarter" idx="11"/>
          </p:nvPr>
        </p:nvSpPr>
        <p:spPr/>
        <p:txBody>
          <a:bodyPr/>
          <a:lstStyle/>
          <a:p>
            <a:endParaRPr lang="ar-SA">
              <a:solidFill>
                <a:srgbClr val="DBF5F9">
                  <a:shade val="90000"/>
                </a:srgb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4220256544"/>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DBF5F9">
                    <a:shade val="90000"/>
                  </a:srgbClr>
                </a:solidFill>
              </a:rPr>
              <a:pPr/>
              <a:t>10/02/1439</a:t>
            </a:fld>
            <a:endParaRPr lang="ar-SA">
              <a:solidFill>
                <a:srgbClr val="DBF5F9">
                  <a:shade val="90000"/>
                </a:srgbClr>
              </a:solidFill>
            </a:endParaRPr>
          </a:p>
        </p:txBody>
      </p:sp>
      <p:sp>
        <p:nvSpPr>
          <p:cNvPr id="8" name="Footer Placeholder 7"/>
          <p:cNvSpPr>
            <a:spLocks noGrp="1"/>
          </p:cNvSpPr>
          <p:nvPr>
            <p:ph type="ftr" sz="quarter" idx="11"/>
          </p:nvPr>
        </p:nvSpPr>
        <p:spPr/>
        <p:txBody>
          <a:bodyPr/>
          <a:lstStyle/>
          <a:p>
            <a:endParaRPr lang="ar-SA">
              <a:solidFill>
                <a:srgbClr val="DBF5F9">
                  <a:shade val="90000"/>
                </a:srgbClr>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3038462411"/>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DBF5F9">
                    <a:shade val="90000"/>
                  </a:srgbClr>
                </a:solidFill>
              </a:rPr>
              <a:pPr/>
              <a:t>10/02/1439</a:t>
            </a:fld>
            <a:endParaRPr lang="ar-SA">
              <a:solidFill>
                <a:srgbClr val="DBF5F9">
                  <a:shade val="90000"/>
                </a:srgbClr>
              </a:solidFill>
            </a:endParaRPr>
          </a:p>
        </p:txBody>
      </p:sp>
      <p:sp>
        <p:nvSpPr>
          <p:cNvPr id="4" name="Footer Placeholder 3"/>
          <p:cNvSpPr>
            <a:spLocks noGrp="1"/>
          </p:cNvSpPr>
          <p:nvPr>
            <p:ph type="ftr" sz="quarter" idx="11"/>
          </p:nvPr>
        </p:nvSpPr>
        <p:spPr/>
        <p:txBody>
          <a:bodyPr/>
          <a:lstStyle/>
          <a:p>
            <a:endParaRPr lang="ar-SA">
              <a:solidFill>
                <a:srgbClr val="DBF5F9">
                  <a:shade val="90000"/>
                </a:srgbClr>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4254676184"/>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DBF5F9">
                    <a:shade val="90000"/>
                  </a:srgbClr>
                </a:solidFill>
              </a:rPr>
              <a:pPr/>
              <a:t>10/02/1439</a:t>
            </a:fld>
            <a:endParaRPr lang="ar-SA">
              <a:solidFill>
                <a:srgbClr val="DBF5F9">
                  <a:shade val="90000"/>
                </a:srgbClr>
              </a:solidFill>
            </a:endParaRPr>
          </a:p>
        </p:txBody>
      </p:sp>
      <p:sp>
        <p:nvSpPr>
          <p:cNvPr id="3" name="Footer Placeholder 2"/>
          <p:cNvSpPr>
            <a:spLocks noGrp="1"/>
          </p:cNvSpPr>
          <p:nvPr>
            <p:ph type="ftr" sz="quarter" idx="11"/>
          </p:nvPr>
        </p:nvSpPr>
        <p:spPr/>
        <p:txBody>
          <a:bodyPr/>
          <a:lstStyle/>
          <a:p>
            <a:endParaRPr lang="ar-SA">
              <a:solidFill>
                <a:srgbClr val="DBF5F9">
                  <a:shade val="90000"/>
                </a:srgbClr>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3182723540"/>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DBF5F9">
                    <a:shade val="90000"/>
                  </a:srgbClr>
                </a:solidFill>
              </a:rPr>
              <a:pPr/>
              <a:t>10/02/1439</a:t>
            </a:fld>
            <a:endParaRPr lang="ar-SA">
              <a:solidFill>
                <a:srgbClr val="DBF5F9">
                  <a:shade val="90000"/>
                </a:srgbClr>
              </a:solidFill>
            </a:endParaRPr>
          </a:p>
        </p:txBody>
      </p:sp>
      <p:sp>
        <p:nvSpPr>
          <p:cNvPr id="6" name="Footer Placeholder 5"/>
          <p:cNvSpPr>
            <a:spLocks noGrp="1"/>
          </p:cNvSpPr>
          <p:nvPr>
            <p:ph type="ftr" sz="quarter" idx="11"/>
          </p:nvPr>
        </p:nvSpPr>
        <p:spPr/>
        <p:txBody>
          <a:bodyPr/>
          <a:lstStyle/>
          <a:p>
            <a:endParaRPr lang="ar-SA">
              <a:solidFill>
                <a:srgbClr val="DBF5F9">
                  <a:shade val="90000"/>
                </a:srgb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2562967125"/>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DBF5F9">
                    <a:shade val="90000"/>
                  </a:srgbClr>
                </a:solidFill>
              </a:rPr>
              <a:pPr/>
              <a:t>10/02/1439</a:t>
            </a:fld>
            <a:endParaRPr lang="ar-SA">
              <a:solidFill>
                <a:srgbClr val="DBF5F9">
                  <a:shade val="90000"/>
                </a:srgbClr>
              </a:solidFill>
            </a:endParaRPr>
          </a:p>
        </p:txBody>
      </p:sp>
      <p:sp>
        <p:nvSpPr>
          <p:cNvPr id="6" name="Footer Placeholder 5"/>
          <p:cNvSpPr>
            <a:spLocks noGrp="1"/>
          </p:cNvSpPr>
          <p:nvPr>
            <p:ph type="ftr" sz="quarter" idx="11"/>
          </p:nvPr>
        </p:nvSpPr>
        <p:spPr/>
        <p:txBody>
          <a:bodyPr/>
          <a:lstStyle/>
          <a:p>
            <a:endParaRPr lang="ar-SA">
              <a:solidFill>
                <a:srgbClr val="DBF5F9">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white"/>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white"/>
              </a:solidFill>
            </a:endParaRPr>
          </a:p>
        </p:txBody>
      </p:sp>
    </p:spTree>
    <p:extLst>
      <p:ext uri="{BB962C8B-B14F-4D97-AF65-F5344CB8AC3E}">
        <p14:creationId xmlns:p14="http://schemas.microsoft.com/office/powerpoint/2010/main" val="316969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DBF5F9">
                    <a:shade val="90000"/>
                  </a:srgbClr>
                </a:solidFill>
              </a:rPr>
              <a:pPr/>
              <a:t>10/02/1439</a:t>
            </a:fld>
            <a:endParaRPr lang="ar-SA">
              <a:solidFill>
                <a:srgbClr val="DBF5F9">
                  <a:shade val="90000"/>
                </a:srgbClr>
              </a:solidFill>
            </a:endParaRPr>
          </a:p>
        </p:txBody>
      </p:sp>
      <p:sp>
        <p:nvSpPr>
          <p:cNvPr id="5" name="Footer Placeholder 4"/>
          <p:cNvSpPr>
            <a:spLocks noGrp="1"/>
          </p:cNvSpPr>
          <p:nvPr>
            <p:ph type="ftr" sz="quarter" idx="11"/>
          </p:nvPr>
        </p:nvSpPr>
        <p:spPr/>
        <p:txBody>
          <a:bodyPr/>
          <a:lstStyle/>
          <a:p>
            <a:endParaRPr lang="ar-SA">
              <a:solidFill>
                <a:srgbClr val="DBF5F9">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1782025259"/>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DBF5F9">
                    <a:shade val="90000"/>
                  </a:srgbClr>
                </a:solidFill>
              </a:rPr>
              <a:pPr/>
              <a:t>10/02/1439</a:t>
            </a:fld>
            <a:endParaRPr lang="ar-SA">
              <a:solidFill>
                <a:srgbClr val="DBF5F9">
                  <a:shade val="90000"/>
                </a:srgbClr>
              </a:solidFill>
            </a:endParaRPr>
          </a:p>
        </p:txBody>
      </p:sp>
      <p:sp>
        <p:nvSpPr>
          <p:cNvPr id="5" name="Footer Placeholder 4"/>
          <p:cNvSpPr>
            <a:spLocks noGrp="1"/>
          </p:cNvSpPr>
          <p:nvPr>
            <p:ph type="ftr" sz="quarter" idx="11"/>
          </p:nvPr>
        </p:nvSpPr>
        <p:spPr/>
        <p:txBody>
          <a:bodyPr/>
          <a:lstStyle/>
          <a:p>
            <a:endParaRPr lang="ar-SA">
              <a:solidFill>
                <a:srgbClr val="DBF5F9">
                  <a:shade val="90000"/>
                </a:srgb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spTree>
    <p:extLst>
      <p:ext uri="{BB962C8B-B14F-4D97-AF65-F5344CB8AC3E}">
        <p14:creationId xmlns:p14="http://schemas.microsoft.com/office/powerpoint/2010/main" val="4261369328"/>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عنوان 28"/>
          <p:cNvSpPr>
            <a:spLocks noGrp="1"/>
          </p:cNvSpPr>
          <p:nvPr>
            <p:ph type="ctrTitle"/>
          </p:nvPr>
        </p:nvSpPr>
        <p:spPr>
          <a:xfrm>
            <a:off x="381000" y="4853411"/>
            <a:ext cx="8458200" cy="1222375"/>
          </a:xfrm>
        </p:spPr>
        <p:txBody>
          <a:bodyPr anchor="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2" name="عنصر نائب للتذييل 1"/>
          <p:cNvSpPr>
            <a:spLocks noGrp="1"/>
          </p:cNvSpPr>
          <p:nvPr>
            <p:ph type="ftr" sz="quarter" idx="11"/>
          </p:nvPr>
        </p:nvSpPr>
        <p:spPr/>
        <p:txBody>
          <a:bodyPr/>
          <a:lstStyle/>
          <a:p>
            <a:endParaRPr lang="ar-IQ">
              <a:solidFill>
                <a:srgbClr val="F0A22E">
                  <a:shade val="75000"/>
                </a:srgbClr>
              </a:solidFill>
            </a:endParaRPr>
          </a:p>
        </p:txBody>
      </p:sp>
      <p:sp>
        <p:nvSpPr>
          <p:cNvPr id="15" name="عنصر نائب لرقم الشريحة 14"/>
          <p:cNvSpPr>
            <a:spLocks noGrp="1"/>
          </p:cNvSpPr>
          <p:nvPr>
            <p:ph type="sldNum" sz="quarter" idx="12"/>
          </p:nvPr>
        </p:nvSpPr>
        <p:spPr>
          <a:xfrm>
            <a:off x="8229600" y="6473952"/>
            <a:ext cx="758952" cy="246888"/>
          </a:xfrm>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2457046404"/>
      </p:ext>
    </p:extLst>
  </p:cSld>
  <p:clrMapOvr>
    <a:masterClrMapping/>
  </p:clrMapOvr>
  <p:transition spd="med">
    <p:randomBar dir="vert"/>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smtClean="0"/>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19" name="عنصر نائب للتذييل 18"/>
          <p:cNvSpPr>
            <a:spLocks noGrp="1"/>
          </p:cNvSpPr>
          <p:nvPr>
            <p:ph type="ftr" sz="quarter" idx="11"/>
          </p:nvPr>
        </p:nvSpPr>
        <p:spPr>
          <a:xfrm>
            <a:off x="3581400" y="76200"/>
            <a:ext cx="2895600" cy="288925"/>
          </a:xfrm>
        </p:spPr>
        <p:txBody>
          <a:bodyPr/>
          <a:lstStyle/>
          <a:p>
            <a:endParaRPr lang="ar-IQ">
              <a:solidFill>
                <a:srgbClr val="F0A22E">
                  <a:shade val="75000"/>
                </a:srgbClr>
              </a:solidFill>
            </a:endParaRPr>
          </a:p>
        </p:txBody>
      </p:sp>
      <p:sp>
        <p:nvSpPr>
          <p:cNvPr id="16" name="عنصر نائب لرقم الشريحة 15"/>
          <p:cNvSpPr>
            <a:spLocks noGrp="1"/>
          </p:cNvSpPr>
          <p:nvPr>
            <p:ph type="sldNum" sz="quarter" idx="12"/>
          </p:nvPr>
        </p:nvSpPr>
        <p:spPr>
          <a:xfrm>
            <a:off x="8229600" y="6473952"/>
            <a:ext cx="758952" cy="246888"/>
          </a:xfrm>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1595389383"/>
      </p:ext>
    </p:extLst>
  </p:cSld>
  <p:clrMapOvr>
    <a:masterClrMapping/>
  </p:clrMapOvr>
  <p:transition spd="med">
    <p:randomBar dir="vert"/>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9" name="عنصر نائب للتاريخ 18"/>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11" name="عنصر نائب للتذييل 10"/>
          <p:cNvSpPr>
            <a:spLocks noGrp="1"/>
          </p:cNvSpPr>
          <p:nvPr>
            <p:ph type="ftr" sz="quarter" idx="11"/>
          </p:nvPr>
        </p:nvSpPr>
        <p:spPr/>
        <p:txBody>
          <a:bodyPr/>
          <a:lstStyle/>
          <a:p>
            <a:endParaRPr lang="ar-IQ">
              <a:solidFill>
                <a:srgbClr val="F0A22E">
                  <a:shade val="75000"/>
                </a:srgbClr>
              </a:solidFill>
            </a:endParaRPr>
          </a:p>
        </p:txBody>
      </p:sp>
      <p:sp>
        <p:nvSpPr>
          <p:cNvPr id="16" name="عنصر نائب لرقم الشريحة 15"/>
          <p:cNvSpPr>
            <a:spLocks noGrp="1"/>
          </p:cNvSpPr>
          <p:nvPr>
            <p:ph type="sldNum" sz="quarter" idx="12"/>
          </p:nvPr>
        </p:nvSpPr>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
        <p:nvSpPr>
          <p:cNvPr id="8" name="عنوان 7"/>
          <p:cNvSpPr>
            <a:spLocks noGrp="1"/>
          </p:cNvSpPr>
          <p:nvPr>
            <p:ph type="title"/>
          </p:nvPr>
        </p:nvSpPr>
        <p:spPr>
          <a:xfrm>
            <a:off x="180475" y="2947085"/>
            <a:ext cx="8686800" cy="1184825"/>
          </a:xfrm>
        </p:spPr>
        <p:txBody>
          <a:bodyPr rtlCol="0" anchor="t"/>
          <a:lstStyle>
            <a:lvl1pPr algn="r">
              <a:defRPr/>
            </a:lvl1pPr>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371118378"/>
      </p:ext>
    </p:extLst>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10" name="عنصر نائب للتذييل 9"/>
          <p:cNvSpPr>
            <a:spLocks noGrp="1"/>
          </p:cNvSpPr>
          <p:nvPr>
            <p:ph type="ftr" sz="quarter" idx="11"/>
          </p:nvPr>
        </p:nvSpPr>
        <p:spPr/>
        <p:txBody>
          <a:bodyPr/>
          <a:lstStyle/>
          <a:p>
            <a:endParaRPr lang="ar-IQ">
              <a:solidFill>
                <a:srgbClr val="F0A22E">
                  <a:shade val="75000"/>
                </a:srgbClr>
              </a:solidFill>
            </a:endParaRPr>
          </a:p>
        </p:txBody>
      </p:sp>
      <p:sp>
        <p:nvSpPr>
          <p:cNvPr id="31" name="عنصر نائب لرقم الشريحة 30"/>
          <p:cNvSpPr>
            <a:spLocks noGrp="1"/>
          </p:cNvSpPr>
          <p:nvPr>
            <p:ph type="sldNum" sz="quarter" idx="12"/>
          </p:nvPr>
        </p:nvSpPr>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307778317"/>
      </p:ext>
    </p:extLst>
  </p:cSld>
  <p:clrMapOvr>
    <a:masterClrMapping/>
  </p:clrMapOvr>
  <p:transition spd="med">
    <p:randomBar dir="vert"/>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304800" y="5410200"/>
            <a:ext cx="8610600" cy="882650"/>
          </a:xfrm>
        </p:spPr>
        <p:txBody>
          <a:bodyPr anchor="ctr"/>
          <a:lstStyle>
            <a:lvl1pPr>
              <a:defRPr/>
            </a:lvl1p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8" name="عنصر نائب للمحتوى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6" name="عنصر نائب للتذييل 5"/>
          <p:cNvSpPr>
            <a:spLocks noGrp="1"/>
          </p:cNvSpPr>
          <p:nvPr>
            <p:ph type="ftr" sz="quarter" idx="11"/>
          </p:nvPr>
        </p:nvSpPr>
        <p:spPr/>
        <p:txBody>
          <a:bodyPr/>
          <a:lstStyle/>
          <a:p>
            <a:endParaRPr lang="ar-IQ">
              <a:solidFill>
                <a:srgbClr val="F0A22E">
                  <a:shade val="75000"/>
                </a:srgbClr>
              </a:solidFill>
            </a:endParaRPr>
          </a:p>
        </p:txBody>
      </p:sp>
      <p:sp>
        <p:nvSpPr>
          <p:cNvPr id="7" name="عنصر نائب لرقم الشريحة 6"/>
          <p:cNvSpPr>
            <a:spLocks noGrp="1"/>
          </p:cNvSpPr>
          <p:nvPr>
            <p:ph type="sldNum" sz="quarter" idx="12"/>
          </p:nvPr>
        </p:nvSpPr>
        <p:spPr>
          <a:xfrm>
            <a:off x="8229600" y="6477000"/>
            <a:ext cx="762000" cy="246888"/>
          </a:xfrm>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
        <p:nvSpPr>
          <p:cNvPr id="11" name="رابط مستقيم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320365181"/>
      </p:ext>
    </p:extLst>
  </p:cSld>
  <p:clrMapOvr>
    <a:masterClrMapping/>
  </p:clrMapOvr>
  <p:transition spd="med">
    <p:randomBar dir="vert"/>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21" name="عنصر نائب للتذييل 20"/>
          <p:cNvSpPr>
            <a:spLocks noGrp="1"/>
          </p:cNvSpPr>
          <p:nvPr>
            <p:ph type="ftr" sz="quarter" idx="11"/>
          </p:nvPr>
        </p:nvSpPr>
        <p:spPr/>
        <p:txBody>
          <a:bodyPr/>
          <a:lstStyle/>
          <a:p>
            <a:endParaRPr lang="ar-IQ">
              <a:solidFill>
                <a:srgbClr val="F0A22E">
                  <a:shade val="75000"/>
                </a:srgbClr>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3139823517"/>
      </p:ext>
    </p:extLst>
  </p:cSld>
  <p:clrMapOvr>
    <a:masterClrMapping/>
  </p:clrMapOvr>
  <p:transition spd="med">
    <p:randomBar dir="vert"/>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24" name="عنصر نائب للتذييل 23"/>
          <p:cNvSpPr>
            <a:spLocks noGrp="1"/>
          </p:cNvSpPr>
          <p:nvPr>
            <p:ph type="ftr" sz="quarter" idx="11"/>
          </p:nvPr>
        </p:nvSpPr>
        <p:spPr/>
        <p:txBody>
          <a:bodyPr/>
          <a:lstStyle/>
          <a:p>
            <a:endParaRPr lang="ar-IQ">
              <a:solidFill>
                <a:srgbClr val="F0A22E">
                  <a:shade val="75000"/>
                </a:srgbClr>
              </a:solidFill>
            </a:endParaRPr>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3709692522"/>
      </p:ext>
    </p:extLst>
  </p:cSld>
  <p:clrMapOvr>
    <a:masterClrMapping/>
  </p:clrMapOvr>
  <p:transition spd="med">
    <p:randomBar dir="vert"/>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عنوان 11"/>
          <p:cNvSpPr>
            <a:spLocks noGrp="1"/>
          </p:cNvSpPr>
          <p:nvPr>
            <p:ph type="title"/>
          </p:nvPr>
        </p:nvSpPr>
        <p:spPr>
          <a:xfrm>
            <a:off x="457200" y="5486400"/>
            <a:ext cx="8458200" cy="520700"/>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14" name="عنصر نائب للمحتوى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29" name="عنصر نائب للتذييل 28"/>
          <p:cNvSpPr>
            <a:spLocks noGrp="1"/>
          </p:cNvSpPr>
          <p:nvPr>
            <p:ph type="ftr" sz="quarter" idx="11"/>
          </p:nvPr>
        </p:nvSpPr>
        <p:spPr/>
        <p:txBody>
          <a:bodyPr/>
          <a:lstStyle/>
          <a:p>
            <a:endParaRPr lang="ar-IQ">
              <a:solidFill>
                <a:srgbClr val="F0A22E">
                  <a:shade val="75000"/>
                </a:srgbClr>
              </a:solidFill>
            </a:endParaRPr>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4138302353"/>
      </p:ext>
    </p:extLst>
  </p:cSld>
  <p:clrMapOvr>
    <a:masterClrMapping/>
  </p:clrMapOvr>
  <p:transition spd="med">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274955"/>
            <a:ext cx="1524000" cy="5851525"/>
          </a:xfrm>
        </p:spPr>
        <p:txBody>
          <a:bodyPr vert="eaVert" ancho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2"/>
            <a:ext cx="60198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242816" y="6557946"/>
            <a:ext cx="2002464" cy="226902"/>
          </a:xfrm>
        </p:spPr>
        <p:txBody>
          <a:bodyPr/>
          <a:lstStyle>
            <a:extLst/>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a:xfrm>
            <a:off x="457200" y="6556248"/>
            <a:ext cx="3657600" cy="228600"/>
          </a:xfrm>
        </p:spPr>
        <p:txBody>
          <a:bodyPr/>
          <a:lstStyle>
            <a:extLst/>
          </a:lstStyle>
          <a:p>
            <a:endParaRPr lang="ar-IQ"/>
          </a:p>
        </p:txBody>
      </p:sp>
      <p:sp>
        <p:nvSpPr>
          <p:cNvPr id="6" name="عنصر نائب لرقم الشريحة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smtClean="0"/>
              <a:t>انقر فوق الرمز لإضافة صورة</a:t>
            </a:r>
            <a:endParaRPr kumimoji="0" lang="en-US" dirty="0"/>
          </a:p>
        </p:txBody>
      </p:sp>
      <p:sp>
        <p:nvSpPr>
          <p:cNvPr id="7" name="عنصر نائب للتاريخ 6"/>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5" name="عنصر نائب للتذييل 4"/>
          <p:cNvSpPr>
            <a:spLocks noGrp="1"/>
          </p:cNvSpPr>
          <p:nvPr>
            <p:ph type="ftr" sz="quarter" idx="11"/>
          </p:nvPr>
        </p:nvSpPr>
        <p:spPr/>
        <p:txBody>
          <a:bodyPr/>
          <a:lstStyle/>
          <a:p>
            <a:endParaRPr lang="ar-IQ">
              <a:solidFill>
                <a:srgbClr val="F0A22E">
                  <a:shade val="75000"/>
                </a:srgbClr>
              </a:solidFill>
            </a:endParaRPr>
          </a:p>
        </p:txBody>
      </p:sp>
      <p:sp>
        <p:nvSpPr>
          <p:cNvPr id="31" name="عنصر نائب لرقم الشريحة 30"/>
          <p:cNvSpPr>
            <a:spLocks noGrp="1"/>
          </p:cNvSpPr>
          <p:nvPr>
            <p:ph type="sldNum" sz="quarter" idx="12"/>
          </p:nvPr>
        </p:nvSpPr>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
        <p:nvSpPr>
          <p:cNvPr id="17" name="عنوان 16"/>
          <p:cNvSpPr>
            <a:spLocks noGrp="1"/>
          </p:cNvSpPr>
          <p:nvPr>
            <p:ph type="title"/>
          </p:nvPr>
        </p:nvSpPr>
        <p:spPr>
          <a:xfrm>
            <a:off x="381000" y="4993760"/>
            <a:ext cx="5867400" cy="522288"/>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Tree>
    <p:extLst>
      <p:ext uri="{BB962C8B-B14F-4D97-AF65-F5344CB8AC3E}">
        <p14:creationId xmlns:p14="http://schemas.microsoft.com/office/powerpoint/2010/main" val="2984885210"/>
      </p:ext>
    </p:extLst>
  </p:cSld>
  <p:clrMapOvr>
    <a:masterClrMapping/>
  </p:clrMapOvr>
  <p:transition spd="med">
    <p:randomBar dir="vert"/>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5" name="عنصر نائب للتذييل 4"/>
          <p:cNvSpPr>
            <a:spLocks noGrp="1"/>
          </p:cNvSpPr>
          <p:nvPr>
            <p:ph type="ftr" sz="quarter" idx="11"/>
          </p:nvPr>
        </p:nvSpPr>
        <p:spPr/>
        <p:txBody>
          <a:bodyPr/>
          <a:lstStyle/>
          <a:p>
            <a:endParaRPr lang="ar-IQ">
              <a:solidFill>
                <a:srgbClr val="F0A22E">
                  <a:shade val="75000"/>
                </a:srgbClr>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4018516415"/>
      </p:ext>
    </p:extLst>
  </p:cSld>
  <p:clrMapOvr>
    <a:masterClrMapping/>
  </p:clrMapOvr>
  <p:transition spd="med">
    <p:randomBar dir="vert"/>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549276"/>
            <a:ext cx="6248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5" name="عنصر نائب للتذييل 4"/>
          <p:cNvSpPr>
            <a:spLocks noGrp="1"/>
          </p:cNvSpPr>
          <p:nvPr>
            <p:ph type="ftr" sz="quarter" idx="11"/>
          </p:nvPr>
        </p:nvSpPr>
        <p:spPr/>
        <p:txBody>
          <a:bodyPr/>
          <a:lstStyle/>
          <a:p>
            <a:endParaRPr lang="ar-IQ">
              <a:solidFill>
                <a:srgbClr val="F0A22E">
                  <a:shade val="75000"/>
                </a:srgbClr>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1800718360"/>
      </p:ext>
    </p:extLst>
  </p:cSld>
  <p:clrMapOvr>
    <a:masterClrMapping/>
  </p:clrMapOvr>
  <p:transition spd="med">
    <p:randomBar dir="vert"/>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ar-SA" smtClean="0"/>
              <a:t>انقر لتحرير نمط العنوان الرئيسي</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7" name="Date Placeholder 6"/>
          <p:cNvSpPr>
            <a:spLocks noGrp="1"/>
          </p:cNvSpPr>
          <p:nvPr>
            <p:ph type="dt" sz="half" idx="10"/>
          </p:nvPr>
        </p:nvSpPr>
        <p:spPr/>
        <p:txBody>
          <a:bodyPr/>
          <a:lstStyle/>
          <a:p>
            <a:fld id="{12E985AD-DD53-4F18-8A6A-35154123CFC3}" type="datetimeFigureOut">
              <a:rPr lang="ar-IQ" smtClean="0">
                <a:solidFill>
                  <a:prstClr val="white">
                    <a:alpha val="50000"/>
                  </a:prstClr>
                </a:solidFill>
              </a:rPr>
              <a:pPr/>
              <a:t>10/02/1439</a:t>
            </a:fld>
            <a:endParaRPr lang="ar-IQ">
              <a:solidFill>
                <a:prstClr val="white">
                  <a:alpha val="50000"/>
                </a:prstClr>
              </a:solidFill>
            </a:endParaRPr>
          </a:p>
        </p:txBody>
      </p:sp>
      <p:sp>
        <p:nvSpPr>
          <p:cNvPr id="8" name="Slide Number Placeholder 7"/>
          <p:cNvSpPr>
            <a:spLocks noGrp="1"/>
          </p:cNvSpPr>
          <p:nvPr>
            <p:ph type="sldNum" sz="quarter" idx="11"/>
          </p:nvPr>
        </p:nvSpPr>
        <p:spPr/>
        <p:txBody>
          <a:bodyPr/>
          <a:lstStyle/>
          <a:p>
            <a:fld id="{64D8FCAD-4FD1-4ABE-B091-4AE7D1D756F5}" type="slidenum">
              <a:rPr lang="ar-IQ" smtClean="0">
                <a:solidFill>
                  <a:prstClr val="white"/>
                </a:solidFill>
              </a:rPr>
              <a:pPr/>
              <a:t>‹#›</a:t>
            </a:fld>
            <a:endParaRPr lang="ar-IQ">
              <a:solidFill>
                <a:prstClr val="white"/>
              </a:solidFill>
            </a:endParaRPr>
          </a:p>
        </p:txBody>
      </p:sp>
      <p:sp>
        <p:nvSpPr>
          <p:cNvPr id="9" name="Footer Placeholder 8"/>
          <p:cNvSpPr>
            <a:spLocks noGrp="1"/>
          </p:cNvSpPr>
          <p:nvPr>
            <p:ph type="ftr" sz="quarter" idx="12"/>
          </p:nvPr>
        </p:nvSpPr>
        <p:spPr/>
        <p:txBody>
          <a:bodyPr/>
          <a:lstStyle/>
          <a:p>
            <a:endParaRPr lang="ar-IQ">
              <a:solidFill>
                <a:prstClr val="white"/>
              </a:solidFill>
            </a:endParaRPr>
          </a:p>
        </p:txBody>
      </p:sp>
    </p:spTree>
    <p:extLst>
      <p:ext uri="{BB962C8B-B14F-4D97-AF65-F5344CB8AC3E}">
        <p14:creationId xmlns:p14="http://schemas.microsoft.com/office/powerpoint/2010/main" val="3483075045"/>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2E985AD-DD53-4F18-8A6A-35154123CFC3}" type="datetimeFigureOut">
              <a:rPr lang="ar-IQ" smtClean="0">
                <a:solidFill>
                  <a:prstClr val="white">
                    <a:alpha val="50000"/>
                  </a:prstClr>
                </a:solidFill>
              </a:rPr>
              <a:pPr/>
              <a:t>10/02/1439</a:t>
            </a:fld>
            <a:endParaRPr lang="ar-IQ">
              <a:solidFill>
                <a:prstClr val="white">
                  <a:alpha val="50000"/>
                </a:prstClr>
              </a:solidFill>
            </a:endParaRPr>
          </a:p>
        </p:txBody>
      </p:sp>
      <p:sp>
        <p:nvSpPr>
          <p:cNvPr id="5" name="Footer Placeholder 4"/>
          <p:cNvSpPr>
            <a:spLocks noGrp="1"/>
          </p:cNvSpPr>
          <p:nvPr>
            <p:ph type="ftr" sz="quarter" idx="11"/>
          </p:nvPr>
        </p:nvSpPr>
        <p:spPr/>
        <p:txBody>
          <a:bodyPr/>
          <a:lstStyle/>
          <a:p>
            <a:endParaRPr lang="ar-IQ">
              <a:solidFill>
                <a:prstClr val="white"/>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2775378056"/>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2E985AD-DD53-4F18-8A6A-35154123CFC3}" type="datetimeFigureOut">
              <a:rPr lang="ar-IQ" smtClean="0">
                <a:solidFill>
                  <a:prstClr val="white">
                    <a:alpha val="50000"/>
                  </a:prstClr>
                </a:solidFill>
              </a:rPr>
              <a:pPr/>
              <a:t>10/02/1439</a:t>
            </a:fld>
            <a:endParaRPr lang="ar-IQ">
              <a:solidFill>
                <a:prstClr val="white">
                  <a:alpha val="50000"/>
                </a:prstClr>
              </a:solidFill>
            </a:endParaRPr>
          </a:p>
        </p:txBody>
      </p:sp>
      <p:sp>
        <p:nvSpPr>
          <p:cNvPr id="5" name="Footer Placeholder 4"/>
          <p:cNvSpPr>
            <a:spLocks noGrp="1"/>
          </p:cNvSpPr>
          <p:nvPr>
            <p:ph type="ftr" sz="quarter" idx="11"/>
          </p:nvPr>
        </p:nvSpPr>
        <p:spPr/>
        <p:txBody>
          <a:bodyPr/>
          <a:lstStyle/>
          <a:p>
            <a:endParaRPr lang="ar-IQ">
              <a:solidFill>
                <a:prstClr val="white"/>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1290431255"/>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2E985AD-DD53-4F18-8A6A-35154123CFC3}" type="datetimeFigureOut">
              <a:rPr lang="ar-IQ" smtClean="0">
                <a:solidFill>
                  <a:prstClr val="white">
                    <a:alpha val="50000"/>
                  </a:prstClr>
                </a:solidFill>
              </a:rPr>
              <a:pPr/>
              <a:t>10/02/1439</a:t>
            </a:fld>
            <a:endParaRPr lang="ar-IQ">
              <a:solidFill>
                <a:prstClr val="white">
                  <a:alpha val="50000"/>
                </a:prstClr>
              </a:solidFill>
            </a:endParaRPr>
          </a:p>
        </p:txBody>
      </p:sp>
      <p:sp>
        <p:nvSpPr>
          <p:cNvPr id="6" name="Footer Placeholder 5"/>
          <p:cNvSpPr>
            <a:spLocks noGrp="1"/>
          </p:cNvSpPr>
          <p:nvPr>
            <p:ph type="ftr" sz="quarter" idx="11"/>
          </p:nvPr>
        </p:nvSpPr>
        <p:spPr/>
        <p:txBody>
          <a:bodyPr/>
          <a:lstStyle/>
          <a:p>
            <a:endParaRPr lang="ar-IQ">
              <a:solidFill>
                <a:prstClr val="white"/>
              </a:solidFill>
            </a:endParaRPr>
          </a:p>
        </p:txBody>
      </p:sp>
      <p:sp>
        <p:nvSpPr>
          <p:cNvPr id="7" name="Slide Number Placeholder 6"/>
          <p:cNvSpPr>
            <a:spLocks noGrp="1"/>
          </p:cNvSpPr>
          <p:nvPr>
            <p:ph type="sldNum" sz="quarter" idx="12"/>
          </p:nvPr>
        </p:nvSpPr>
        <p:spPr/>
        <p:txBody>
          <a:bodyPr/>
          <a:lstStyle/>
          <a:p>
            <a:fld id="{64D8FCAD-4FD1-4ABE-B091-4AE7D1D756F5}" type="slidenum">
              <a:rPr lang="ar-IQ" smtClean="0">
                <a:solidFill>
                  <a:prstClr val="white"/>
                </a:solidFill>
              </a:rPr>
              <a:pPr/>
              <a:t>‹#›</a:t>
            </a:fld>
            <a:endParaRPr lang="ar-IQ">
              <a:solidFill>
                <a:prstClr val="white"/>
              </a:solidFill>
            </a:endParaRPr>
          </a:p>
        </p:txBody>
      </p:sp>
      <p:sp>
        <p:nvSpPr>
          <p:cNvPr id="9" name="Title 8"/>
          <p:cNvSpPr>
            <a:spLocks noGrp="1"/>
          </p:cNvSpPr>
          <p:nvPr>
            <p:ph type="title"/>
          </p:nvPr>
        </p:nvSpPr>
        <p:spPr>
          <a:xfrm>
            <a:off x="914400" y="1544715"/>
            <a:ext cx="7315200" cy="1154097"/>
          </a:xfrm>
        </p:spPr>
        <p:txBody>
          <a:bodyPr/>
          <a:lstStyle/>
          <a:p>
            <a:r>
              <a:rPr lang="ar-SA" smtClean="0"/>
              <a:t>انقر لتحرير نمط العنوان الرئيسي</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272715284"/>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2E985AD-DD53-4F18-8A6A-35154123CFC3}" type="datetimeFigureOut">
              <a:rPr lang="ar-IQ" smtClean="0">
                <a:solidFill>
                  <a:prstClr val="white">
                    <a:alpha val="50000"/>
                  </a:prstClr>
                </a:solidFill>
              </a:rPr>
              <a:pPr/>
              <a:t>10/02/1439</a:t>
            </a:fld>
            <a:endParaRPr lang="ar-IQ">
              <a:solidFill>
                <a:prstClr val="white">
                  <a:alpha val="50000"/>
                </a:prstClr>
              </a:solidFill>
            </a:endParaRPr>
          </a:p>
        </p:txBody>
      </p:sp>
      <p:sp>
        <p:nvSpPr>
          <p:cNvPr id="8" name="Footer Placeholder 7"/>
          <p:cNvSpPr>
            <a:spLocks noGrp="1"/>
          </p:cNvSpPr>
          <p:nvPr>
            <p:ph type="ftr" sz="quarter" idx="11"/>
          </p:nvPr>
        </p:nvSpPr>
        <p:spPr/>
        <p:txBody>
          <a:bodyPr/>
          <a:lstStyle/>
          <a:p>
            <a:endParaRPr lang="ar-IQ">
              <a:solidFill>
                <a:prstClr val="white"/>
              </a:solidFill>
            </a:endParaRPr>
          </a:p>
        </p:txBody>
      </p:sp>
      <p:sp>
        <p:nvSpPr>
          <p:cNvPr id="9" name="Slide Number Placeholder 8"/>
          <p:cNvSpPr>
            <a:spLocks noGrp="1"/>
          </p:cNvSpPr>
          <p:nvPr>
            <p:ph type="sldNum" sz="quarter" idx="12"/>
          </p:nvPr>
        </p:nvSpPr>
        <p:spPr/>
        <p:txBody>
          <a:bodyPr/>
          <a:lstStyle/>
          <a:p>
            <a:fld id="{64D8FCAD-4FD1-4ABE-B091-4AE7D1D756F5}" type="slidenum">
              <a:rPr lang="ar-IQ" smtClean="0">
                <a:solidFill>
                  <a:prstClr val="white"/>
                </a:solidFill>
              </a:rPr>
              <a:pPr/>
              <a:t>‹#›</a:t>
            </a:fld>
            <a:endParaRPr lang="ar-IQ">
              <a:solidFill>
                <a:prstClr val="white"/>
              </a:solidFill>
            </a:endParaRPr>
          </a:p>
        </p:txBody>
      </p:sp>
      <p:sp>
        <p:nvSpPr>
          <p:cNvPr id="10" name="Title 9"/>
          <p:cNvSpPr>
            <a:spLocks noGrp="1"/>
          </p:cNvSpPr>
          <p:nvPr>
            <p:ph type="title"/>
          </p:nvPr>
        </p:nvSpPr>
        <p:spPr>
          <a:xfrm>
            <a:off x="914400" y="1544715"/>
            <a:ext cx="7315200" cy="1154097"/>
          </a:xfrm>
        </p:spPr>
        <p:txBody>
          <a:bodyPr/>
          <a:lstStyle/>
          <a:p>
            <a:r>
              <a:rPr lang="ar-SA" smtClean="0"/>
              <a:t>انقر لتحرير نمط العنوان الرئيسي</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065790901"/>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2E985AD-DD53-4F18-8A6A-35154123CFC3}" type="datetimeFigureOut">
              <a:rPr lang="ar-IQ" smtClean="0">
                <a:solidFill>
                  <a:prstClr val="white">
                    <a:alpha val="50000"/>
                  </a:prstClr>
                </a:solidFill>
              </a:rPr>
              <a:pPr/>
              <a:t>10/02/1439</a:t>
            </a:fld>
            <a:endParaRPr lang="ar-IQ">
              <a:solidFill>
                <a:prstClr val="white">
                  <a:alpha val="50000"/>
                </a:prstClr>
              </a:solidFill>
            </a:endParaRPr>
          </a:p>
        </p:txBody>
      </p:sp>
      <p:sp>
        <p:nvSpPr>
          <p:cNvPr id="4" name="Footer Placeholder 3"/>
          <p:cNvSpPr>
            <a:spLocks noGrp="1"/>
          </p:cNvSpPr>
          <p:nvPr>
            <p:ph type="ftr" sz="quarter" idx="11"/>
          </p:nvPr>
        </p:nvSpPr>
        <p:spPr/>
        <p:txBody>
          <a:bodyPr/>
          <a:lstStyle/>
          <a:p>
            <a:endParaRPr lang="ar-IQ">
              <a:solidFill>
                <a:prstClr val="white"/>
              </a:solidFill>
            </a:endParaRPr>
          </a:p>
        </p:txBody>
      </p:sp>
      <p:sp>
        <p:nvSpPr>
          <p:cNvPr id="5" name="Slide Number Placeholder 4"/>
          <p:cNvSpPr>
            <a:spLocks noGrp="1"/>
          </p:cNvSpPr>
          <p:nvPr>
            <p:ph type="sldNum" sz="quarter" idx="12"/>
          </p:nvPr>
        </p:nvSpPr>
        <p:spPr/>
        <p:txBody>
          <a:body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1229013812"/>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985AD-DD53-4F18-8A6A-35154123CFC3}" type="datetimeFigureOut">
              <a:rPr lang="ar-IQ" smtClean="0">
                <a:solidFill>
                  <a:prstClr val="white">
                    <a:alpha val="50000"/>
                  </a:prstClr>
                </a:solidFill>
              </a:rPr>
              <a:pPr/>
              <a:t>10/02/1439</a:t>
            </a:fld>
            <a:endParaRPr lang="ar-IQ">
              <a:solidFill>
                <a:prstClr val="white">
                  <a:alpha val="50000"/>
                </a:prstClr>
              </a:solidFill>
            </a:endParaRPr>
          </a:p>
        </p:txBody>
      </p:sp>
      <p:sp>
        <p:nvSpPr>
          <p:cNvPr id="3" name="Footer Placeholder 2"/>
          <p:cNvSpPr>
            <a:spLocks noGrp="1"/>
          </p:cNvSpPr>
          <p:nvPr>
            <p:ph type="ftr" sz="quarter" idx="11"/>
          </p:nvPr>
        </p:nvSpPr>
        <p:spPr/>
        <p:txBody>
          <a:bodyPr/>
          <a:lstStyle/>
          <a:p>
            <a:endParaRPr lang="ar-IQ">
              <a:solidFill>
                <a:prstClr val="white"/>
              </a:solidFill>
            </a:endParaRPr>
          </a:p>
        </p:txBody>
      </p:sp>
      <p:sp>
        <p:nvSpPr>
          <p:cNvPr id="4" name="Slide Number Placeholder 3"/>
          <p:cNvSpPr>
            <a:spLocks noGrp="1"/>
          </p:cNvSpPr>
          <p:nvPr>
            <p:ph type="sldNum" sz="quarter" idx="12"/>
          </p:nvPr>
        </p:nvSpPr>
        <p:spPr/>
        <p:txBody>
          <a:body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35946537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9" name="مستطيل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وان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ar-SA" smtClean="0"/>
              <a:t>انقر لتحرير نمط العنوان الرئيسي</a:t>
            </a:r>
            <a:endParaRPr kumimoji="0" lang="en-US"/>
          </a:p>
        </p:txBody>
      </p:sp>
      <p:sp>
        <p:nvSpPr>
          <p:cNvPr id="3" name="عنوان فرعي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ar-SA" smtClean="0"/>
              <a:t>انقر لتحرير نمط العنوان الثانوي الرئيسي</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
        <p:nvSpPr>
          <p:cNvPr id="10" name="مستطيل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2E985AD-DD53-4F18-8A6A-35154123CFC3}" type="datetimeFigureOut">
              <a:rPr lang="ar-IQ" smtClean="0">
                <a:solidFill>
                  <a:prstClr val="white">
                    <a:alpha val="50000"/>
                  </a:prstClr>
                </a:solidFill>
              </a:rPr>
              <a:pPr/>
              <a:t>10/02/1439</a:t>
            </a:fld>
            <a:endParaRPr lang="ar-IQ">
              <a:solidFill>
                <a:prstClr val="white">
                  <a:alpha val="50000"/>
                </a:prstClr>
              </a:solidFill>
            </a:endParaRPr>
          </a:p>
        </p:txBody>
      </p:sp>
      <p:sp>
        <p:nvSpPr>
          <p:cNvPr id="6" name="Footer Placeholder 5"/>
          <p:cNvSpPr>
            <a:spLocks noGrp="1"/>
          </p:cNvSpPr>
          <p:nvPr>
            <p:ph type="ftr" sz="quarter" idx="11"/>
          </p:nvPr>
        </p:nvSpPr>
        <p:spPr/>
        <p:txBody>
          <a:bodyPr/>
          <a:lstStyle/>
          <a:p>
            <a:endParaRPr lang="ar-IQ">
              <a:solidFill>
                <a:prstClr val="white"/>
              </a:solidFill>
            </a:endParaRPr>
          </a:p>
        </p:txBody>
      </p:sp>
      <p:sp>
        <p:nvSpPr>
          <p:cNvPr id="7" name="Slide Number Placeholder 6"/>
          <p:cNvSpPr>
            <a:spLocks noGrp="1"/>
          </p:cNvSpPr>
          <p:nvPr>
            <p:ph type="sldNum" sz="quarter" idx="12"/>
          </p:nvPr>
        </p:nvSpPr>
        <p:spPr/>
        <p:txBody>
          <a:body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2707596230"/>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2E985AD-DD53-4F18-8A6A-35154123CFC3}" type="datetimeFigureOut">
              <a:rPr lang="ar-IQ" smtClean="0">
                <a:solidFill>
                  <a:prstClr val="white">
                    <a:alpha val="50000"/>
                  </a:prstClr>
                </a:solidFill>
              </a:rPr>
              <a:pPr/>
              <a:t>10/02/1439</a:t>
            </a:fld>
            <a:endParaRPr lang="ar-IQ">
              <a:solidFill>
                <a:prstClr val="white">
                  <a:alpha val="50000"/>
                </a:prstClr>
              </a:solidFill>
            </a:endParaRPr>
          </a:p>
        </p:txBody>
      </p:sp>
      <p:sp>
        <p:nvSpPr>
          <p:cNvPr id="6" name="Footer Placeholder 5"/>
          <p:cNvSpPr>
            <a:spLocks noGrp="1"/>
          </p:cNvSpPr>
          <p:nvPr>
            <p:ph type="ftr" sz="quarter" idx="11"/>
          </p:nvPr>
        </p:nvSpPr>
        <p:spPr/>
        <p:txBody>
          <a:bodyPr/>
          <a:lstStyle/>
          <a:p>
            <a:endParaRPr lang="ar-IQ">
              <a:solidFill>
                <a:prstClr val="white"/>
              </a:solidFill>
            </a:endParaRPr>
          </a:p>
        </p:txBody>
      </p:sp>
      <p:sp>
        <p:nvSpPr>
          <p:cNvPr id="7" name="Slide Number Placeholder 6"/>
          <p:cNvSpPr>
            <a:spLocks noGrp="1"/>
          </p:cNvSpPr>
          <p:nvPr>
            <p:ph type="sldNum" sz="quarter" idx="12"/>
          </p:nvPr>
        </p:nvSpPr>
        <p:spPr/>
        <p:txBody>
          <a:body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3221139416"/>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2E985AD-DD53-4F18-8A6A-35154123CFC3}" type="datetimeFigureOut">
              <a:rPr lang="ar-IQ" smtClean="0">
                <a:solidFill>
                  <a:prstClr val="white">
                    <a:alpha val="50000"/>
                  </a:prstClr>
                </a:solidFill>
              </a:rPr>
              <a:pPr/>
              <a:t>10/02/1439</a:t>
            </a:fld>
            <a:endParaRPr lang="ar-IQ">
              <a:solidFill>
                <a:prstClr val="white">
                  <a:alpha val="50000"/>
                </a:prstClr>
              </a:solidFill>
            </a:endParaRPr>
          </a:p>
        </p:txBody>
      </p:sp>
      <p:sp>
        <p:nvSpPr>
          <p:cNvPr id="5" name="Footer Placeholder 4"/>
          <p:cNvSpPr>
            <a:spLocks noGrp="1"/>
          </p:cNvSpPr>
          <p:nvPr>
            <p:ph type="ftr" sz="quarter" idx="11"/>
          </p:nvPr>
        </p:nvSpPr>
        <p:spPr/>
        <p:txBody>
          <a:bodyPr/>
          <a:lstStyle/>
          <a:p>
            <a:endParaRPr lang="ar-IQ">
              <a:solidFill>
                <a:prstClr val="white"/>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4243907421"/>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2E985AD-DD53-4F18-8A6A-35154123CFC3}" type="datetimeFigureOut">
              <a:rPr lang="ar-IQ" smtClean="0">
                <a:solidFill>
                  <a:prstClr val="white">
                    <a:alpha val="50000"/>
                  </a:prstClr>
                </a:solidFill>
              </a:rPr>
              <a:pPr/>
              <a:t>10/02/1439</a:t>
            </a:fld>
            <a:endParaRPr lang="ar-IQ">
              <a:solidFill>
                <a:prstClr val="white">
                  <a:alpha val="50000"/>
                </a:prstClr>
              </a:solidFill>
            </a:endParaRPr>
          </a:p>
        </p:txBody>
      </p:sp>
      <p:sp>
        <p:nvSpPr>
          <p:cNvPr id="5" name="Footer Placeholder 4"/>
          <p:cNvSpPr>
            <a:spLocks noGrp="1"/>
          </p:cNvSpPr>
          <p:nvPr>
            <p:ph type="ftr" sz="quarter" idx="11"/>
          </p:nvPr>
        </p:nvSpPr>
        <p:spPr/>
        <p:txBody>
          <a:bodyPr/>
          <a:lstStyle/>
          <a:p>
            <a:endParaRPr lang="ar-IQ">
              <a:solidFill>
                <a:prstClr val="white"/>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3226523676"/>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ar-SA" smtClean="0"/>
              <a:t>انقر لتحرير نمط العنوان الرئيسي</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2E985AD-DD53-4F18-8A6A-35154123CFC3}" type="datetimeFigureOut">
              <a:rPr lang="ar-IQ" smtClean="0">
                <a:solidFill>
                  <a:srgbClr val="465E9C"/>
                </a:solidFill>
              </a:rPr>
              <a:pPr/>
              <a:t>10/02/1439</a:t>
            </a:fld>
            <a:endParaRPr lang="ar-IQ">
              <a:solidFill>
                <a:srgbClr val="465E9C"/>
              </a:solidFill>
            </a:endParaRPr>
          </a:p>
        </p:txBody>
      </p:sp>
      <p:sp>
        <p:nvSpPr>
          <p:cNvPr id="5" name="Footer Placeholder 4"/>
          <p:cNvSpPr>
            <a:spLocks noGrp="1"/>
          </p:cNvSpPr>
          <p:nvPr>
            <p:ph type="ftr" sz="quarter" idx="11"/>
          </p:nvPr>
        </p:nvSpPr>
        <p:spPr>
          <a:xfrm>
            <a:off x="1174044" y="5357592"/>
            <a:ext cx="5034845" cy="365125"/>
          </a:xfrm>
        </p:spPr>
        <p:txBody>
          <a:bodyPr/>
          <a:lstStyle/>
          <a:p>
            <a:endParaRPr lang="ar-IQ">
              <a:solidFill>
                <a:srgbClr val="465E9C"/>
              </a:solidFill>
            </a:endParaRP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4D8FCAD-4FD1-4ABE-B091-4AE7D1D756F5}" type="slidenum">
              <a:rPr lang="ar-IQ" smtClean="0">
                <a:solidFill>
                  <a:srgbClr val="465E9C"/>
                </a:solidFill>
              </a:rPr>
              <a:pPr/>
              <a:t>‹#›</a:t>
            </a:fld>
            <a:endParaRPr lang="ar-IQ">
              <a:solidFill>
                <a:srgbClr val="465E9C"/>
              </a:solidFill>
            </a:endParaRPr>
          </a:p>
        </p:txBody>
      </p:sp>
    </p:spTree>
    <p:extLst>
      <p:ext uri="{BB962C8B-B14F-4D97-AF65-F5344CB8AC3E}">
        <p14:creationId xmlns:p14="http://schemas.microsoft.com/office/powerpoint/2010/main" val="3860546578"/>
      </p:ext>
    </p:extLst>
  </p:cSld>
  <p:clrMapOvr>
    <a:masterClrMapping/>
  </p:clrMapOvr>
  <p:transition spd="med">
    <p:randomBar dir="vert"/>
  </p:transition>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2E985AD-DD53-4F18-8A6A-35154123CFC3}" type="datetimeFigureOut">
              <a:rPr lang="ar-IQ" smtClean="0">
                <a:solidFill>
                  <a:srgbClr val="465E9C"/>
                </a:solidFill>
              </a:rPr>
              <a:pPr/>
              <a:t>10/02/1439</a:t>
            </a:fld>
            <a:endParaRPr lang="ar-IQ">
              <a:solidFill>
                <a:srgbClr val="465E9C"/>
              </a:solidFill>
            </a:endParaRPr>
          </a:p>
        </p:txBody>
      </p:sp>
      <p:sp>
        <p:nvSpPr>
          <p:cNvPr id="5" name="Footer Placeholder 4"/>
          <p:cNvSpPr>
            <a:spLocks noGrp="1"/>
          </p:cNvSpPr>
          <p:nvPr>
            <p:ph type="ftr" sz="quarter" idx="11"/>
          </p:nvPr>
        </p:nvSpPr>
        <p:spPr/>
        <p:txBody>
          <a:bodyPr/>
          <a:lstStyle/>
          <a:p>
            <a:endParaRPr lang="ar-IQ">
              <a:solidFill>
                <a:srgbClr val="465E9C"/>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srgbClr val="465E9C"/>
                </a:solidFill>
              </a:rPr>
              <a:pPr/>
              <a:t>‹#›</a:t>
            </a:fld>
            <a:endParaRPr lang="ar-IQ">
              <a:solidFill>
                <a:srgbClr val="465E9C"/>
              </a:solidFill>
            </a:endParaRPr>
          </a:p>
        </p:txBody>
      </p:sp>
    </p:spTree>
    <p:extLst>
      <p:ext uri="{BB962C8B-B14F-4D97-AF65-F5344CB8AC3E}">
        <p14:creationId xmlns:p14="http://schemas.microsoft.com/office/powerpoint/2010/main" val="2364407361"/>
      </p:ext>
    </p:extLst>
  </p:cSld>
  <p:clrMapOvr>
    <a:masterClrMapping/>
  </p:clrMapOvr>
  <p:transition spd="med">
    <p:randomBar dir="vert"/>
  </p:transition>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2E985AD-DD53-4F18-8A6A-35154123CFC3}" type="datetimeFigureOut">
              <a:rPr lang="ar-IQ" smtClean="0">
                <a:solidFill>
                  <a:srgbClr val="465E9C"/>
                </a:solidFill>
              </a:rPr>
              <a:pPr/>
              <a:t>10/02/1439</a:t>
            </a:fld>
            <a:endParaRPr lang="ar-IQ">
              <a:solidFill>
                <a:srgbClr val="465E9C"/>
              </a:solidFill>
            </a:endParaRPr>
          </a:p>
        </p:txBody>
      </p:sp>
      <p:sp>
        <p:nvSpPr>
          <p:cNvPr id="5" name="Footer Placeholder 4"/>
          <p:cNvSpPr>
            <a:spLocks noGrp="1"/>
          </p:cNvSpPr>
          <p:nvPr>
            <p:ph type="ftr" sz="quarter" idx="11"/>
          </p:nvPr>
        </p:nvSpPr>
        <p:spPr/>
        <p:txBody>
          <a:bodyPr/>
          <a:lstStyle/>
          <a:p>
            <a:endParaRPr lang="ar-IQ">
              <a:solidFill>
                <a:srgbClr val="465E9C"/>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srgbClr val="465E9C"/>
                </a:solidFill>
              </a:rPr>
              <a:pPr/>
              <a:t>‹#›</a:t>
            </a:fld>
            <a:endParaRPr lang="ar-IQ">
              <a:solidFill>
                <a:srgbClr val="465E9C"/>
              </a:solidFill>
            </a:endParaRPr>
          </a:p>
        </p:txBody>
      </p:sp>
    </p:spTree>
    <p:extLst>
      <p:ext uri="{BB962C8B-B14F-4D97-AF65-F5344CB8AC3E}">
        <p14:creationId xmlns:p14="http://schemas.microsoft.com/office/powerpoint/2010/main" val="2095901453"/>
      </p:ext>
    </p:extLst>
  </p:cSld>
  <p:clrMapOvr>
    <a:masterClrMapping/>
  </p:clrMapOvr>
  <p:transition spd="med">
    <p:randomBar dir="vert"/>
  </p:transition>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2E985AD-DD53-4F18-8A6A-35154123CFC3}" type="datetimeFigureOut">
              <a:rPr lang="ar-IQ" smtClean="0">
                <a:solidFill>
                  <a:srgbClr val="465E9C"/>
                </a:solidFill>
              </a:rPr>
              <a:pPr/>
              <a:t>10/02/1439</a:t>
            </a:fld>
            <a:endParaRPr lang="ar-IQ">
              <a:solidFill>
                <a:srgbClr val="465E9C"/>
              </a:solidFill>
            </a:endParaRPr>
          </a:p>
        </p:txBody>
      </p:sp>
      <p:sp>
        <p:nvSpPr>
          <p:cNvPr id="6" name="Footer Placeholder 5"/>
          <p:cNvSpPr>
            <a:spLocks noGrp="1"/>
          </p:cNvSpPr>
          <p:nvPr>
            <p:ph type="ftr" sz="quarter" idx="11"/>
          </p:nvPr>
        </p:nvSpPr>
        <p:spPr/>
        <p:txBody>
          <a:bodyPr/>
          <a:lstStyle/>
          <a:p>
            <a:endParaRPr lang="ar-IQ">
              <a:solidFill>
                <a:srgbClr val="465E9C"/>
              </a:solidFill>
            </a:endParaRPr>
          </a:p>
        </p:txBody>
      </p:sp>
      <p:sp>
        <p:nvSpPr>
          <p:cNvPr id="7" name="Slide Number Placeholder 6"/>
          <p:cNvSpPr>
            <a:spLocks noGrp="1"/>
          </p:cNvSpPr>
          <p:nvPr>
            <p:ph type="sldNum" sz="quarter" idx="12"/>
          </p:nvPr>
        </p:nvSpPr>
        <p:spPr/>
        <p:txBody>
          <a:bodyPr/>
          <a:lstStyle/>
          <a:p>
            <a:fld id="{64D8FCAD-4FD1-4ABE-B091-4AE7D1D756F5}" type="slidenum">
              <a:rPr lang="ar-IQ" smtClean="0">
                <a:solidFill>
                  <a:srgbClr val="465E9C"/>
                </a:solidFill>
              </a:rPr>
              <a:pPr/>
              <a:t>‹#›</a:t>
            </a:fld>
            <a:endParaRPr lang="ar-IQ">
              <a:solidFill>
                <a:srgbClr val="465E9C"/>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2818167076"/>
      </p:ext>
    </p:extLst>
  </p:cSld>
  <p:clrMapOvr>
    <a:masterClrMapping/>
  </p:clrMapOvr>
  <p:transition spd="med">
    <p:randomBar dir="vert"/>
  </p:transition>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2E985AD-DD53-4F18-8A6A-35154123CFC3}" type="datetimeFigureOut">
              <a:rPr lang="ar-IQ" smtClean="0">
                <a:solidFill>
                  <a:srgbClr val="465E9C"/>
                </a:solidFill>
              </a:rPr>
              <a:pPr/>
              <a:t>10/02/1439</a:t>
            </a:fld>
            <a:endParaRPr lang="ar-IQ">
              <a:solidFill>
                <a:srgbClr val="465E9C"/>
              </a:solidFill>
            </a:endParaRPr>
          </a:p>
        </p:txBody>
      </p:sp>
      <p:sp>
        <p:nvSpPr>
          <p:cNvPr id="8" name="Footer Placeholder 7"/>
          <p:cNvSpPr>
            <a:spLocks noGrp="1"/>
          </p:cNvSpPr>
          <p:nvPr>
            <p:ph type="ftr" sz="quarter" idx="11"/>
          </p:nvPr>
        </p:nvSpPr>
        <p:spPr/>
        <p:txBody>
          <a:bodyPr/>
          <a:lstStyle/>
          <a:p>
            <a:endParaRPr lang="ar-IQ">
              <a:solidFill>
                <a:srgbClr val="465E9C"/>
              </a:solidFill>
            </a:endParaRPr>
          </a:p>
        </p:txBody>
      </p:sp>
      <p:sp>
        <p:nvSpPr>
          <p:cNvPr id="9" name="Slide Number Placeholder 8"/>
          <p:cNvSpPr>
            <a:spLocks noGrp="1"/>
          </p:cNvSpPr>
          <p:nvPr>
            <p:ph type="sldNum" sz="quarter" idx="12"/>
          </p:nvPr>
        </p:nvSpPr>
        <p:spPr/>
        <p:txBody>
          <a:bodyPr/>
          <a:lstStyle/>
          <a:p>
            <a:fld id="{64D8FCAD-4FD1-4ABE-B091-4AE7D1D756F5}" type="slidenum">
              <a:rPr lang="ar-IQ" smtClean="0">
                <a:solidFill>
                  <a:srgbClr val="465E9C"/>
                </a:solidFill>
              </a:rPr>
              <a:pPr/>
              <a:t>‹#›</a:t>
            </a:fld>
            <a:endParaRPr lang="ar-IQ">
              <a:solidFill>
                <a:srgbClr val="465E9C"/>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2450038527"/>
      </p:ext>
    </p:extLst>
  </p:cSld>
  <p:clrMapOvr>
    <a:masterClrMapping/>
  </p:clrMapOvr>
  <p:transition spd="med">
    <p:randomBar dir="vert"/>
  </p:transition>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2E985AD-DD53-4F18-8A6A-35154123CFC3}" type="datetimeFigureOut">
              <a:rPr lang="ar-IQ" smtClean="0">
                <a:solidFill>
                  <a:srgbClr val="465E9C"/>
                </a:solidFill>
              </a:rPr>
              <a:pPr/>
              <a:t>10/02/1439</a:t>
            </a:fld>
            <a:endParaRPr lang="ar-IQ">
              <a:solidFill>
                <a:srgbClr val="465E9C"/>
              </a:solidFill>
            </a:endParaRPr>
          </a:p>
        </p:txBody>
      </p:sp>
      <p:sp>
        <p:nvSpPr>
          <p:cNvPr id="4" name="Footer Placeholder 3"/>
          <p:cNvSpPr>
            <a:spLocks noGrp="1"/>
          </p:cNvSpPr>
          <p:nvPr>
            <p:ph type="ftr" sz="quarter" idx="11"/>
          </p:nvPr>
        </p:nvSpPr>
        <p:spPr/>
        <p:txBody>
          <a:bodyPr/>
          <a:lstStyle/>
          <a:p>
            <a:endParaRPr lang="ar-IQ">
              <a:solidFill>
                <a:srgbClr val="465E9C"/>
              </a:solidFill>
            </a:endParaRPr>
          </a:p>
        </p:txBody>
      </p:sp>
      <p:sp>
        <p:nvSpPr>
          <p:cNvPr id="5" name="Slide Number Placeholder 4"/>
          <p:cNvSpPr>
            <a:spLocks noGrp="1"/>
          </p:cNvSpPr>
          <p:nvPr>
            <p:ph type="sldNum" sz="quarter" idx="12"/>
          </p:nvPr>
        </p:nvSpPr>
        <p:spPr/>
        <p:txBody>
          <a:bodyPr/>
          <a:lstStyle/>
          <a:p>
            <a:fld id="{64D8FCAD-4FD1-4ABE-B091-4AE7D1D756F5}" type="slidenum">
              <a:rPr lang="ar-IQ" smtClean="0">
                <a:solidFill>
                  <a:srgbClr val="465E9C"/>
                </a:solidFill>
              </a:rPr>
              <a:pPr/>
              <a:t>‹#›</a:t>
            </a:fld>
            <a:endParaRPr lang="ar-IQ">
              <a:solidFill>
                <a:srgbClr val="465E9C"/>
              </a:solidFill>
            </a:endParaRPr>
          </a:p>
        </p:txBody>
      </p:sp>
    </p:spTree>
    <p:extLst>
      <p:ext uri="{BB962C8B-B14F-4D97-AF65-F5344CB8AC3E}">
        <p14:creationId xmlns:p14="http://schemas.microsoft.com/office/powerpoint/2010/main" val="2698028561"/>
      </p:ext>
    </p:extLst>
  </p:cSld>
  <p:clrMapOvr>
    <a:masterClrMapping/>
  </p:clrMapOvr>
  <p:transition spd="med">
    <p:randomBar dir="vert"/>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5448"/>
            <a:ext cx="8229600" cy="1252728"/>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985AD-DD53-4F18-8A6A-35154123CFC3}" type="datetimeFigureOut">
              <a:rPr lang="ar-IQ" smtClean="0">
                <a:solidFill>
                  <a:srgbClr val="465E9C"/>
                </a:solidFill>
              </a:rPr>
              <a:pPr/>
              <a:t>10/02/1439</a:t>
            </a:fld>
            <a:endParaRPr lang="ar-IQ">
              <a:solidFill>
                <a:srgbClr val="465E9C"/>
              </a:solidFill>
            </a:endParaRPr>
          </a:p>
        </p:txBody>
      </p:sp>
      <p:sp>
        <p:nvSpPr>
          <p:cNvPr id="3" name="Footer Placeholder 2"/>
          <p:cNvSpPr>
            <a:spLocks noGrp="1"/>
          </p:cNvSpPr>
          <p:nvPr>
            <p:ph type="ftr" sz="quarter" idx="11"/>
          </p:nvPr>
        </p:nvSpPr>
        <p:spPr/>
        <p:txBody>
          <a:bodyPr/>
          <a:lstStyle/>
          <a:p>
            <a:endParaRPr lang="ar-IQ">
              <a:solidFill>
                <a:srgbClr val="465E9C"/>
              </a:solidFill>
            </a:endParaRPr>
          </a:p>
        </p:txBody>
      </p:sp>
      <p:sp>
        <p:nvSpPr>
          <p:cNvPr id="4" name="Slide Number Placeholder 3"/>
          <p:cNvSpPr>
            <a:spLocks noGrp="1"/>
          </p:cNvSpPr>
          <p:nvPr>
            <p:ph type="sldNum" sz="quarter" idx="12"/>
          </p:nvPr>
        </p:nvSpPr>
        <p:spPr/>
        <p:txBody>
          <a:bodyPr/>
          <a:lstStyle/>
          <a:p>
            <a:fld id="{64D8FCAD-4FD1-4ABE-B091-4AE7D1D756F5}" type="slidenum">
              <a:rPr lang="ar-IQ" smtClean="0">
                <a:solidFill>
                  <a:srgbClr val="465E9C"/>
                </a:solidFill>
              </a:rPr>
              <a:pPr/>
              <a:t>‹#›</a:t>
            </a:fld>
            <a:endParaRPr lang="ar-IQ">
              <a:solidFill>
                <a:srgbClr val="465E9C"/>
              </a:solidFill>
            </a:endParaRPr>
          </a:p>
        </p:txBody>
      </p:sp>
    </p:spTree>
    <p:extLst>
      <p:ext uri="{BB962C8B-B14F-4D97-AF65-F5344CB8AC3E}">
        <p14:creationId xmlns:p14="http://schemas.microsoft.com/office/powerpoint/2010/main" val="3840695307"/>
      </p:ext>
    </p:extLst>
  </p:cSld>
  <p:clrMapOvr>
    <a:masterClrMapping/>
  </p:clrMapOvr>
  <p:transition spd="med">
    <p:randomBar dir="vert"/>
  </p:transition>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1698" y="5885672"/>
            <a:ext cx="1213821" cy="365125"/>
          </a:xfrm>
        </p:spPr>
        <p:txBody>
          <a:bodyPr/>
          <a:lstStyle/>
          <a:p>
            <a:fld id="{12E985AD-DD53-4F18-8A6A-35154123CFC3}" type="datetimeFigureOut">
              <a:rPr lang="ar-IQ" smtClean="0">
                <a:solidFill>
                  <a:srgbClr val="465E9C"/>
                </a:solidFill>
              </a:rPr>
              <a:pPr/>
              <a:t>10/02/1439</a:t>
            </a:fld>
            <a:endParaRPr lang="ar-IQ">
              <a:solidFill>
                <a:srgbClr val="465E9C"/>
              </a:solidFill>
            </a:endParaRPr>
          </a:p>
        </p:txBody>
      </p:sp>
      <p:sp>
        <p:nvSpPr>
          <p:cNvPr id="6" name="Footer Placeholder 5"/>
          <p:cNvSpPr>
            <a:spLocks noGrp="1"/>
          </p:cNvSpPr>
          <p:nvPr>
            <p:ph type="ftr" sz="quarter" idx="11"/>
          </p:nvPr>
        </p:nvSpPr>
        <p:spPr>
          <a:xfrm rot="-60000">
            <a:off x="914554" y="5829261"/>
            <a:ext cx="3522607" cy="365125"/>
          </a:xfrm>
        </p:spPr>
        <p:txBody>
          <a:bodyPr/>
          <a:lstStyle/>
          <a:p>
            <a:endParaRPr lang="ar-IQ">
              <a:solidFill>
                <a:srgbClr val="465E9C"/>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fld id="{64D8FCAD-4FD1-4ABE-B091-4AE7D1D756F5}" type="slidenum">
              <a:rPr lang="ar-IQ" smtClean="0">
                <a:solidFill>
                  <a:srgbClr val="465E9C"/>
                </a:solidFill>
              </a:rPr>
              <a:pPr/>
              <a:t>‹#›</a:t>
            </a:fld>
            <a:endParaRPr lang="ar-IQ">
              <a:solidFill>
                <a:srgbClr val="465E9C"/>
              </a:solidFill>
            </a:endParaRPr>
          </a:p>
        </p:txBody>
      </p:sp>
    </p:spTree>
    <p:extLst>
      <p:ext uri="{BB962C8B-B14F-4D97-AF65-F5344CB8AC3E}">
        <p14:creationId xmlns:p14="http://schemas.microsoft.com/office/powerpoint/2010/main" val="717634808"/>
      </p:ext>
    </p:extLst>
  </p:cSld>
  <p:clrMapOvr>
    <a:masterClrMapping/>
  </p:clrMapOvr>
  <p:transition spd="med">
    <p:randomBar dir="vert"/>
  </p:transition>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5936" y="5888737"/>
            <a:ext cx="1213821" cy="365125"/>
          </a:xfrm>
        </p:spPr>
        <p:txBody>
          <a:bodyPr/>
          <a:lstStyle/>
          <a:p>
            <a:fld id="{12E985AD-DD53-4F18-8A6A-35154123CFC3}" type="datetimeFigureOut">
              <a:rPr lang="ar-IQ" smtClean="0">
                <a:solidFill>
                  <a:srgbClr val="465E9C"/>
                </a:solidFill>
              </a:rPr>
              <a:pPr/>
              <a:t>10/02/1439</a:t>
            </a:fld>
            <a:endParaRPr lang="ar-IQ">
              <a:solidFill>
                <a:srgbClr val="465E9C"/>
              </a:solidFill>
            </a:endParaRPr>
          </a:p>
        </p:txBody>
      </p:sp>
      <p:sp>
        <p:nvSpPr>
          <p:cNvPr id="6" name="Footer Placeholder 5"/>
          <p:cNvSpPr>
            <a:spLocks noGrp="1"/>
          </p:cNvSpPr>
          <p:nvPr>
            <p:ph type="ftr" sz="quarter" idx="11"/>
          </p:nvPr>
        </p:nvSpPr>
        <p:spPr>
          <a:xfrm rot="-60000">
            <a:off x="914569" y="5831037"/>
            <a:ext cx="3319043" cy="365125"/>
          </a:xfrm>
        </p:spPr>
        <p:txBody>
          <a:bodyPr/>
          <a:lstStyle/>
          <a:p>
            <a:endParaRPr lang="ar-IQ">
              <a:solidFill>
                <a:srgbClr val="465E9C"/>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fld id="{64D8FCAD-4FD1-4ABE-B091-4AE7D1D756F5}" type="slidenum">
              <a:rPr lang="ar-IQ" smtClean="0">
                <a:solidFill>
                  <a:srgbClr val="465E9C"/>
                </a:solidFill>
              </a:rPr>
              <a:pPr/>
              <a:t>‹#›</a:t>
            </a:fld>
            <a:endParaRPr lang="ar-IQ">
              <a:solidFill>
                <a:srgbClr val="465E9C"/>
              </a:solidFill>
            </a:endParaRPr>
          </a:p>
        </p:txBody>
      </p:sp>
    </p:spTree>
    <p:extLst>
      <p:ext uri="{BB962C8B-B14F-4D97-AF65-F5344CB8AC3E}">
        <p14:creationId xmlns:p14="http://schemas.microsoft.com/office/powerpoint/2010/main" val="158154135"/>
      </p:ext>
    </p:extLst>
  </p:cSld>
  <p:clrMapOvr>
    <a:masterClrMapping/>
  </p:clrMapOvr>
  <p:transition spd="med">
    <p:randomBar dir="vert"/>
  </p:transition>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2E985AD-DD53-4F18-8A6A-35154123CFC3}" type="datetimeFigureOut">
              <a:rPr lang="ar-IQ" smtClean="0">
                <a:solidFill>
                  <a:srgbClr val="465E9C"/>
                </a:solidFill>
              </a:rPr>
              <a:pPr/>
              <a:t>10/02/1439</a:t>
            </a:fld>
            <a:endParaRPr lang="ar-IQ">
              <a:solidFill>
                <a:srgbClr val="465E9C"/>
              </a:solidFill>
            </a:endParaRPr>
          </a:p>
        </p:txBody>
      </p:sp>
      <p:sp>
        <p:nvSpPr>
          <p:cNvPr id="5" name="Footer Placeholder 4"/>
          <p:cNvSpPr>
            <a:spLocks noGrp="1"/>
          </p:cNvSpPr>
          <p:nvPr>
            <p:ph type="ftr" sz="quarter" idx="11"/>
          </p:nvPr>
        </p:nvSpPr>
        <p:spPr/>
        <p:txBody>
          <a:bodyPr/>
          <a:lstStyle/>
          <a:p>
            <a:endParaRPr lang="ar-IQ">
              <a:solidFill>
                <a:srgbClr val="465E9C"/>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srgbClr val="465E9C"/>
                </a:solidFill>
              </a:rPr>
              <a:pPr/>
              <a:t>‹#›</a:t>
            </a:fld>
            <a:endParaRPr lang="ar-IQ">
              <a:solidFill>
                <a:srgbClr val="465E9C"/>
              </a:solidFill>
            </a:endParaRPr>
          </a:p>
        </p:txBody>
      </p:sp>
    </p:spTree>
    <p:extLst>
      <p:ext uri="{BB962C8B-B14F-4D97-AF65-F5344CB8AC3E}">
        <p14:creationId xmlns:p14="http://schemas.microsoft.com/office/powerpoint/2010/main" val="1643421093"/>
      </p:ext>
    </p:extLst>
  </p:cSld>
  <p:clrMapOvr>
    <a:masterClrMapping/>
  </p:clrMapOvr>
  <p:transition spd="med">
    <p:randomBar dir="vert"/>
  </p:transition>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2E985AD-DD53-4F18-8A6A-35154123CFC3}" type="datetimeFigureOut">
              <a:rPr lang="ar-IQ" smtClean="0">
                <a:solidFill>
                  <a:srgbClr val="465E9C"/>
                </a:solidFill>
              </a:rPr>
              <a:pPr/>
              <a:t>10/02/1439</a:t>
            </a:fld>
            <a:endParaRPr lang="ar-IQ">
              <a:solidFill>
                <a:srgbClr val="465E9C"/>
              </a:solidFill>
            </a:endParaRPr>
          </a:p>
        </p:txBody>
      </p:sp>
      <p:sp>
        <p:nvSpPr>
          <p:cNvPr id="5" name="Footer Placeholder 4"/>
          <p:cNvSpPr>
            <a:spLocks noGrp="1"/>
          </p:cNvSpPr>
          <p:nvPr>
            <p:ph type="ftr" sz="quarter" idx="11"/>
          </p:nvPr>
        </p:nvSpPr>
        <p:spPr/>
        <p:txBody>
          <a:bodyPr/>
          <a:lstStyle/>
          <a:p>
            <a:endParaRPr lang="ar-IQ">
              <a:solidFill>
                <a:srgbClr val="465E9C"/>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srgbClr val="465E9C"/>
                </a:solidFill>
              </a:rPr>
              <a:pPr/>
              <a:t>‹#›</a:t>
            </a:fld>
            <a:endParaRPr lang="ar-IQ">
              <a:solidFill>
                <a:srgbClr val="465E9C"/>
              </a:solidFill>
            </a:endParaRPr>
          </a:p>
        </p:txBody>
      </p:sp>
    </p:spTree>
    <p:extLst>
      <p:ext uri="{BB962C8B-B14F-4D97-AF65-F5344CB8AC3E}">
        <p14:creationId xmlns:p14="http://schemas.microsoft.com/office/powerpoint/2010/main" val="4011227457"/>
      </p:ext>
    </p:extLst>
  </p:cSld>
  <p:clrMapOvr>
    <a:masterClrMapping/>
  </p:clrMapOvr>
  <p:transition spd="med">
    <p:randomBar dir="vert"/>
  </p:transition>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1"/>
      </p:bgRef>
    </p:bg>
    <p:spTree>
      <p:nvGrpSpPr>
        <p:cNvPr id="1" name=""/>
        <p:cNvGrpSpPr/>
        <p:nvPr/>
      </p:nvGrpSpPr>
      <p:grpSpPr>
        <a:xfrm>
          <a:off x="0" y="0"/>
          <a:ext cx="0" cy="0"/>
          <a:chOff x="0" y="0"/>
          <a:chExt cx="0" cy="0"/>
        </a:xfrm>
      </p:grpSpPr>
      <p:sp>
        <p:nvSpPr>
          <p:cNvPr id="8" name="مستطيل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رابط مستقيم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عنوان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ar-SA" smtClean="0"/>
              <a:t>انقر لتحرير نمط العنوان الرئيسي</a:t>
            </a:r>
            <a:endParaRPr kumimoji="0" lang="en-US"/>
          </a:p>
        </p:txBody>
      </p:sp>
      <p:sp>
        <p:nvSpPr>
          <p:cNvPr id="25" name="عنوان فرعي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31" name="عنصر نائب للتاريخ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D4EEC9E-1A26-44E5-9DF2-1B8EDFC7A6D7}" type="datetimeFigureOut">
              <a:rPr>
                <a:solidFill>
                  <a:srgbClr val="DFE6D0"/>
                </a:solidFill>
              </a:rPr>
              <a:pPr/>
              <a:t>10/30/2017</a:t>
            </a:fld>
            <a:endParaRPr>
              <a:solidFill>
                <a:srgbClr val="DFE6D0"/>
              </a:solidFill>
            </a:endParaRPr>
          </a:p>
        </p:txBody>
      </p:sp>
      <p:sp>
        <p:nvSpPr>
          <p:cNvPr id="18" name="عنصر نائب للتذييل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solidFill>
                <a:srgbClr val="DFE6D0"/>
              </a:solidFill>
            </a:endParaRPr>
          </a:p>
        </p:txBody>
      </p:sp>
      <p:sp>
        <p:nvSpPr>
          <p:cNvPr id="29" name="عنصر نائب لرقم الشريحة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4D72BD4-2BF9-404A-ADF5-09DF5C719A67}" type="slidenum">
              <a:rPr>
                <a:solidFill>
                  <a:srgbClr val="DFE6D0"/>
                </a:solidFill>
              </a:rPr>
              <a:pPr/>
              <a:t>‹#›</a:t>
            </a:fld>
            <a:endParaRPr>
              <a:solidFill>
                <a:srgbClr val="DFE6D0"/>
              </a:solidFill>
            </a:endParaRPr>
          </a:p>
        </p:txBody>
      </p:sp>
    </p:spTree>
    <p:extLst>
      <p:ext uri="{BB962C8B-B14F-4D97-AF65-F5344CB8AC3E}">
        <p14:creationId xmlns:p14="http://schemas.microsoft.com/office/powerpoint/2010/main" val="1995844353"/>
      </p:ext>
    </p:extLst>
  </p:cSld>
  <p:clrMapOvr>
    <a:overrideClrMapping bg1="lt1" tx1="dk1" bg2="lt2" tx2="dk2" accent1="accent1" accent2="accent2" accent3="accent3" accent4="accent4" accent5="accent5" accent6="accent6" hlink="hlink" folHlink="folHlink"/>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4D4EEC9E-1A26-44E5-9DF2-1B8EDFC7A6D7}" type="datetimeFigureOut">
              <a:rPr lang="en-US" smtClean="0">
                <a:solidFill>
                  <a:srgbClr val="DFE6D0"/>
                </a:solidFill>
              </a:rPr>
              <a:pPr/>
              <a:t>10/30/2017</a:t>
            </a:fld>
            <a:endParaRPr lang="en-US">
              <a:solidFill>
                <a:srgbClr val="DFE6D0"/>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DFE6D0"/>
              </a:solidFill>
            </a:endParaRPr>
          </a:p>
        </p:txBody>
      </p:sp>
      <p:sp>
        <p:nvSpPr>
          <p:cNvPr id="6" name="عنصر نائب لرقم الشريحة 5"/>
          <p:cNvSpPr>
            <a:spLocks noGrp="1"/>
          </p:cNvSpPr>
          <p:nvPr>
            <p:ph type="sldNum" sz="quarter" idx="12"/>
          </p:nvPr>
        </p:nvSpPr>
        <p:spPr/>
        <p:txBody>
          <a:bodyPr/>
          <a:lstStyle>
            <a:extLst/>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260078742"/>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D4EEC9E-1A26-44E5-9DF2-1B8EDFC7A6D7}" type="datetimeFigureOut">
              <a:rPr lang="en-US" smtClean="0">
                <a:solidFill>
                  <a:srgbClr val="1D3641"/>
                </a:solidFill>
              </a:rPr>
              <a:pPr/>
              <a:t>10/30/2017</a:t>
            </a:fld>
            <a:endParaRPr lang="en-US">
              <a:solidFill>
                <a:srgbClr val="1D3641"/>
              </a:solidFill>
            </a:endParaRPr>
          </a:p>
        </p:txBody>
      </p:sp>
      <p:sp>
        <p:nvSpPr>
          <p:cNvPr id="5" name="عنصر نائب للتذييل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1D3641"/>
              </a:solidFill>
            </a:endParaRPr>
          </a:p>
        </p:txBody>
      </p:sp>
      <p:sp>
        <p:nvSpPr>
          <p:cNvPr id="6" name="عنصر نائب لرقم الشريحة 5"/>
          <p:cNvSpPr>
            <a:spLocks noGrp="1"/>
          </p:cNvSpPr>
          <p:nvPr>
            <p:ph type="sldNum" sz="quarter" idx="12"/>
          </p:nvPr>
        </p:nvSpPr>
        <p:spPr>
          <a:xfrm>
            <a:off x="6733952" y="6555112"/>
            <a:ext cx="588336" cy="228600"/>
          </a:xfrm>
        </p:spPr>
        <p:txBody>
          <a:bodyPr/>
          <a:lstStyle>
            <a:extLst/>
          </a:lstStyle>
          <a:p>
            <a:fld id="{04D72BD4-2BF9-404A-ADF5-09DF5C719A67}" type="slidenum">
              <a:rPr lang="en-US" smtClean="0">
                <a:solidFill>
                  <a:srgbClr val="1D3641"/>
                </a:solidFill>
              </a:rPr>
              <a:pPr/>
              <a:t>‹#›</a:t>
            </a:fld>
            <a:endParaRPr lang="en-US">
              <a:solidFill>
                <a:srgbClr val="1D3641"/>
              </a:solidFill>
            </a:endParaRPr>
          </a:p>
        </p:txBody>
      </p:sp>
    </p:spTree>
    <p:extLst>
      <p:ext uri="{BB962C8B-B14F-4D97-AF65-F5344CB8AC3E}">
        <p14:creationId xmlns:p14="http://schemas.microsoft.com/office/powerpoint/2010/main" val="2359869191"/>
      </p:ext>
    </p:extLst>
  </p:cSld>
  <p:clrMapOvr>
    <a:overrideClrMapping bg1="lt1" tx1="dk1" bg2="lt2" tx2="dk2" accent1="accent1" accent2="accent2" accent3="accent3" accent4="accent4" accent5="accent5" accent6="accent6" hlink="hlink" folHlink="folHlink"/>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4D4EEC9E-1A26-44E5-9DF2-1B8EDFC7A6D7}" type="datetimeFigureOut">
              <a:rPr lang="en-US" smtClean="0">
                <a:solidFill>
                  <a:srgbClr val="DFE6D0"/>
                </a:solidFill>
              </a:rPr>
              <a:pPr/>
              <a:t>10/30/2017</a:t>
            </a:fld>
            <a:endParaRPr lang="en-US">
              <a:solidFill>
                <a:srgbClr val="DFE6D0"/>
              </a:solidFill>
            </a:endParaRPr>
          </a:p>
        </p:txBody>
      </p:sp>
      <p:sp>
        <p:nvSpPr>
          <p:cNvPr id="6" name="عنصر نائب للتذييل 5"/>
          <p:cNvSpPr>
            <a:spLocks noGrp="1"/>
          </p:cNvSpPr>
          <p:nvPr>
            <p:ph type="ftr" sz="quarter" idx="11"/>
          </p:nvPr>
        </p:nvSpPr>
        <p:spPr/>
        <p:txBody>
          <a:bodyPr/>
          <a:lstStyle>
            <a:extLst/>
          </a:lstStyle>
          <a:p>
            <a:endParaRPr lang="en-US">
              <a:solidFill>
                <a:srgbClr val="DFE6D0"/>
              </a:solidFill>
            </a:endParaRPr>
          </a:p>
        </p:txBody>
      </p:sp>
      <p:sp>
        <p:nvSpPr>
          <p:cNvPr id="7" name="عنصر نائب لرقم الشريحة 6"/>
          <p:cNvSpPr>
            <a:spLocks noGrp="1"/>
          </p:cNvSpPr>
          <p:nvPr>
            <p:ph type="sldNum" sz="quarter" idx="12"/>
          </p:nvPr>
        </p:nvSpPr>
        <p:spPr/>
        <p:txBody>
          <a:bodyPr/>
          <a:lstStyle>
            <a:extLst/>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297874344"/>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nchor="b"/>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4D4EEC9E-1A26-44E5-9DF2-1B8EDFC7A6D7}" type="datetimeFigureOut">
              <a:rPr lang="en-US" smtClean="0">
                <a:solidFill>
                  <a:srgbClr val="DFE6D0"/>
                </a:solidFill>
              </a:rPr>
              <a:pPr/>
              <a:t>10/30/2017</a:t>
            </a:fld>
            <a:endParaRPr lang="en-US">
              <a:solidFill>
                <a:srgbClr val="DFE6D0"/>
              </a:solidFill>
            </a:endParaRPr>
          </a:p>
        </p:txBody>
      </p:sp>
      <p:sp>
        <p:nvSpPr>
          <p:cNvPr id="8" name="عنصر نائب للتذييل 7"/>
          <p:cNvSpPr>
            <a:spLocks noGrp="1"/>
          </p:cNvSpPr>
          <p:nvPr>
            <p:ph type="ftr" sz="quarter" idx="11"/>
          </p:nvPr>
        </p:nvSpPr>
        <p:spPr/>
        <p:txBody>
          <a:bodyPr/>
          <a:lstStyle>
            <a:extLst/>
          </a:lstStyle>
          <a:p>
            <a:endParaRPr lang="en-US">
              <a:solidFill>
                <a:srgbClr val="DFE6D0"/>
              </a:solidFill>
            </a:endParaRPr>
          </a:p>
        </p:txBody>
      </p:sp>
      <p:sp>
        <p:nvSpPr>
          <p:cNvPr id="9" name="عنصر نائب لرقم الشريحة 8"/>
          <p:cNvSpPr>
            <a:spLocks noGrp="1"/>
          </p:cNvSpPr>
          <p:nvPr>
            <p:ph type="sldNum" sz="quarter" idx="12"/>
          </p:nvPr>
        </p:nvSpPr>
        <p:spPr/>
        <p:txBody>
          <a:bodyPr/>
          <a:lstStyle>
            <a:extLst/>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0914823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9" name="مستطيل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مستطيل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وان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4D4EEC9E-1A26-44E5-9DF2-1B8EDFC7A6D7}" type="datetimeFigureOut">
              <a:rPr lang="en-US" smtClean="0">
                <a:solidFill>
                  <a:srgbClr val="DFE6D0"/>
                </a:solidFill>
              </a:rPr>
              <a:pPr/>
              <a:t>10/30/2017</a:t>
            </a:fld>
            <a:endParaRPr lang="en-US">
              <a:solidFill>
                <a:srgbClr val="DFE6D0"/>
              </a:solidFill>
            </a:endParaRPr>
          </a:p>
        </p:txBody>
      </p:sp>
      <p:sp>
        <p:nvSpPr>
          <p:cNvPr id="4" name="عنصر نائب للتذييل 3"/>
          <p:cNvSpPr>
            <a:spLocks noGrp="1"/>
          </p:cNvSpPr>
          <p:nvPr>
            <p:ph type="ftr" sz="quarter" idx="11"/>
          </p:nvPr>
        </p:nvSpPr>
        <p:spPr/>
        <p:txBody>
          <a:bodyPr/>
          <a:lstStyle>
            <a:extLst/>
          </a:lstStyle>
          <a:p>
            <a:endParaRPr lang="en-US">
              <a:solidFill>
                <a:srgbClr val="DFE6D0"/>
              </a:solidFill>
            </a:endParaRPr>
          </a:p>
        </p:txBody>
      </p:sp>
      <p:sp>
        <p:nvSpPr>
          <p:cNvPr id="5" name="عنصر نائب لرقم الشريحة 4"/>
          <p:cNvSpPr>
            <a:spLocks noGrp="1"/>
          </p:cNvSpPr>
          <p:nvPr>
            <p:ph type="sldNum" sz="quarter" idx="12"/>
          </p:nvPr>
        </p:nvSpPr>
        <p:spPr/>
        <p:txBody>
          <a:bodyPr/>
          <a:lstStyle>
            <a:extLst/>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729532599"/>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solidFill>
                  <a:schemeClr val="tx2"/>
                </a:solidFill>
              </a:defRPr>
            </a:lvl1pPr>
            <a:extLst/>
          </a:lstStyle>
          <a:p>
            <a:fld id="{4D4EEC9E-1A26-44E5-9DF2-1B8EDFC7A6D7}" type="datetimeFigureOut">
              <a:rPr lang="en-US" smtClean="0">
                <a:solidFill>
                  <a:srgbClr val="DFE6D0"/>
                </a:solidFill>
              </a:rPr>
              <a:pPr/>
              <a:t>10/30/2017</a:t>
            </a:fld>
            <a:endParaRPr lang="en-US">
              <a:solidFill>
                <a:srgbClr val="DFE6D0"/>
              </a:solidFill>
            </a:endParaRPr>
          </a:p>
        </p:txBody>
      </p:sp>
      <p:sp>
        <p:nvSpPr>
          <p:cNvPr id="3" name="عنصر نائب للتذييل 2"/>
          <p:cNvSpPr>
            <a:spLocks noGrp="1"/>
          </p:cNvSpPr>
          <p:nvPr>
            <p:ph type="ftr" sz="quarter" idx="11"/>
          </p:nvPr>
        </p:nvSpPr>
        <p:spPr/>
        <p:txBody>
          <a:bodyPr/>
          <a:lstStyle>
            <a:lvl1pPr>
              <a:defRPr>
                <a:solidFill>
                  <a:schemeClr val="tx2"/>
                </a:solidFill>
              </a:defRPr>
            </a:lvl1pPr>
            <a:extLst/>
          </a:lstStyle>
          <a:p>
            <a:endParaRPr lang="en-US">
              <a:solidFill>
                <a:srgbClr val="DFE6D0"/>
              </a:solidFill>
            </a:endParaRPr>
          </a:p>
        </p:txBody>
      </p:sp>
      <p:sp>
        <p:nvSpPr>
          <p:cNvPr id="4" name="عنصر نائب لرقم الشريحة 3"/>
          <p:cNvSpPr>
            <a:spLocks noGrp="1"/>
          </p:cNvSpPr>
          <p:nvPr>
            <p:ph type="sldNum" sz="quarter" idx="12"/>
          </p:nvPr>
        </p:nvSpPr>
        <p:spPr/>
        <p:txBody>
          <a:bodyPr/>
          <a:lstStyle>
            <a:extLst/>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517160737"/>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4D4EEC9E-1A26-44E5-9DF2-1B8EDFC7A6D7}" type="datetimeFigureOut">
              <a:rPr lang="en-US" smtClean="0">
                <a:solidFill>
                  <a:srgbClr val="DFE6D0"/>
                </a:solidFill>
              </a:rPr>
              <a:pPr/>
              <a:t>10/30/2017</a:t>
            </a:fld>
            <a:endParaRPr lang="en-US">
              <a:solidFill>
                <a:srgbClr val="DFE6D0"/>
              </a:solidFill>
            </a:endParaRPr>
          </a:p>
        </p:txBody>
      </p:sp>
      <p:sp>
        <p:nvSpPr>
          <p:cNvPr id="6" name="عنصر نائب للتذييل 5"/>
          <p:cNvSpPr>
            <a:spLocks noGrp="1"/>
          </p:cNvSpPr>
          <p:nvPr>
            <p:ph type="ftr" sz="quarter" idx="11"/>
          </p:nvPr>
        </p:nvSpPr>
        <p:spPr/>
        <p:txBody>
          <a:bodyPr/>
          <a:lstStyle>
            <a:extLst/>
          </a:lstStyle>
          <a:p>
            <a:endParaRPr lang="en-US">
              <a:solidFill>
                <a:srgbClr val="DFE6D0"/>
              </a:solidFill>
            </a:endParaRPr>
          </a:p>
        </p:txBody>
      </p:sp>
      <p:sp>
        <p:nvSpPr>
          <p:cNvPr id="7" name="عنصر نائب لرقم الشريحة 6"/>
          <p:cNvSpPr>
            <a:spLocks noGrp="1"/>
          </p:cNvSpPr>
          <p:nvPr>
            <p:ph type="sldNum" sz="quarter" idx="12"/>
          </p:nvPr>
        </p:nvSpPr>
        <p:spPr/>
        <p:txBody>
          <a:bodyPr/>
          <a:lstStyle>
            <a:extLst/>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242545779"/>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2"/>
      </p:bgRef>
    </p:bg>
    <p:spTree>
      <p:nvGrpSpPr>
        <p:cNvPr id="1" name=""/>
        <p:cNvGrpSpPr/>
        <p:nvPr/>
      </p:nvGrpSpPr>
      <p:grpSpPr>
        <a:xfrm>
          <a:off x="0" y="0"/>
          <a:ext cx="0" cy="0"/>
          <a:chOff x="0" y="0"/>
          <a:chExt cx="0" cy="0"/>
        </a:xfrm>
      </p:grpSpPr>
      <p:sp>
        <p:nvSpPr>
          <p:cNvPr id="8" name="مستطيل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مستطيل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عنوان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ar-SA" smtClean="0"/>
              <a:t>انقر لتحرير نمط العنوان الرئيسي</a:t>
            </a:r>
            <a:endParaRPr kumimoji="0" lang="en-US" dirty="0"/>
          </a:p>
        </p:txBody>
      </p:sp>
      <p:sp>
        <p:nvSpPr>
          <p:cNvPr id="4" name="عنصر نائب للنص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extLst/>
          </a:lstStyle>
          <a:p>
            <a:fld id="{4D4EEC9E-1A26-44E5-9DF2-1B8EDFC7A6D7}" type="datetimeFigureOut">
              <a:rPr lang="en-US" smtClean="0">
                <a:solidFill>
                  <a:srgbClr val="DFE6D0"/>
                </a:solidFill>
              </a:rPr>
              <a:pPr/>
              <a:t>10/30/2017</a:t>
            </a:fld>
            <a:endParaRPr lang="en-US">
              <a:solidFill>
                <a:srgbClr val="DFE6D0"/>
              </a:solidFill>
            </a:endParaRPr>
          </a:p>
        </p:txBody>
      </p:sp>
      <p:sp>
        <p:nvSpPr>
          <p:cNvPr id="6" name="عنصر نائب للتذييل 5"/>
          <p:cNvSpPr>
            <a:spLocks noGrp="1"/>
          </p:cNvSpPr>
          <p:nvPr>
            <p:ph type="ftr" sz="quarter" idx="11"/>
          </p:nvPr>
        </p:nvSpPr>
        <p:spPr/>
        <p:txBody>
          <a:bodyPr/>
          <a:lstStyle>
            <a:extLst/>
          </a:lstStyle>
          <a:p>
            <a:endParaRPr lang="en-US">
              <a:solidFill>
                <a:srgbClr val="DFE6D0"/>
              </a:solidFill>
            </a:endParaRPr>
          </a:p>
        </p:txBody>
      </p:sp>
      <p:sp>
        <p:nvSpPr>
          <p:cNvPr id="7" name="عنصر نائب لرقم الشريحة 6"/>
          <p:cNvSpPr>
            <a:spLocks noGrp="1"/>
          </p:cNvSpPr>
          <p:nvPr>
            <p:ph type="sldNum" sz="quarter" idx="12"/>
          </p:nvPr>
        </p:nvSpPr>
        <p:spPr/>
        <p:txBody>
          <a:bodyPr/>
          <a:lstStyle>
            <a:extLst/>
          </a:lstStyle>
          <a:p>
            <a:fld id="{04D72BD4-2BF9-404A-ADF5-09DF5C719A67}" type="slidenum">
              <a:rPr lang="en-US" smtClean="0">
                <a:solidFill>
                  <a:srgbClr val="DFE6D0"/>
                </a:solidFill>
              </a:rPr>
              <a:pPr/>
              <a:t>‹#›</a:t>
            </a:fld>
            <a:endParaRPr lang="en-US">
              <a:solidFill>
                <a:srgbClr val="DFE6D0"/>
              </a:solidFill>
            </a:endParaRPr>
          </a:p>
        </p:txBody>
      </p:sp>
      <p:sp>
        <p:nvSpPr>
          <p:cNvPr id="10" name="عنصر نائب للصورة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ar-SA" smtClean="0"/>
              <a:t>انقر فوق الأيقونة لإضافة صورة</a:t>
            </a:r>
            <a:endParaRPr kumimoji="0" lang="en-US" dirty="0"/>
          </a:p>
        </p:txBody>
      </p:sp>
    </p:spTree>
    <p:extLst>
      <p:ext uri="{BB962C8B-B14F-4D97-AF65-F5344CB8AC3E}">
        <p14:creationId xmlns:p14="http://schemas.microsoft.com/office/powerpoint/2010/main" val="3258450621"/>
      </p:ext>
    </p:extLst>
  </p:cSld>
  <p:clrMapOvr>
    <a:overrideClrMapping bg1="dk1" tx1="lt1" bg2="dk2" tx2="lt2" accent1="accent1" accent2="accent2" accent3="accent3" accent4="accent4" accent5="accent5" accent6="accent6" hlink="hlink" folHlink="folHlink"/>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4D4EEC9E-1A26-44E5-9DF2-1B8EDFC7A6D7}" type="datetimeFigureOut">
              <a:rPr lang="en-US" smtClean="0">
                <a:solidFill>
                  <a:srgbClr val="DFE6D0"/>
                </a:solidFill>
              </a:rPr>
              <a:pPr/>
              <a:t>10/30/2017</a:t>
            </a:fld>
            <a:endParaRPr lang="en-US">
              <a:solidFill>
                <a:srgbClr val="DFE6D0"/>
              </a:solidFill>
            </a:endParaRPr>
          </a:p>
        </p:txBody>
      </p:sp>
      <p:sp>
        <p:nvSpPr>
          <p:cNvPr id="5" name="عنصر نائب للتذييل 4"/>
          <p:cNvSpPr>
            <a:spLocks noGrp="1"/>
          </p:cNvSpPr>
          <p:nvPr>
            <p:ph type="ftr" sz="quarter" idx="11"/>
          </p:nvPr>
        </p:nvSpPr>
        <p:spPr/>
        <p:txBody>
          <a:bodyPr/>
          <a:lstStyle>
            <a:extLst/>
          </a:lstStyle>
          <a:p>
            <a:endParaRPr lang="en-US">
              <a:solidFill>
                <a:srgbClr val="DFE6D0"/>
              </a:solidFill>
            </a:endParaRPr>
          </a:p>
        </p:txBody>
      </p:sp>
      <p:sp>
        <p:nvSpPr>
          <p:cNvPr id="6" name="عنصر نائب لرقم الشريحة 5"/>
          <p:cNvSpPr>
            <a:spLocks noGrp="1"/>
          </p:cNvSpPr>
          <p:nvPr>
            <p:ph type="sldNum" sz="quarter" idx="12"/>
          </p:nvPr>
        </p:nvSpPr>
        <p:spPr/>
        <p:txBody>
          <a:bodyPr/>
          <a:lstStyle>
            <a:extLst/>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805723142"/>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274955"/>
            <a:ext cx="1524000" cy="5851525"/>
          </a:xfrm>
        </p:spPr>
        <p:txBody>
          <a:bodyPr vert="eaVert" ancho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2"/>
            <a:ext cx="60198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242816" y="6557946"/>
            <a:ext cx="2002464" cy="226902"/>
          </a:xfrm>
        </p:spPr>
        <p:txBody>
          <a:bodyPr/>
          <a:lstStyle>
            <a:extLst/>
          </a:lstStyle>
          <a:p>
            <a:fld id="{4D4EEC9E-1A26-44E5-9DF2-1B8EDFC7A6D7}" type="datetimeFigureOut">
              <a:rPr lang="en-US" smtClean="0">
                <a:solidFill>
                  <a:srgbClr val="DFE6D0"/>
                </a:solidFill>
              </a:rPr>
              <a:pPr/>
              <a:t>10/30/2017</a:t>
            </a:fld>
            <a:endParaRPr lang="en-US">
              <a:solidFill>
                <a:srgbClr val="DFE6D0"/>
              </a:solidFill>
            </a:endParaRPr>
          </a:p>
        </p:txBody>
      </p:sp>
      <p:sp>
        <p:nvSpPr>
          <p:cNvPr id="5" name="عنصر نائب للتذييل 4"/>
          <p:cNvSpPr>
            <a:spLocks noGrp="1"/>
          </p:cNvSpPr>
          <p:nvPr>
            <p:ph type="ftr" sz="quarter" idx="11"/>
          </p:nvPr>
        </p:nvSpPr>
        <p:spPr>
          <a:xfrm>
            <a:off x="457200" y="6556248"/>
            <a:ext cx="3657600" cy="228600"/>
          </a:xfrm>
        </p:spPr>
        <p:txBody>
          <a:bodyPr/>
          <a:lstStyle>
            <a:extLst/>
          </a:lstStyle>
          <a:p>
            <a:endParaRPr lang="en-US">
              <a:solidFill>
                <a:srgbClr val="DFE6D0"/>
              </a:solidFill>
            </a:endParaRPr>
          </a:p>
        </p:txBody>
      </p:sp>
      <p:sp>
        <p:nvSpPr>
          <p:cNvPr id="6" name="عنصر نائب لرقم الشريحة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252737685"/>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2E985AD-DD53-4F18-8A6A-35154123CFC3}" type="datetimeFigureOut">
              <a:rPr lang="ar-IQ" smtClean="0">
                <a:solidFill>
                  <a:srgbClr val="ECE9C6"/>
                </a:solidFill>
              </a:rPr>
              <a:pPr/>
              <a:t>10/02/1439</a:t>
            </a:fld>
            <a:endParaRPr lang="ar-IQ">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IQ">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4D8FCAD-4FD1-4ABE-B091-4AE7D1D756F5}" type="slidenum">
              <a:rPr lang="ar-IQ" smtClean="0">
                <a:solidFill>
                  <a:srgbClr val="ECE9C6"/>
                </a:solidFill>
              </a:rPr>
              <a:pPr/>
              <a:t>‹#›</a:t>
            </a:fld>
            <a:endParaRPr lang="ar-IQ">
              <a:solidFill>
                <a:srgbClr val="ECE9C6"/>
              </a:solidFill>
            </a:endParaRPr>
          </a:p>
        </p:txBody>
      </p:sp>
      <p:grpSp>
        <p:nvGrpSpPr>
          <p:cNvPr id="8" name="Group 7"/>
          <p:cNvGrpSpPr/>
          <p:nvPr/>
        </p:nvGrpSpPr>
        <p:grpSpPr>
          <a:xfrm>
            <a:off x="1194100" y="2887532"/>
            <a:ext cx="6779111" cy="923330"/>
            <a:chOff x="1172584" y="1381459"/>
            <a:chExt cx="6779110" cy="923329"/>
          </a:xfrm>
          <a:effectLst>
            <a:outerShdw blurRad="38100" dist="12700" dir="16200000" rotWithShape="0">
              <a:prstClr val="black">
                <a:alpha val="30000"/>
              </a:prstClr>
            </a:outerShdw>
          </a:effectLst>
        </p:grpSpPr>
        <p:sp>
          <p:nvSpPr>
            <p:cNvPr id="9" name="TextBox 8"/>
            <p:cNvSpPr txBox="1"/>
            <p:nvPr/>
          </p:nvSpPr>
          <p:spPr>
            <a:xfrm>
              <a:off x="4147073" y="1381459"/>
              <a:ext cx="877163" cy="923329"/>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3" y="1387737"/>
            <a:ext cx="6777319"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extLst>
      <p:ext uri="{BB962C8B-B14F-4D97-AF65-F5344CB8AC3E}">
        <p14:creationId xmlns:p14="http://schemas.microsoft.com/office/powerpoint/2010/main" val="1036466649"/>
      </p:ext>
    </p:extLst>
  </p:cSld>
  <p:clrMapOvr>
    <a:overrideClrMapping bg1="dk1" tx1="lt1" bg2="dk2" tx2="lt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2E985AD-DD53-4F18-8A6A-35154123CFC3}" type="datetimeFigureOut">
              <a:rPr lang="ar-IQ" smtClean="0">
                <a:solidFill>
                  <a:srgbClr val="895D1D"/>
                </a:solidFill>
              </a:rPr>
              <a:pPr/>
              <a:t>10/02/1439</a:t>
            </a:fld>
            <a:endParaRPr lang="ar-IQ">
              <a:solidFill>
                <a:srgbClr val="895D1D"/>
              </a:solidFill>
            </a:endParaRPr>
          </a:p>
        </p:txBody>
      </p:sp>
      <p:sp>
        <p:nvSpPr>
          <p:cNvPr id="5" name="Footer Placeholder 4"/>
          <p:cNvSpPr>
            <a:spLocks noGrp="1"/>
          </p:cNvSpPr>
          <p:nvPr>
            <p:ph type="ftr" sz="quarter" idx="11"/>
          </p:nvPr>
        </p:nvSpPr>
        <p:spPr/>
        <p:txBody>
          <a:bodyPr/>
          <a:lstStyle/>
          <a:p>
            <a:endParaRPr lang="ar-IQ">
              <a:solidFill>
                <a:srgbClr val="895D1D"/>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srgbClr val="895D1D"/>
                </a:solidFill>
              </a:rPr>
              <a:pPr/>
              <a:t>‹#›</a:t>
            </a:fld>
            <a:endParaRPr lang="ar-IQ">
              <a:solidFill>
                <a:srgbClr val="895D1D"/>
              </a:solidFill>
            </a:endParaRPr>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6" y="1392218"/>
            <a:ext cx="6779111" cy="923330"/>
            <a:chOff x="1172584" y="1381459"/>
            <a:chExt cx="6779110" cy="923329"/>
          </a:xfrm>
        </p:grpSpPr>
        <p:sp>
          <p:nvSpPr>
            <p:cNvPr id="13" name="TextBox 12"/>
            <p:cNvSpPr txBox="1"/>
            <p:nvPr/>
          </p:nvSpPr>
          <p:spPr>
            <a:xfrm>
              <a:off x="4147073" y="1381459"/>
              <a:ext cx="877163" cy="923329"/>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2805644"/>
      </p:ext>
    </p:extLst>
  </p:cSld>
  <p:clrMapOvr>
    <a:overrideClrMapping bg1="lt1" tx1="dk1" bg2="lt2" tx2="dk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6" y="2887580"/>
            <a:ext cx="6779111" cy="923330"/>
            <a:chOff x="1172584" y="1381459"/>
            <a:chExt cx="6779110" cy="923329"/>
          </a:xfrm>
        </p:grpSpPr>
        <p:sp>
          <p:nvSpPr>
            <p:cNvPr id="9" name="TextBox 8"/>
            <p:cNvSpPr txBox="1"/>
            <p:nvPr/>
          </p:nvSpPr>
          <p:spPr>
            <a:xfrm>
              <a:off x="4147073" y="1381459"/>
              <a:ext cx="877163" cy="923329"/>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2"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9" y="3767318"/>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2E985AD-DD53-4F18-8A6A-35154123CFC3}" type="datetimeFigureOut">
              <a:rPr lang="ar-IQ" smtClean="0">
                <a:solidFill>
                  <a:srgbClr val="895D1D"/>
                </a:solidFill>
              </a:rPr>
              <a:pPr/>
              <a:t>10/02/1439</a:t>
            </a:fld>
            <a:endParaRPr lang="ar-IQ">
              <a:solidFill>
                <a:srgbClr val="895D1D"/>
              </a:solidFill>
            </a:endParaRPr>
          </a:p>
        </p:txBody>
      </p:sp>
      <p:sp>
        <p:nvSpPr>
          <p:cNvPr id="5" name="Footer Placeholder 4"/>
          <p:cNvSpPr>
            <a:spLocks noGrp="1"/>
          </p:cNvSpPr>
          <p:nvPr>
            <p:ph type="ftr" sz="quarter" idx="11"/>
          </p:nvPr>
        </p:nvSpPr>
        <p:spPr/>
        <p:txBody>
          <a:bodyPr/>
          <a:lstStyle/>
          <a:p>
            <a:endParaRPr lang="ar-IQ">
              <a:solidFill>
                <a:srgbClr val="895D1D"/>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srgbClr val="895D1D"/>
                </a:solidFill>
              </a:rPr>
              <a:pPr/>
              <a:t>‹#›</a:t>
            </a:fld>
            <a:endParaRPr lang="ar-IQ">
              <a:solidFill>
                <a:srgbClr val="895D1D"/>
              </a:solidFill>
            </a:endParaRPr>
          </a:p>
        </p:txBody>
      </p:sp>
    </p:spTree>
    <p:extLst>
      <p:ext uri="{BB962C8B-B14F-4D97-AF65-F5344CB8AC3E}">
        <p14:creationId xmlns:p14="http://schemas.microsoft.com/office/powerpoint/2010/main" val="2283866915"/>
      </p:ext>
    </p:extLst>
  </p:cSld>
  <p:clrMapOvr>
    <a:overrideClrMapping bg1="lt1" tx1="dk1" bg2="lt2" tx2="dk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2E985AD-DD53-4F18-8A6A-35154123CFC3}" type="datetimeFigureOut">
              <a:rPr lang="ar-IQ" smtClean="0">
                <a:solidFill>
                  <a:srgbClr val="895D1D"/>
                </a:solidFill>
              </a:rPr>
              <a:pPr/>
              <a:t>10/02/1439</a:t>
            </a:fld>
            <a:endParaRPr lang="ar-IQ">
              <a:solidFill>
                <a:srgbClr val="895D1D"/>
              </a:solidFill>
            </a:endParaRPr>
          </a:p>
        </p:txBody>
      </p:sp>
      <p:sp>
        <p:nvSpPr>
          <p:cNvPr id="6" name="Footer Placeholder 5"/>
          <p:cNvSpPr>
            <a:spLocks noGrp="1"/>
          </p:cNvSpPr>
          <p:nvPr>
            <p:ph type="ftr" sz="quarter" idx="11"/>
          </p:nvPr>
        </p:nvSpPr>
        <p:spPr/>
        <p:txBody>
          <a:bodyPr/>
          <a:lstStyle/>
          <a:p>
            <a:endParaRPr lang="ar-IQ">
              <a:solidFill>
                <a:srgbClr val="895D1D"/>
              </a:solidFill>
            </a:endParaRPr>
          </a:p>
        </p:txBody>
      </p:sp>
      <p:sp>
        <p:nvSpPr>
          <p:cNvPr id="7" name="Slide Number Placeholder 6"/>
          <p:cNvSpPr>
            <a:spLocks noGrp="1"/>
          </p:cNvSpPr>
          <p:nvPr>
            <p:ph type="sldNum" sz="quarter" idx="12"/>
          </p:nvPr>
        </p:nvSpPr>
        <p:spPr/>
        <p:txBody>
          <a:bodyPr/>
          <a:lstStyle/>
          <a:p>
            <a:fld id="{64D8FCAD-4FD1-4ABE-B091-4AE7D1D756F5}" type="slidenum">
              <a:rPr lang="ar-IQ" smtClean="0">
                <a:solidFill>
                  <a:srgbClr val="895D1D"/>
                </a:solidFill>
              </a:rPr>
              <a:pPr/>
              <a:t>‹#›</a:t>
            </a:fld>
            <a:endParaRPr lang="ar-IQ">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6" y="1392218"/>
            <a:ext cx="6779111" cy="923330"/>
            <a:chOff x="1172584" y="1381459"/>
            <a:chExt cx="6779110" cy="923329"/>
          </a:xfrm>
        </p:grpSpPr>
        <p:sp>
          <p:nvSpPr>
            <p:cNvPr id="14" name="TextBox 13"/>
            <p:cNvSpPr txBox="1"/>
            <p:nvPr/>
          </p:nvSpPr>
          <p:spPr>
            <a:xfrm>
              <a:off x="4147073" y="1381459"/>
              <a:ext cx="877163" cy="923329"/>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1205390364"/>
      </p:ext>
    </p:extLst>
  </p:cSld>
  <p:clrMapOvr>
    <a:masterClrMapping/>
  </p:clrMapOvr>
  <p:transition spd="med">
    <p:randomBar dir="vert"/>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2" y="2240280"/>
            <a:ext cx="3442447"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7"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7"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2E985AD-DD53-4F18-8A6A-35154123CFC3}" type="datetimeFigureOut">
              <a:rPr lang="ar-IQ" smtClean="0">
                <a:solidFill>
                  <a:srgbClr val="895D1D"/>
                </a:solidFill>
              </a:rPr>
              <a:pPr/>
              <a:t>10/02/1439</a:t>
            </a:fld>
            <a:endParaRPr lang="ar-IQ">
              <a:solidFill>
                <a:srgbClr val="895D1D"/>
              </a:solidFill>
            </a:endParaRPr>
          </a:p>
        </p:txBody>
      </p:sp>
      <p:sp>
        <p:nvSpPr>
          <p:cNvPr id="8" name="Footer Placeholder 7"/>
          <p:cNvSpPr>
            <a:spLocks noGrp="1"/>
          </p:cNvSpPr>
          <p:nvPr>
            <p:ph type="ftr" sz="quarter" idx="11"/>
          </p:nvPr>
        </p:nvSpPr>
        <p:spPr/>
        <p:txBody>
          <a:bodyPr/>
          <a:lstStyle/>
          <a:p>
            <a:endParaRPr lang="ar-IQ">
              <a:solidFill>
                <a:srgbClr val="895D1D"/>
              </a:solidFill>
            </a:endParaRPr>
          </a:p>
        </p:txBody>
      </p:sp>
      <p:sp>
        <p:nvSpPr>
          <p:cNvPr id="9" name="Slide Number Placeholder 8"/>
          <p:cNvSpPr>
            <a:spLocks noGrp="1"/>
          </p:cNvSpPr>
          <p:nvPr>
            <p:ph type="sldNum" sz="quarter" idx="12"/>
          </p:nvPr>
        </p:nvSpPr>
        <p:spPr/>
        <p:txBody>
          <a:bodyPr/>
          <a:lstStyle/>
          <a:p>
            <a:fld id="{64D8FCAD-4FD1-4ABE-B091-4AE7D1D756F5}" type="slidenum">
              <a:rPr lang="ar-IQ" smtClean="0">
                <a:solidFill>
                  <a:srgbClr val="895D1D"/>
                </a:solidFill>
              </a:rPr>
              <a:pPr/>
              <a:t>‹#›</a:t>
            </a:fld>
            <a:endParaRPr lang="ar-IQ">
              <a:solidFill>
                <a:srgbClr val="895D1D"/>
              </a:solidFill>
            </a:endParaRPr>
          </a:p>
        </p:txBody>
      </p:sp>
      <p:grpSp>
        <p:nvGrpSpPr>
          <p:cNvPr id="14" name="Group 13"/>
          <p:cNvGrpSpPr/>
          <p:nvPr/>
        </p:nvGrpSpPr>
        <p:grpSpPr>
          <a:xfrm>
            <a:off x="1172586" y="1392218"/>
            <a:ext cx="6779111" cy="923330"/>
            <a:chOff x="1172584" y="1381459"/>
            <a:chExt cx="6779110" cy="923329"/>
          </a:xfrm>
        </p:grpSpPr>
        <p:sp>
          <p:nvSpPr>
            <p:cNvPr id="16" name="TextBox 15"/>
            <p:cNvSpPr txBox="1"/>
            <p:nvPr/>
          </p:nvSpPr>
          <p:spPr>
            <a:xfrm>
              <a:off x="4147073" y="1381459"/>
              <a:ext cx="877163" cy="923329"/>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9472664"/>
      </p:ext>
    </p:extLst>
  </p:cSld>
  <p:clrMapOvr>
    <a:masterClrMapping/>
  </p:clrMapOvr>
  <p:transition spd="med">
    <p:randomBar dir="vert"/>
  </p:transition>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2E985AD-DD53-4F18-8A6A-35154123CFC3}" type="datetimeFigureOut">
              <a:rPr lang="ar-IQ" smtClean="0">
                <a:solidFill>
                  <a:srgbClr val="895D1D"/>
                </a:solidFill>
              </a:rPr>
              <a:pPr/>
              <a:t>10/02/1439</a:t>
            </a:fld>
            <a:endParaRPr lang="ar-IQ">
              <a:solidFill>
                <a:srgbClr val="895D1D"/>
              </a:solidFill>
            </a:endParaRPr>
          </a:p>
        </p:txBody>
      </p:sp>
      <p:sp>
        <p:nvSpPr>
          <p:cNvPr id="4" name="Footer Placeholder 3"/>
          <p:cNvSpPr>
            <a:spLocks noGrp="1"/>
          </p:cNvSpPr>
          <p:nvPr>
            <p:ph type="ftr" sz="quarter" idx="11"/>
          </p:nvPr>
        </p:nvSpPr>
        <p:spPr/>
        <p:txBody>
          <a:bodyPr/>
          <a:lstStyle/>
          <a:p>
            <a:endParaRPr lang="ar-IQ">
              <a:solidFill>
                <a:srgbClr val="895D1D"/>
              </a:solidFill>
            </a:endParaRPr>
          </a:p>
        </p:txBody>
      </p:sp>
      <p:sp>
        <p:nvSpPr>
          <p:cNvPr id="5" name="Slide Number Placeholder 4"/>
          <p:cNvSpPr>
            <a:spLocks noGrp="1"/>
          </p:cNvSpPr>
          <p:nvPr>
            <p:ph type="sldNum" sz="quarter" idx="12"/>
          </p:nvPr>
        </p:nvSpPr>
        <p:spPr/>
        <p:txBody>
          <a:bodyPr/>
          <a:lstStyle/>
          <a:p>
            <a:fld id="{64D8FCAD-4FD1-4ABE-B091-4AE7D1D756F5}" type="slidenum">
              <a:rPr lang="ar-IQ" smtClean="0">
                <a:solidFill>
                  <a:srgbClr val="895D1D"/>
                </a:solidFill>
              </a:rPr>
              <a:pPr/>
              <a:t>‹#›</a:t>
            </a:fld>
            <a:endParaRPr lang="ar-IQ">
              <a:solidFill>
                <a:srgbClr val="895D1D"/>
              </a:solidFill>
            </a:endParaRPr>
          </a:p>
        </p:txBody>
      </p:sp>
      <p:grpSp>
        <p:nvGrpSpPr>
          <p:cNvPr id="10" name="Group 9"/>
          <p:cNvGrpSpPr/>
          <p:nvPr/>
        </p:nvGrpSpPr>
        <p:grpSpPr>
          <a:xfrm>
            <a:off x="1172586" y="1392218"/>
            <a:ext cx="6779111" cy="923330"/>
            <a:chOff x="1172584" y="1381459"/>
            <a:chExt cx="6779110" cy="923329"/>
          </a:xfrm>
        </p:grpSpPr>
        <p:sp>
          <p:nvSpPr>
            <p:cNvPr id="14" name="TextBox 13"/>
            <p:cNvSpPr txBox="1"/>
            <p:nvPr/>
          </p:nvSpPr>
          <p:spPr>
            <a:xfrm>
              <a:off x="4147073" y="1381459"/>
              <a:ext cx="877163" cy="923329"/>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504895"/>
      </p:ext>
    </p:extLst>
  </p:cSld>
  <p:clrMapOvr>
    <a:masterClrMapping/>
  </p:clrMapOvr>
  <p:transition spd="med">
    <p:randomBar dir="vert"/>
  </p:transition>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985AD-DD53-4F18-8A6A-35154123CFC3}" type="datetimeFigureOut">
              <a:rPr lang="ar-IQ" smtClean="0">
                <a:solidFill>
                  <a:srgbClr val="895D1D"/>
                </a:solidFill>
              </a:rPr>
              <a:pPr/>
              <a:t>10/02/1439</a:t>
            </a:fld>
            <a:endParaRPr lang="ar-IQ">
              <a:solidFill>
                <a:srgbClr val="895D1D"/>
              </a:solidFill>
            </a:endParaRPr>
          </a:p>
        </p:txBody>
      </p:sp>
      <p:sp>
        <p:nvSpPr>
          <p:cNvPr id="3" name="Footer Placeholder 2"/>
          <p:cNvSpPr>
            <a:spLocks noGrp="1"/>
          </p:cNvSpPr>
          <p:nvPr>
            <p:ph type="ftr" sz="quarter" idx="11"/>
          </p:nvPr>
        </p:nvSpPr>
        <p:spPr/>
        <p:txBody>
          <a:bodyPr/>
          <a:lstStyle/>
          <a:p>
            <a:endParaRPr lang="ar-IQ">
              <a:solidFill>
                <a:srgbClr val="895D1D"/>
              </a:solidFill>
            </a:endParaRPr>
          </a:p>
        </p:txBody>
      </p:sp>
      <p:sp>
        <p:nvSpPr>
          <p:cNvPr id="4" name="Slide Number Placeholder 3"/>
          <p:cNvSpPr>
            <a:spLocks noGrp="1"/>
          </p:cNvSpPr>
          <p:nvPr>
            <p:ph type="sldNum" sz="quarter" idx="12"/>
          </p:nvPr>
        </p:nvSpPr>
        <p:spPr/>
        <p:txBody>
          <a:bodyPr/>
          <a:lstStyle/>
          <a:p>
            <a:fld id="{64D8FCAD-4FD1-4ABE-B091-4AE7D1D756F5}" type="slidenum">
              <a:rPr lang="ar-IQ" smtClean="0">
                <a:solidFill>
                  <a:srgbClr val="895D1D"/>
                </a:solidFill>
              </a:rPr>
              <a:pPr/>
              <a:t>‹#›</a:t>
            </a:fld>
            <a:endParaRPr lang="ar-IQ">
              <a:solidFill>
                <a:srgbClr val="895D1D"/>
              </a:solidFill>
            </a:endParaRPr>
          </a:p>
        </p:txBody>
      </p:sp>
    </p:spTree>
    <p:extLst>
      <p:ext uri="{BB962C8B-B14F-4D97-AF65-F5344CB8AC3E}">
        <p14:creationId xmlns:p14="http://schemas.microsoft.com/office/powerpoint/2010/main" val="1436460560"/>
      </p:ext>
    </p:extLst>
  </p:cSld>
  <p:clrMapOvr>
    <a:masterClrMapping/>
  </p:clrMapOvr>
  <p:transition spd="med">
    <p:randomBar dir="vert"/>
  </p:transition>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81" y="1678197"/>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400"/>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80" y="3603814"/>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2E985AD-DD53-4F18-8A6A-35154123CFC3}" type="datetimeFigureOut">
              <a:rPr lang="ar-IQ" smtClean="0">
                <a:solidFill>
                  <a:srgbClr val="895D1D"/>
                </a:solidFill>
              </a:rPr>
              <a:pPr/>
              <a:t>10/02/1439</a:t>
            </a:fld>
            <a:endParaRPr lang="ar-IQ">
              <a:solidFill>
                <a:srgbClr val="895D1D"/>
              </a:solidFill>
            </a:endParaRPr>
          </a:p>
        </p:txBody>
      </p:sp>
      <p:sp>
        <p:nvSpPr>
          <p:cNvPr id="6" name="Footer Placeholder 5"/>
          <p:cNvSpPr>
            <a:spLocks noGrp="1"/>
          </p:cNvSpPr>
          <p:nvPr>
            <p:ph type="ftr" sz="quarter" idx="11"/>
          </p:nvPr>
        </p:nvSpPr>
        <p:spPr/>
        <p:txBody>
          <a:bodyPr/>
          <a:lstStyle/>
          <a:p>
            <a:endParaRPr lang="ar-IQ">
              <a:solidFill>
                <a:srgbClr val="895D1D"/>
              </a:solidFill>
            </a:endParaRPr>
          </a:p>
        </p:txBody>
      </p:sp>
      <p:sp>
        <p:nvSpPr>
          <p:cNvPr id="7" name="Slide Number Placeholder 6"/>
          <p:cNvSpPr>
            <a:spLocks noGrp="1"/>
          </p:cNvSpPr>
          <p:nvPr>
            <p:ph type="sldNum" sz="quarter" idx="12"/>
          </p:nvPr>
        </p:nvSpPr>
        <p:spPr/>
        <p:txBody>
          <a:bodyPr/>
          <a:lstStyle/>
          <a:p>
            <a:fld id="{64D8FCAD-4FD1-4ABE-B091-4AE7D1D756F5}" type="slidenum">
              <a:rPr lang="ar-IQ" smtClean="0">
                <a:solidFill>
                  <a:srgbClr val="895D1D"/>
                </a:solidFill>
              </a:rPr>
              <a:pPr/>
              <a:t>‹#›</a:t>
            </a:fld>
            <a:endParaRPr lang="ar-IQ">
              <a:solidFill>
                <a:srgbClr val="895D1D"/>
              </a:solidFill>
            </a:endParaRPr>
          </a:p>
        </p:txBody>
      </p:sp>
    </p:spTree>
    <p:extLst>
      <p:ext uri="{BB962C8B-B14F-4D97-AF65-F5344CB8AC3E}">
        <p14:creationId xmlns:p14="http://schemas.microsoft.com/office/powerpoint/2010/main" val="1831814577"/>
      </p:ext>
    </p:extLst>
  </p:cSld>
  <p:clrMapOvr>
    <a:masterClrMapping/>
  </p:clrMapOvr>
  <p:transition spd="med">
    <p:randomBar dir="vert"/>
  </p:transition>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2" y="4668820"/>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4" y="666967"/>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7"/>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2E985AD-DD53-4F18-8A6A-35154123CFC3}" type="datetimeFigureOut">
              <a:rPr lang="ar-IQ" smtClean="0">
                <a:solidFill>
                  <a:srgbClr val="895D1D"/>
                </a:solidFill>
              </a:rPr>
              <a:pPr/>
              <a:t>10/02/1439</a:t>
            </a:fld>
            <a:endParaRPr lang="ar-IQ">
              <a:solidFill>
                <a:srgbClr val="895D1D"/>
              </a:solidFill>
            </a:endParaRPr>
          </a:p>
        </p:txBody>
      </p:sp>
      <p:sp>
        <p:nvSpPr>
          <p:cNvPr id="6" name="Footer Placeholder 5"/>
          <p:cNvSpPr>
            <a:spLocks noGrp="1"/>
          </p:cNvSpPr>
          <p:nvPr>
            <p:ph type="ftr" sz="quarter" idx="11"/>
          </p:nvPr>
        </p:nvSpPr>
        <p:spPr/>
        <p:txBody>
          <a:bodyPr/>
          <a:lstStyle/>
          <a:p>
            <a:endParaRPr lang="ar-IQ">
              <a:solidFill>
                <a:srgbClr val="895D1D"/>
              </a:solidFill>
            </a:endParaRPr>
          </a:p>
        </p:txBody>
      </p:sp>
      <p:sp>
        <p:nvSpPr>
          <p:cNvPr id="7" name="Slide Number Placeholder 6"/>
          <p:cNvSpPr>
            <a:spLocks noGrp="1"/>
          </p:cNvSpPr>
          <p:nvPr>
            <p:ph type="sldNum" sz="quarter" idx="12"/>
          </p:nvPr>
        </p:nvSpPr>
        <p:spPr/>
        <p:txBody>
          <a:bodyPr/>
          <a:lstStyle/>
          <a:p>
            <a:fld id="{64D8FCAD-4FD1-4ABE-B091-4AE7D1D756F5}" type="slidenum">
              <a:rPr lang="ar-IQ" smtClean="0">
                <a:solidFill>
                  <a:srgbClr val="895D1D"/>
                </a:solidFill>
              </a:rPr>
              <a:pPr/>
              <a:t>‹#›</a:t>
            </a:fld>
            <a:endParaRPr lang="ar-IQ">
              <a:solidFill>
                <a:srgbClr val="895D1D"/>
              </a:solidFill>
            </a:endParaRPr>
          </a:p>
        </p:txBody>
      </p:sp>
    </p:spTree>
    <p:extLst>
      <p:ext uri="{BB962C8B-B14F-4D97-AF65-F5344CB8AC3E}">
        <p14:creationId xmlns:p14="http://schemas.microsoft.com/office/powerpoint/2010/main" val="2392469908"/>
      </p:ext>
    </p:extLst>
  </p:cSld>
  <p:clrMapOvr>
    <a:masterClrMapping/>
  </p:clrMapOvr>
  <p:transition spd="med">
    <p:randomBar dir="vert"/>
  </p:transition>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2E985AD-DD53-4F18-8A6A-35154123CFC3}" type="datetimeFigureOut">
              <a:rPr lang="ar-IQ" smtClean="0">
                <a:solidFill>
                  <a:srgbClr val="895D1D"/>
                </a:solidFill>
              </a:rPr>
              <a:pPr/>
              <a:t>10/02/1439</a:t>
            </a:fld>
            <a:endParaRPr lang="ar-IQ">
              <a:solidFill>
                <a:srgbClr val="895D1D"/>
              </a:solidFill>
            </a:endParaRPr>
          </a:p>
        </p:txBody>
      </p:sp>
      <p:sp>
        <p:nvSpPr>
          <p:cNvPr id="5" name="Footer Placeholder 4"/>
          <p:cNvSpPr>
            <a:spLocks noGrp="1"/>
          </p:cNvSpPr>
          <p:nvPr>
            <p:ph type="ftr" sz="quarter" idx="11"/>
          </p:nvPr>
        </p:nvSpPr>
        <p:spPr/>
        <p:txBody>
          <a:bodyPr/>
          <a:lstStyle/>
          <a:p>
            <a:endParaRPr lang="ar-IQ">
              <a:solidFill>
                <a:srgbClr val="895D1D"/>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srgbClr val="895D1D"/>
                </a:solidFill>
              </a:rPr>
              <a:pPr/>
              <a:t>‹#›</a:t>
            </a:fld>
            <a:endParaRPr lang="ar-IQ">
              <a:solidFill>
                <a:srgbClr val="895D1D"/>
              </a:solidFill>
            </a:endParaRPr>
          </a:p>
        </p:txBody>
      </p:sp>
      <p:grpSp>
        <p:nvGrpSpPr>
          <p:cNvPr id="11" name="Group 10"/>
          <p:cNvGrpSpPr/>
          <p:nvPr/>
        </p:nvGrpSpPr>
        <p:grpSpPr>
          <a:xfrm>
            <a:off x="1172586" y="1392218"/>
            <a:ext cx="6779111" cy="923330"/>
            <a:chOff x="1172584" y="1381459"/>
            <a:chExt cx="6779110" cy="923329"/>
          </a:xfrm>
        </p:grpSpPr>
        <p:sp>
          <p:nvSpPr>
            <p:cNvPr id="15" name="TextBox 14"/>
            <p:cNvSpPr txBox="1"/>
            <p:nvPr/>
          </p:nvSpPr>
          <p:spPr>
            <a:xfrm>
              <a:off x="4147073" y="1381459"/>
              <a:ext cx="877163" cy="923329"/>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4613251"/>
      </p:ext>
    </p:extLst>
  </p:cSld>
  <p:clrMapOvr>
    <a:masterClrMapping/>
  </p:clrMapOvr>
  <p:transition spd="med">
    <p:randomBar dir="vert"/>
  </p:transition>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2" y="559400"/>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2E985AD-DD53-4F18-8A6A-35154123CFC3}" type="datetimeFigureOut">
              <a:rPr lang="ar-IQ" smtClean="0">
                <a:solidFill>
                  <a:srgbClr val="895D1D"/>
                </a:solidFill>
              </a:rPr>
              <a:pPr/>
              <a:t>10/02/1439</a:t>
            </a:fld>
            <a:endParaRPr lang="ar-IQ">
              <a:solidFill>
                <a:srgbClr val="895D1D"/>
              </a:solidFill>
            </a:endParaRPr>
          </a:p>
        </p:txBody>
      </p:sp>
      <p:sp>
        <p:nvSpPr>
          <p:cNvPr id="5" name="Footer Placeholder 4"/>
          <p:cNvSpPr>
            <a:spLocks noGrp="1"/>
          </p:cNvSpPr>
          <p:nvPr>
            <p:ph type="ftr" sz="quarter" idx="11"/>
          </p:nvPr>
        </p:nvSpPr>
        <p:spPr/>
        <p:txBody>
          <a:bodyPr/>
          <a:lstStyle/>
          <a:p>
            <a:endParaRPr lang="ar-IQ">
              <a:solidFill>
                <a:srgbClr val="895D1D"/>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srgbClr val="895D1D"/>
                </a:solidFill>
              </a:rPr>
              <a:pPr/>
              <a:t>‹#›</a:t>
            </a:fld>
            <a:endParaRPr lang="ar-IQ">
              <a:solidFill>
                <a:srgbClr val="895D1D"/>
              </a:solidFill>
            </a:endParaRPr>
          </a:p>
        </p:txBody>
      </p:sp>
      <p:grpSp>
        <p:nvGrpSpPr>
          <p:cNvPr id="11" name="Group 10"/>
          <p:cNvGrpSpPr/>
          <p:nvPr/>
        </p:nvGrpSpPr>
        <p:grpSpPr>
          <a:xfrm rot="5400000">
            <a:off x="3909051" y="2880825"/>
            <a:ext cx="5480154" cy="923330"/>
            <a:chOff x="1815339" y="1381458"/>
            <a:chExt cx="5480154" cy="923328"/>
          </a:xfrm>
        </p:grpSpPr>
        <p:sp>
          <p:nvSpPr>
            <p:cNvPr id="12" name="TextBox 11"/>
            <p:cNvSpPr txBox="1"/>
            <p:nvPr/>
          </p:nvSpPr>
          <p:spPr>
            <a:xfrm>
              <a:off x="4147072" y="1381458"/>
              <a:ext cx="877163" cy="923328"/>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2515401"/>
      </p:ext>
    </p:extLst>
  </p:cSld>
  <p:clrMapOvr>
    <a:masterClrMapping/>
  </p:clrMapOvr>
  <p:transition spd="med">
    <p:randomBar dir="vert"/>
  </p:transition>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4D4EEC9E-1A26-44E5-9DF2-1B8EDFC7A6D7}" type="datetimeFigureOut">
              <a:rPr lang="en-US" smtClean="0">
                <a:solidFill>
                  <a:srgbClr val="DFE6D0"/>
                </a:solidFill>
              </a:rPr>
              <a:pPr/>
              <a:t>10/30/2017</a:t>
            </a:fld>
            <a:endParaRPr lang="en-US">
              <a:solidFill>
                <a:srgbClr val="DFE6D0"/>
              </a:solidFill>
            </a:endParaRPr>
          </a:p>
        </p:txBody>
      </p:sp>
      <p:sp>
        <p:nvSpPr>
          <p:cNvPr id="5" name="عنصر نائب للتذييل 4"/>
          <p:cNvSpPr>
            <a:spLocks noGrp="1"/>
          </p:cNvSpPr>
          <p:nvPr>
            <p:ph type="ftr" sz="quarter" idx="11"/>
          </p:nvPr>
        </p:nvSpPr>
        <p:spPr/>
        <p:txBody>
          <a:bodyPr/>
          <a:lstStyle/>
          <a:p>
            <a:endParaRPr lang="en-US">
              <a:solidFill>
                <a:srgbClr val="DFE6D0"/>
              </a:solidFill>
            </a:endParaRPr>
          </a:p>
        </p:txBody>
      </p:sp>
      <p:sp>
        <p:nvSpPr>
          <p:cNvPr id="6" name="عنصر نائب لرقم الشريحة 5"/>
          <p:cNvSpPr>
            <a:spLocks noGrp="1"/>
          </p:cNvSpPr>
          <p:nvPr>
            <p:ph type="sldNum" sz="quarter" idx="12"/>
          </p:nvPr>
        </p:nvSpPr>
        <p:spPr/>
        <p:txBody>
          <a:bodyPr/>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5751208"/>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4D4EEC9E-1A26-44E5-9DF2-1B8EDFC7A6D7}" type="datetimeFigureOut">
              <a:rPr lang="en-US" smtClean="0">
                <a:solidFill>
                  <a:srgbClr val="DFE6D0"/>
                </a:solidFill>
              </a:rPr>
              <a:pPr/>
              <a:t>10/30/2017</a:t>
            </a:fld>
            <a:endParaRPr lang="en-US">
              <a:solidFill>
                <a:srgbClr val="DFE6D0"/>
              </a:solidFill>
            </a:endParaRPr>
          </a:p>
        </p:txBody>
      </p:sp>
      <p:sp>
        <p:nvSpPr>
          <p:cNvPr id="5" name="عنصر نائب للتذييل 4"/>
          <p:cNvSpPr>
            <a:spLocks noGrp="1"/>
          </p:cNvSpPr>
          <p:nvPr>
            <p:ph type="ftr" sz="quarter" idx="11"/>
          </p:nvPr>
        </p:nvSpPr>
        <p:spPr/>
        <p:txBody>
          <a:bodyPr/>
          <a:lstStyle/>
          <a:p>
            <a:endParaRPr lang="en-US">
              <a:solidFill>
                <a:srgbClr val="DFE6D0"/>
              </a:solidFill>
            </a:endParaRPr>
          </a:p>
        </p:txBody>
      </p:sp>
      <p:sp>
        <p:nvSpPr>
          <p:cNvPr id="6" name="عنصر نائب لرقم الشريحة 5"/>
          <p:cNvSpPr>
            <a:spLocks noGrp="1"/>
          </p:cNvSpPr>
          <p:nvPr>
            <p:ph type="sldNum" sz="quarter" idx="12"/>
          </p:nvPr>
        </p:nvSpPr>
        <p:spPr/>
        <p:txBody>
          <a:bodyPr/>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192850883"/>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D4EEC9E-1A26-44E5-9DF2-1B8EDFC7A6D7}" type="datetimeFigureOut">
              <a:rPr lang="en-US" smtClean="0">
                <a:solidFill>
                  <a:srgbClr val="1D3641"/>
                </a:solidFill>
              </a:rPr>
              <a:pPr/>
              <a:t>10/30/2017</a:t>
            </a:fld>
            <a:endParaRPr lang="en-US">
              <a:solidFill>
                <a:srgbClr val="1D3641"/>
              </a:solidFill>
            </a:endParaRPr>
          </a:p>
        </p:txBody>
      </p:sp>
      <p:sp>
        <p:nvSpPr>
          <p:cNvPr id="5" name="عنصر نائب للتذييل 4"/>
          <p:cNvSpPr>
            <a:spLocks noGrp="1"/>
          </p:cNvSpPr>
          <p:nvPr>
            <p:ph type="ftr" sz="quarter" idx="11"/>
          </p:nvPr>
        </p:nvSpPr>
        <p:spPr/>
        <p:txBody>
          <a:bodyPr/>
          <a:lstStyle/>
          <a:p>
            <a:endParaRPr lang="en-US">
              <a:solidFill>
                <a:srgbClr val="1D3641"/>
              </a:solidFill>
            </a:endParaRPr>
          </a:p>
        </p:txBody>
      </p:sp>
      <p:sp>
        <p:nvSpPr>
          <p:cNvPr id="6" name="عنصر نائب لرقم الشريحة 5"/>
          <p:cNvSpPr>
            <a:spLocks noGrp="1"/>
          </p:cNvSpPr>
          <p:nvPr>
            <p:ph type="sldNum" sz="quarter" idx="12"/>
          </p:nvPr>
        </p:nvSpPr>
        <p:spPr/>
        <p:txBody>
          <a:bodyPr/>
          <a:lstStyle/>
          <a:p>
            <a:fld id="{04D72BD4-2BF9-404A-ADF5-09DF5C719A67}" type="slidenum">
              <a:rPr lang="en-US" smtClean="0">
                <a:solidFill>
                  <a:srgbClr val="1D3641"/>
                </a:solidFill>
              </a:rPr>
              <a:pPr/>
              <a:t>‹#›</a:t>
            </a:fld>
            <a:endParaRPr lang="en-US">
              <a:solidFill>
                <a:srgbClr val="1D3641"/>
              </a:solidFill>
            </a:endParaRPr>
          </a:p>
        </p:txBody>
      </p:sp>
    </p:spTree>
    <p:extLst>
      <p:ext uri="{BB962C8B-B14F-4D97-AF65-F5344CB8AC3E}">
        <p14:creationId xmlns:p14="http://schemas.microsoft.com/office/powerpoint/2010/main" val="31462764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نص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ar-SA" smtClean="0"/>
              <a:t>انقر لتحرير أنماط النص الرئيسي</a:t>
            </a:r>
          </a:p>
        </p:txBody>
      </p:sp>
      <p:sp>
        <p:nvSpPr>
          <p:cNvPr id="6" name="عنصر نائب للمحتوى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4D4EEC9E-1A26-44E5-9DF2-1B8EDFC7A6D7}" type="datetimeFigureOut">
              <a:rPr lang="en-US" smtClean="0">
                <a:solidFill>
                  <a:srgbClr val="DFE6D0"/>
                </a:solidFill>
              </a:rPr>
              <a:pPr/>
              <a:t>10/30/2017</a:t>
            </a:fld>
            <a:endParaRPr lang="en-US">
              <a:solidFill>
                <a:srgbClr val="DFE6D0"/>
              </a:solidFill>
            </a:endParaRPr>
          </a:p>
        </p:txBody>
      </p:sp>
      <p:sp>
        <p:nvSpPr>
          <p:cNvPr id="6" name="عنصر نائب للتذييل 5"/>
          <p:cNvSpPr>
            <a:spLocks noGrp="1"/>
          </p:cNvSpPr>
          <p:nvPr>
            <p:ph type="ftr" sz="quarter" idx="11"/>
          </p:nvPr>
        </p:nvSpPr>
        <p:spPr/>
        <p:txBody>
          <a:bodyPr/>
          <a:lstStyle/>
          <a:p>
            <a:endParaRPr lang="en-US">
              <a:solidFill>
                <a:srgbClr val="DFE6D0"/>
              </a:solidFill>
            </a:endParaRPr>
          </a:p>
        </p:txBody>
      </p:sp>
      <p:sp>
        <p:nvSpPr>
          <p:cNvPr id="7" name="عنصر نائب لرقم الشريحة 6"/>
          <p:cNvSpPr>
            <a:spLocks noGrp="1"/>
          </p:cNvSpPr>
          <p:nvPr>
            <p:ph type="sldNum" sz="quarter" idx="12"/>
          </p:nvPr>
        </p:nvSpPr>
        <p:spPr/>
        <p:txBody>
          <a:bodyPr/>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213116177"/>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4D4EEC9E-1A26-44E5-9DF2-1B8EDFC7A6D7}" type="datetimeFigureOut">
              <a:rPr lang="en-US" smtClean="0">
                <a:solidFill>
                  <a:srgbClr val="DFE6D0"/>
                </a:solidFill>
              </a:rPr>
              <a:pPr/>
              <a:t>10/30/2017</a:t>
            </a:fld>
            <a:endParaRPr lang="en-US">
              <a:solidFill>
                <a:srgbClr val="DFE6D0"/>
              </a:solidFill>
            </a:endParaRPr>
          </a:p>
        </p:txBody>
      </p:sp>
      <p:sp>
        <p:nvSpPr>
          <p:cNvPr id="8" name="عنصر نائب للتذييل 7"/>
          <p:cNvSpPr>
            <a:spLocks noGrp="1"/>
          </p:cNvSpPr>
          <p:nvPr>
            <p:ph type="ftr" sz="quarter" idx="11"/>
          </p:nvPr>
        </p:nvSpPr>
        <p:spPr/>
        <p:txBody>
          <a:bodyPr/>
          <a:lstStyle/>
          <a:p>
            <a:endParaRPr lang="en-US">
              <a:solidFill>
                <a:srgbClr val="DFE6D0"/>
              </a:solidFill>
            </a:endParaRPr>
          </a:p>
        </p:txBody>
      </p:sp>
      <p:sp>
        <p:nvSpPr>
          <p:cNvPr id="9" name="عنصر نائب لرقم الشريحة 8"/>
          <p:cNvSpPr>
            <a:spLocks noGrp="1"/>
          </p:cNvSpPr>
          <p:nvPr>
            <p:ph type="sldNum" sz="quarter" idx="12"/>
          </p:nvPr>
        </p:nvSpPr>
        <p:spPr/>
        <p:txBody>
          <a:bodyPr/>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882336748"/>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4D4EEC9E-1A26-44E5-9DF2-1B8EDFC7A6D7}" type="datetimeFigureOut">
              <a:rPr lang="en-US" smtClean="0">
                <a:solidFill>
                  <a:srgbClr val="DFE6D0"/>
                </a:solidFill>
              </a:rPr>
              <a:pPr/>
              <a:t>10/30/2017</a:t>
            </a:fld>
            <a:endParaRPr lang="en-US">
              <a:solidFill>
                <a:srgbClr val="DFE6D0"/>
              </a:solidFill>
            </a:endParaRPr>
          </a:p>
        </p:txBody>
      </p:sp>
      <p:sp>
        <p:nvSpPr>
          <p:cNvPr id="4" name="عنصر نائب للتذييل 3"/>
          <p:cNvSpPr>
            <a:spLocks noGrp="1"/>
          </p:cNvSpPr>
          <p:nvPr>
            <p:ph type="ftr" sz="quarter" idx="11"/>
          </p:nvPr>
        </p:nvSpPr>
        <p:spPr/>
        <p:txBody>
          <a:bodyPr/>
          <a:lstStyle/>
          <a:p>
            <a:endParaRPr lang="en-US">
              <a:solidFill>
                <a:srgbClr val="DFE6D0"/>
              </a:solidFill>
            </a:endParaRPr>
          </a:p>
        </p:txBody>
      </p:sp>
      <p:sp>
        <p:nvSpPr>
          <p:cNvPr id="5" name="عنصر نائب لرقم الشريحة 4"/>
          <p:cNvSpPr>
            <a:spLocks noGrp="1"/>
          </p:cNvSpPr>
          <p:nvPr>
            <p:ph type="sldNum" sz="quarter" idx="12"/>
          </p:nvPr>
        </p:nvSpPr>
        <p:spPr/>
        <p:txBody>
          <a:bodyPr/>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6349653"/>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D4EEC9E-1A26-44E5-9DF2-1B8EDFC7A6D7}" type="datetimeFigureOut">
              <a:rPr lang="en-US" smtClean="0">
                <a:solidFill>
                  <a:srgbClr val="DFE6D0"/>
                </a:solidFill>
              </a:rPr>
              <a:pPr/>
              <a:t>10/30/2017</a:t>
            </a:fld>
            <a:endParaRPr lang="en-US">
              <a:solidFill>
                <a:srgbClr val="DFE6D0"/>
              </a:solidFill>
            </a:endParaRPr>
          </a:p>
        </p:txBody>
      </p:sp>
      <p:sp>
        <p:nvSpPr>
          <p:cNvPr id="3" name="عنصر نائب للتذييل 2"/>
          <p:cNvSpPr>
            <a:spLocks noGrp="1"/>
          </p:cNvSpPr>
          <p:nvPr>
            <p:ph type="ftr" sz="quarter" idx="11"/>
          </p:nvPr>
        </p:nvSpPr>
        <p:spPr/>
        <p:txBody>
          <a:bodyPr/>
          <a:lstStyle/>
          <a:p>
            <a:endParaRPr lang="en-US">
              <a:solidFill>
                <a:srgbClr val="DFE6D0"/>
              </a:solidFill>
            </a:endParaRPr>
          </a:p>
        </p:txBody>
      </p:sp>
      <p:sp>
        <p:nvSpPr>
          <p:cNvPr id="4" name="عنصر نائب لرقم الشريحة 3"/>
          <p:cNvSpPr>
            <a:spLocks noGrp="1"/>
          </p:cNvSpPr>
          <p:nvPr>
            <p:ph type="sldNum" sz="quarter" idx="12"/>
          </p:nvPr>
        </p:nvSpPr>
        <p:spPr/>
        <p:txBody>
          <a:bodyPr/>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171175691"/>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D4EEC9E-1A26-44E5-9DF2-1B8EDFC7A6D7}" type="datetimeFigureOut">
              <a:rPr lang="en-US" smtClean="0">
                <a:solidFill>
                  <a:srgbClr val="DFE6D0"/>
                </a:solidFill>
              </a:rPr>
              <a:pPr/>
              <a:t>10/30/2017</a:t>
            </a:fld>
            <a:endParaRPr lang="en-US">
              <a:solidFill>
                <a:srgbClr val="DFE6D0"/>
              </a:solidFill>
            </a:endParaRPr>
          </a:p>
        </p:txBody>
      </p:sp>
      <p:sp>
        <p:nvSpPr>
          <p:cNvPr id="6" name="عنصر نائب للتذييل 5"/>
          <p:cNvSpPr>
            <a:spLocks noGrp="1"/>
          </p:cNvSpPr>
          <p:nvPr>
            <p:ph type="ftr" sz="quarter" idx="11"/>
          </p:nvPr>
        </p:nvSpPr>
        <p:spPr/>
        <p:txBody>
          <a:bodyPr/>
          <a:lstStyle/>
          <a:p>
            <a:endParaRPr lang="en-US">
              <a:solidFill>
                <a:srgbClr val="DFE6D0"/>
              </a:solidFill>
            </a:endParaRPr>
          </a:p>
        </p:txBody>
      </p:sp>
      <p:sp>
        <p:nvSpPr>
          <p:cNvPr id="7" name="عنصر نائب لرقم الشريحة 6"/>
          <p:cNvSpPr>
            <a:spLocks noGrp="1"/>
          </p:cNvSpPr>
          <p:nvPr>
            <p:ph type="sldNum" sz="quarter" idx="12"/>
          </p:nvPr>
        </p:nvSpPr>
        <p:spPr/>
        <p:txBody>
          <a:bodyPr/>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126661443"/>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D4EEC9E-1A26-44E5-9DF2-1B8EDFC7A6D7}" type="datetimeFigureOut">
              <a:rPr lang="en-US" smtClean="0">
                <a:solidFill>
                  <a:srgbClr val="DFE6D0"/>
                </a:solidFill>
              </a:rPr>
              <a:pPr/>
              <a:t>10/30/2017</a:t>
            </a:fld>
            <a:endParaRPr lang="en-US">
              <a:solidFill>
                <a:srgbClr val="DFE6D0"/>
              </a:solidFill>
            </a:endParaRPr>
          </a:p>
        </p:txBody>
      </p:sp>
      <p:sp>
        <p:nvSpPr>
          <p:cNvPr id="6" name="عنصر نائب للتذييل 5"/>
          <p:cNvSpPr>
            <a:spLocks noGrp="1"/>
          </p:cNvSpPr>
          <p:nvPr>
            <p:ph type="ftr" sz="quarter" idx="11"/>
          </p:nvPr>
        </p:nvSpPr>
        <p:spPr/>
        <p:txBody>
          <a:bodyPr/>
          <a:lstStyle/>
          <a:p>
            <a:endParaRPr lang="en-US">
              <a:solidFill>
                <a:srgbClr val="DFE6D0"/>
              </a:solidFill>
            </a:endParaRPr>
          </a:p>
        </p:txBody>
      </p:sp>
      <p:sp>
        <p:nvSpPr>
          <p:cNvPr id="7" name="عنصر نائب لرقم الشريحة 6"/>
          <p:cNvSpPr>
            <a:spLocks noGrp="1"/>
          </p:cNvSpPr>
          <p:nvPr>
            <p:ph type="sldNum" sz="quarter" idx="12"/>
          </p:nvPr>
        </p:nvSpPr>
        <p:spPr/>
        <p:txBody>
          <a:bodyPr/>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871630283"/>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4D4EEC9E-1A26-44E5-9DF2-1B8EDFC7A6D7}" type="datetimeFigureOut">
              <a:rPr lang="en-US" smtClean="0">
                <a:solidFill>
                  <a:srgbClr val="DFE6D0"/>
                </a:solidFill>
              </a:rPr>
              <a:pPr/>
              <a:t>10/30/2017</a:t>
            </a:fld>
            <a:endParaRPr lang="en-US">
              <a:solidFill>
                <a:srgbClr val="DFE6D0"/>
              </a:solidFill>
            </a:endParaRPr>
          </a:p>
        </p:txBody>
      </p:sp>
      <p:sp>
        <p:nvSpPr>
          <p:cNvPr id="5" name="عنصر نائب للتذييل 4"/>
          <p:cNvSpPr>
            <a:spLocks noGrp="1"/>
          </p:cNvSpPr>
          <p:nvPr>
            <p:ph type="ftr" sz="quarter" idx="11"/>
          </p:nvPr>
        </p:nvSpPr>
        <p:spPr/>
        <p:txBody>
          <a:bodyPr/>
          <a:lstStyle/>
          <a:p>
            <a:endParaRPr lang="en-US">
              <a:solidFill>
                <a:srgbClr val="DFE6D0"/>
              </a:solidFill>
            </a:endParaRPr>
          </a:p>
        </p:txBody>
      </p:sp>
      <p:sp>
        <p:nvSpPr>
          <p:cNvPr id="6" name="عنصر نائب لرقم الشريحة 5"/>
          <p:cNvSpPr>
            <a:spLocks noGrp="1"/>
          </p:cNvSpPr>
          <p:nvPr>
            <p:ph type="sldNum" sz="quarter" idx="12"/>
          </p:nvPr>
        </p:nvSpPr>
        <p:spPr/>
        <p:txBody>
          <a:bodyPr/>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210846478"/>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4D4EEC9E-1A26-44E5-9DF2-1B8EDFC7A6D7}" type="datetimeFigureOut">
              <a:rPr lang="en-US" smtClean="0">
                <a:solidFill>
                  <a:srgbClr val="DFE6D0"/>
                </a:solidFill>
              </a:rPr>
              <a:pPr/>
              <a:t>10/30/2017</a:t>
            </a:fld>
            <a:endParaRPr lang="en-US">
              <a:solidFill>
                <a:srgbClr val="DFE6D0"/>
              </a:solidFill>
            </a:endParaRPr>
          </a:p>
        </p:txBody>
      </p:sp>
      <p:sp>
        <p:nvSpPr>
          <p:cNvPr id="5" name="عنصر نائب للتذييل 4"/>
          <p:cNvSpPr>
            <a:spLocks noGrp="1"/>
          </p:cNvSpPr>
          <p:nvPr>
            <p:ph type="ftr" sz="quarter" idx="11"/>
          </p:nvPr>
        </p:nvSpPr>
        <p:spPr/>
        <p:txBody>
          <a:bodyPr/>
          <a:lstStyle/>
          <a:p>
            <a:endParaRPr lang="en-US">
              <a:solidFill>
                <a:srgbClr val="DFE6D0"/>
              </a:solidFill>
            </a:endParaRPr>
          </a:p>
        </p:txBody>
      </p:sp>
      <p:sp>
        <p:nvSpPr>
          <p:cNvPr id="6" name="عنصر نائب لرقم الشريحة 5"/>
          <p:cNvSpPr>
            <a:spLocks noGrp="1"/>
          </p:cNvSpPr>
          <p:nvPr>
            <p:ph type="sldNum" sz="quarter" idx="12"/>
          </p:nvPr>
        </p:nvSpPr>
        <p:spPr/>
        <p:txBody>
          <a:bodyPr/>
          <a:lstStyle/>
          <a:p>
            <a:fld id="{04D72BD4-2BF9-404A-ADF5-09DF5C719A67}"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15246392"/>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rtl="0">
              <a:spcBef>
                <a:spcPts val="400"/>
              </a:spcBef>
            </a:pPr>
            <a:endParaRPr lang="en-US" b="1" cap="all" smtClean="0">
              <a:solidFill>
                <a:srgbClr val="000000"/>
              </a:solidFill>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ar-SA" smtClean="0"/>
              <a:t>انقر لتحرير نمط العنوان الرئيسي</a:t>
            </a:r>
            <a:endParaRPr lang="en-US" dirty="0"/>
          </a:p>
        </p:txBody>
      </p:sp>
      <p:sp>
        <p:nvSpPr>
          <p:cNvPr id="11" name="Date Placeholder 10"/>
          <p:cNvSpPr>
            <a:spLocks noGrp="1"/>
          </p:cNvSpPr>
          <p:nvPr>
            <p:ph type="dt" sz="half" idx="10"/>
          </p:nvPr>
        </p:nvSpPr>
        <p:spPr bwMode="black"/>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17" name="Slide Number Placeholder 16"/>
          <p:cNvSpPr>
            <a:spLocks noGrp="1"/>
          </p:cNvSpPr>
          <p:nvPr>
            <p:ph type="sldNum" sz="quarter" idx="11"/>
          </p:nvPr>
        </p:nvSpPr>
        <p:spPr/>
        <p:txBody>
          <a:body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
        <p:nvSpPr>
          <p:cNvPr id="19" name="Footer Placeholder 18"/>
          <p:cNvSpPr>
            <a:spLocks noGrp="1"/>
          </p:cNvSpPr>
          <p:nvPr>
            <p:ph type="ftr" sz="quarter" idx="12"/>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909688972"/>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9" name="Title 8"/>
          <p:cNvSpPr>
            <a:spLocks noGrp="1"/>
          </p:cNvSpPr>
          <p:nvPr>
            <p:ph type="title"/>
          </p:nvPr>
        </p:nvSpPr>
        <p:spPr/>
        <p:txBody>
          <a:bodyPr/>
          <a:lstStyle/>
          <a:p>
            <a:r>
              <a:rPr lang="ar-SA" smtClean="0"/>
              <a:t>انقر لتحرير نمط العنوان الرئيسي</a:t>
            </a:r>
            <a:endParaRPr lang="en-US"/>
          </a:p>
        </p:txBody>
      </p:sp>
      <p:sp>
        <p:nvSpPr>
          <p:cNvPr id="11" name="Date Placeholder 10"/>
          <p:cNvSpPr>
            <a:spLocks noGrp="1"/>
          </p:cNvSpPr>
          <p:nvPr>
            <p:ph type="dt" sz="half" idx="14"/>
          </p:nvPr>
        </p:nvSpPr>
        <p:spPr/>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12" name="Slide Number Placeholder 11"/>
          <p:cNvSpPr>
            <a:spLocks noGrp="1"/>
          </p:cNvSpPr>
          <p:nvPr>
            <p:ph type="sldNum" sz="quarter" idx="15"/>
          </p:nvPr>
        </p:nvSpPr>
        <p:spPr/>
        <p:txBody>
          <a:body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
        <p:nvSpPr>
          <p:cNvPr id="13" name="Footer Placeholder 12"/>
          <p:cNvSpPr>
            <a:spLocks noGrp="1"/>
          </p:cNvSpPr>
          <p:nvPr>
            <p:ph type="ftr" sz="quarter" idx="16"/>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89750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rtl="0">
              <a:spcBef>
                <a:spcPts val="400"/>
              </a:spcBef>
            </a:pPr>
            <a:endParaRPr lang="en-US" b="1" cap="all" smtClean="0">
              <a:solidFill>
                <a:srgbClr val="FFFFFF"/>
              </a:solidFill>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ar-SA" smtClean="0"/>
              <a:t>انقر لتحرير نمط العنوان الرئيسي</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13" name="Date Placeholder 12"/>
          <p:cNvSpPr>
            <a:spLocks noGrp="1"/>
          </p:cNvSpPr>
          <p:nvPr>
            <p:ph type="dt" sz="half" idx="10"/>
          </p:nvPr>
        </p:nvSpPr>
        <p:spPr/>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14" name="Slide Number Placeholder 13"/>
          <p:cNvSpPr>
            <a:spLocks noGrp="1"/>
          </p:cNvSpPr>
          <p:nvPr>
            <p:ph type="sldNum" sz="quarter" idx="11"/>
          </p:nvPr>
        </p:nvSpPr>
        <p:spPr/>
        <p:txBody>
          <a:body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
        <p:nvSpPr>
          <p:cNvPr id="15" name="Footer Placeholder 14"/>
          <p:cNvSpPr>
            <a:spLocks noGrp="1"/>
          </p:cNvSpPr>
          <p:nvPr>
            <p:ph type="ftr" sz="quarter" idx="12"/>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51624460"/>
      </p:ext>
    </p:extLst>
  </p:cSld>
  <p:clrMapOvr>
    <a:overrideClrMapping bg1="lt1" tx1="dk1" bg2="lt2" tx2="dk2" accent1="accent1" accent2="accent2" accent3="accent3" accent4="accent4" accent5="accent5" accent6="accent6" hlink="hlink" folHlink="folHlink"/>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9" name="Date Placeholder 8"/>
          <p:cNvSpPr>
            <a:spLocks noGrp="1"/>
          </p:cNvSpPr>
          <p:nvPr>
            <p:ph type="dt" sz="half" idx="15"/>
          </p:nvPr>
        </p:nvSpPr>
        <p:spPr/>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12" name="Slide Number Placeholder 11"/>
          <p:cNvSpPr>
            <a:spLocks noGrp="1"/>
          </p:cNvSpPr>
          <p:nvPr>
            <p:ph type="sldNum" sz="quarter" idx="16"/>
          </p:nvPr>
        </p:nvSpPr>
        <p:spPr/>
        <p:txBody>
          <a:body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
        <p:nvSpPr>
          <p:cNvPr id="13" name="Footer Placeholder 12"/>
          <p:cNvSpPr>
            <a:spLocks noGrp="1"/>
          </p:cNvSpPr>
          <p:nvPr>
            <p:ph type="ftr" sz="quarter" idx="17"/>
          </p:nvPr>
        </p:nvSpPr>
        <p:spPr/>
        <p:txBody>
          <a:bodyPr/>
          <a:lstStyle/>
          <a:p>
            <a:endParaRPr lang="en-US">
              <a:solidFill>
                <a:prstClr val="black">
                  <a:tint val="75000"/>
                </a:prstClr>
              </a:solidFill>
            </a:endParaRPr>
          </a:p>
        </p:txBody>
      </p:sp>
      <p:sp>
        <p:nvSpPr>
          <p:cNvPr id="16" name="Title 15"/>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3213608624"/>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ar-SA" smtClean="0"/>
              <a:t>انقر لتحرير أنماط النص الرئيسي</a:t>
            </a:r>
          </a:p>
        </p:txBody>
      </p:sp>
      <p:sp>
        <p:nvSpPr>
          <p:cNvPr id="11" name="Date Placeholder 10"/>
          <p:cNvSpPr>
            <a:spLocks noGrp="1"/>
          </p:cNvSpPr>
          <p:nvPr>
            <p:ph type="dt" sz="half" idx="16"/>
          </p:nvPr>
        </p:nvSpPr>
        <p:spPr/>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12" name="Slide Number Placeholder 11"/>
          <p:cNvSpPr>
            <a:spLocks noGrp="1"/>
          </p:cNvSpPr>
          <p:nvPr>
            <p:ph type="sldNum" sz="quarter" idx="17"/>
          </p:nvPr>
        </p:nvSpPr>
        <p:spPr/>
        <p:txBody>
          <a:body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
        <p:nvSpPr>
          <p:cNvPr id="13" name="Footer Placeholder 12"/>
          <p:cNvSpPr>
            <a:spLocks noGrp="1"/>
          </p:cNvSpPr>
          <p:nvPr>
            <p:ph type="ftr" sz="quarter" idx="18"/>
          </p:nvPr>
        </p:nvSpPr>
        <p:spPr/>
        <p:txBody>
          <a:bodyPr/>
          <a:lstStyle/>
          <a:p>
            <a:endParaRPr lang="en-US">
              <a:solidFill>
                <a:prstClr val="black">
                  <a:tint val="75000"/>
                </a:prstClr>
              </a:solidFill>
            </a:endParaRPr>
          </a:p>
        </p:txBody>
      </p:sp>
      <p:sp>
        <p:nvSpPr>
          <p:cNvPr id="18" name="Title 17"/>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1061288110"/>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ar-SA" smtClean="0"/>
              <a:t>انقر لتحرير نمط العنوان الرئيسي</a:t>
            </a:r>
            <a:endParaRPr lang="en-US"/>
          </a:p>
        </p:txBody>
      </p:sp>
      <p:sp>
        <p:nvSpPr>
          <p:cNvPr id="15" name="Date Placeholder 14"/>
          <p:cNvSpPr>
            <a:spLocks noGrp="1"/>
          </p:cNvSpPr>
          <p:nvPr>
            <p:ph type="dt" sz="half" idx="10"/>
          </p:nvPr>
        </p:nvSpPr>
        <p:spPr/>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16" name="Slide Number Placeholder 15"/>
          <p:cNvSpPr>
            <a:spLocks noGrp="1"/>
          </p:cNvSpPr>
          <p:nvPr>
            <p:ph type="sldNum" sz="quarter" idx="11"/>
          </p:nvPr>
        </p:nvSpPr>
        <p:spPr/>
        <p:txBody>
          <a:body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
        <p:nvSpPr>
          <p:cNvPr id="17" name="Footer Placeholder 16"/>
          <p:cNvSpPr>
            <a:spLocks noGrp="1"/>
          </p:cNvSpPr>
          <p:nvPr>
            <p:ph type="ftr" sz="quarter" idx="12"/>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357151067"/>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8" name="Slide Number Placeholder 7"/>
          <p:cNvSpPr>
            <a:spLocks noGrp="1"/>
          </p:cNvSpPr>
          <p:nvPr>
            <p:ph type="sldNum" sz="quarter" idx="11"/>
          </p:nvPr>
        </p:nvSpPr>
        <p:spPr/>
        <p:txBody>
          <a:body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
        <p:nvSpPr>
          <p:cNvPr id="9" name="Footer Placeholder 8"/>
          <p:cNvSpPr>
            <a:spLocks noGrp="1"/>
          </p:cNvSpPr>
          <p:nvPr>
            <p:ph type="ftr" sz="quarter" idx="12"/>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854849157"/>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3" name="Title 12"/>
          <p:cNvSpPr>
            <a:spLocks noGrp="1"/>
          </p:cNvSpPr>
          <p:nvPr>
            <p:ph type="title"/>
          </p:nvPr>
        </p:nvSpPr>
        <p:spPr/>
        <p:txBody>
          <a:bodyPr/>
          <a:lstStyle/>
          <a:p>
            <a:r>
              <a:rPr lang="ar-SA" smtClean="0"/>
              <a:t>انقر لتحرير نمط العنوان الرئيسي</a:t>
            </a:r>
            <a:endParaRPr lang="en-US"/>
          </a:p>
        </p:txBody>
      </p:sp>
      <p:sp>
        <p:nvSpPr>
          <p:cNvPr id="16" name="Date Placeholder 15"/>
          <p:cNvSpPr>
            <a:spLocks noGrp="1"/>
          </p:cNvSpPr>
          <p:nvPr>
            <p:ph type="dt" sz="half" idx="15"/>
          </p:nvPr>
        </p:nvSpPr>
        <p:spPr/>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19" name="Slide Number Placeholder 18"/>
          <p:cNvSpPr>
            <a:spLocks noGrp="1"/>
          </p:cNvSpPr>
          <p:nvPr>
            <p:ph type="sldNum" sz="quarter" idx="16"/>
          </p:nvPr>
        </p:nvSpPr>
        <p:spPr/>
        <p:txBody>
          <a:body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
        <p:nvSpPr>
          <p:cNvPr id="23" name="Footer Placeholder 22"/>
          <p:cNvSpPr>
            <a:spLocks noGrp="1"/>
          </p:cNvSpPr>
          <p:nvPr>
            <p:ph type="ftr" sz="quarter" idx="17"/>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679833713"/>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ar-SA" smtClean="0"/>
              <a:t>انقر لتحرير أنماط النص الرئيسي</a:t>
            </a:r>
          </a:p>
        </p:txBody>
      </p:sp>
      <p:sp>
        <p:nvSpPr>
          <p:cNvPr id="12" name="Title 11"/>
          <p:cNvSpPr>
            <a:spLocks noGrp="1"/>
          </p:cNvSpPr>
          <p:nvPr>
            <p:ph type="title"/>
          </p:nvPr>
        </p:nvSpPr>
        <p:spPr>
          <a:xfrm>
            <a:off x="2514600" y="975360"/>
            <a:ext cx="4114800" cy="701040"/>
          </a:xfrm>
        </p:spPr>
        <p:txBody>
          <a:bodyPr/>
          <a:lstStyle/>
          <a:p>
            <a:r>
              <a:rPr lang="ar-SA" smtClean="0"/>
              <a:t>انقر لتحرير نمط العنوان الرئيسي</a:t>
            </a:r>
            <a:endParaRPr lang="en-US"/>
          </a:p>
        </p:txBody>
      </p:sp>
      <p:sp>
        <p:nvSpPr>
          <p:cNvPr id="13" name="Date Placeholder 12"/>
          <p:cNvSpPr>
            <a:spLocks noGrp="1"/>
          </p:cNvSpPr>
          <p:nvPr>
            <p:ph type="dt" sz="half" idx="14"/>
          </p:nvPr>
        </p:nvSpPr>
        <p:spPr>
          <a:xfrm>
            <a:off x="2981325" y="273180"/>
            <a:ext cx="3181350" cy="292100"/>
          </a:xfrm>
        </p:spPr>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14" name="Slide Number Placeholder 13"/>
          <p:cNvSpPr>
            <a:spLocks noGrp="1"/>
          </p:cNvSpPr>
          <p:nvPr>
            <p:ph type="sldNum" sz="quarter" idx="15"/>
          </p:nvPr>
        </p:nvSpPr>
        <p:spPr>
          <a:xfrm>
            <a:off x="4038600" y="6172200"/>
            <a:ext cx="1066800" cy="304800"/>
          </a:xfrm>
        </p:spPr>
        <p:txBody>
          <a:body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
        <p:nvSpPr>
          <p:cNvPr id="15" name="Footer Placeholder 14"/>
          <p:cNvSpPr>
            <a:spLocks noGrp="1"/>
          </p:cNvSpPr>
          <p:nvPr>
            <p:ph type="ftr" sz="quarter" idx="16"/>
          </p:nvPr>
        </p:nvSpPr>
        <p:spPr>
          <a:xfrm>
            <a:off x="1447800" y="6486525"/>
            <a:ext cx="6248400" cy="292100"/>
          </a:xfrm>
        </p:spPr>
        <p:txBody>
          <a:bodyPr/>
          <a:lstStyle/>
          <a:p>
            <a:endParaRPr lang="en-US">
              <a:solidFill>
                <a:prstClr val="black">
                  <a:tint val="75000"/>
                </a:prstClr>
              </a:solidFill>
            </a:endParaRPr>
          </a:p>
        </p:txBody>
      </p:sp>
    </p:spTree>
    <p:extLst>
      <p:ext uri="{BB962C8B-B14F-4D97-AF65-F5344CB8AC3E}">
        <p14:creationId xmlns:p14="http://schemas.microsoft.com/office/powerpoint/2010/main" val="2891817100"/>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829786"/>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1769CB4-E34B-4CEE-AA89-2FB58BEF2B04}" type="datetimeFigureOut">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A5A4AE-A931-4D18-84A6-9391540D1254}" type="slidenum">
              <a:rPr lang="en-US" smtClean="0">
                <a:solidFill>
                  <a:prstClr val="black">
                    <a:tint val="75000"/>
                  </a:prstClr>
                </a:solidFill>
              </a:rPr>
              <a:pPr/>
              <a:t>‹#›</a:t>
            </a:fld>
            <a:endParaRPr lang="en-US">
              <a:solidFill>
                <a:prstClr val="black">
                  <a:tint val="75000"/>
                </a:prstClr>
              </a:solidFill>
            </a:endParaRPr>
          </a:p>
        </p:txBody>
      </p:sp>
      <p:sp>
        <p:nvSpPr>
          <p:cNvPr id="2" name="Vertical Title 1"/>
          <p:cNvSpPr>
            <a:spLocks noGrp="1"/>
          </p:cNvSpPr>
          <p:nvPr>
            <p:ph type="title" orient="vert"/>
          </p:nvPr>
        </p:nvSpPr>
        <p:spPr>
          <a:xfrm>
            <a:off x="7239000" y="914401"/>
            <a:ext cx="926980" cy="5029200"/>
          </a:xfrm>
        </p:spPr>
        <p:txBody>
          <a:bodyPr vert="eaVert"/>
          <a:lstStyle/>
          <a:p>
            <a:r>
              <a:rPr lang="ar-SA" smtClean="0"/>
              <a:t>انقر لتحرير نمط العنوان الرئيسي</a:t>
            </a:r>
            <a:endParaRPr lang="en-US"/>
          </a:p>
        </p:txBody>
      </p:sp>
    </p:spTree>
    <p:extLst>
      <p:ext uri="{BB962C8B-B14F-4D97-AF65-F5344CB8AC3E}">
        <p14:creationId xmlns:p14="http://schemas.microsoft.com/office/powerpoint/2010/main" val="1472813706"/>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12E985AD-DD53-4F18-8A6A-35154123CFC3}" type="datetimeFigureOut">
              <a:rPr lang="ar-IQ" smtClean="0">
                <a:solidFill>
                  <a:srgbClr val="4F81BD">
                    <a:shade val="75000"/>
                  </a:srgbClr>
                </a:solidFill>
              </a:rPr>
              <a:pPr/>
              <a:t>10/02/1439</a:t>
            </a:fld>
            <a:endParaRPr lang="ar-IQ">
              <a:solidFill>
                <a:srgbClr val="4F81BD">
                  <a:shade val="75000"/>
                </a:srgbClr>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64D8FCAD-4FD1-4ABE-B091-4AE7D1D756F5}" type="slidenum">
              <a:rPr lang="ar-IQ" smtClean="0">
                <a:solidFill>
                  <a:srgbClr val="4F81BD">
                    <a:shade val="75000"/>
                  </a:srgbClr>
                </a:solidFill>
              </a:rPr>
              <a:pPr/>
              <a:t>‹#›</a:t>
            </a:fld>
            <a:endParaRPr lang="ar-IQ">
              <a:solidFill>
                <a:srgbClr val="4F81BD">
                  <a:shade val="75000"/>
                </a:srgbClr>
              </a:solidFill>
            </a:endParaRP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ar-IQ">
              <a:solidFill>
                <a:srgbClr val="4F81BD">
                  <a:shade val="75000"/>
                </a:srgbClr>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60070848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2E985AD-DD53-4F18-8A6A-35154123CFC3}" type="datetimeFigureOut">
              <a:rPr lang="ar-IQ" smtClean="0">
                <a:solidFill>
                  <a:srgbClr val="4F81BD">
                    <a:shade val="75000"/>
                  </a:srgbClr>
                </a:solidFill>
              </a:rPr>
              <a:pPr/>
              <a:t>10/02/1439</a:t>
            </a:fld>
            <a:endParaRPr lang="ar-IQ">
              <a:solidFill>
                <a:srgbClr val="4F81BD">
                  <a:shade val="75000"/>
                </a:srgbClr>
              </a:solidFill>
            </a:endParaRPr>
          </a:p>
        </p:txBody>
      </p:sp>
      <p:sp>
        <p:nvSpPr>
          <p:cNvPr id="5" name="Footer Placeholder 4"/>
          <p:cNvSpPr>
            <a:spLocks noGrp="1"/>
          </p:cNvSpPr>
          <p:nvPr>
            <p:ph type="ftr" sz="quarter" idx="11"/>
          </p:nvPr>
        </p:nvSpPr>
        <p:spPr/>
        <p:txBody>
          <a:bodyPr/>
          <a:lstStyle/>
          <a:p>
            <a:endParaRPr lang="ar-IQ">
              <a:solidFill>
                <a:srgbClr val="4F81BD">
                  <a:shade val="75000"/>
                </a:srgbClr>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srgbClr val="4F81BD">
                    <a:shade val="75000"/>
                  </a:srgbClr>
                </a:solidFill>
              </a:rPr>
              <a:pPr/>
              <a:t>‹#›</a:t>
            </a:fld>
            <a:endParaRPr lang="ar-IQ">
              <a:solidFill>
                <a:srgbClr val="4F81BD">
                  <a:shade val="75000"/>
                </a:srgbClr>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3733880148"/>
      </p:ext>
    </p:extLst>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9" name="Date Placeholder 8"/>
          <p:cNvSpPr>
            <a:spLocks noGrp="1"/>
          </p:cNvSpPr>
          <p:nvPr>
            <p:ph type="dt" sz="half" idx="10"/>
          </p:nvPr>
        </p:nvSpPr>
        <p:spPr/>
        <p:txBody>
          <a:bodyPr/>
          <a:lstStyle>
            <a:lvl1pPr>
              <a:defRPr>
                <a:solidFill>
                  <a:srgbClr val="FFFFFF"/>
                </a:solidFill>
              </a:defRPr>
            </a:lvl1pPr>
          </a:lstStyle>
          <a:p>
            <a:fld id="{12E985AD-DD53-4F18-8A6A-35154123CFC3}" type="datetimeFigureOut">
              <a:rPr lang="ar-IQ" smtClean="0">
                <a:solidFill>
                  <a:srgbClr val="4F81BD">
                    <a:shade val="75000"/>
                  </a:srgbClr>
                </a:solidFill>
              </a:rPr>
              <a:pPr/>
              <a:t>10/02/1439</a:t>
            </a:fld>
            <a:endParaRPr lang="ar-IQ">
              <a:solidFill>
                <a:srgbClr val="4F81BD">
                  <a:shade val="75000"/>
                </a:srgbClr>
              </a:solidFill>
            </a:endParaRP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64D8FCAD-4FD1-4ABE-B091-4AE7D1D756F5}" type="slidenum">
              <a:rPr lang="ar-IQ" smtClean="0">
                <a:solidFill>
                  <a:srgbClr val="4F81BD">
                    <a:shade val="75000"/>
                  </a:srgbClr>
                </a:solidFill>
              </a:rPr>
              <a:pPr/>
              <a:t>‹#›</a:t>
            </a:fld>
            <a:endParaRPr lang="ar-IQ">
              <a:solidFill>
                <a:srgbClr val="4F81BD">
                  <a:shade val="75000"/>
                </a:srgbClr>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ar-IQ">
              <a:solidFill>
                <a:srgbClr val="4F81BD">
                  <a:shade val="75000"/>
                </a:srgbClr>
              </a:solidFill>
            </a:endParaRP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3186927064"/>
      </p:ext>
    </p:extLst>
  </p:cSld>
  <p:clrMapOvr>
    <a:masterClrMapping/>
  </p:clrMapOvr>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2E985AD-DD53-4F18-8A6A-35154123CFC3}" type="datetimeFigureOut">
              <a:rPr lang="ar-IQ" smtClean="0">
                <a:solidFill>
                  <a:srgbClr val="4F81BD">
                    <a:shade val="75000"/>
                  </a:srgbClr>
                </a:solidFill>
              </a:rPr>
              <a:pPr/>
              <a:t>10/02/1439</a:t>
            </a:fld>
            <a:endParaRPr lang="ar-IQ">
              <a:solidFill>
                <a:srgbClr val="4F81BD">
                  <a:shade val="75000"/>
                </a:srgbClr>
              </a:solidFill>
            </a:endParaRPr>
          </a:p>
        </p:txBody>
      </p:sp>
      <p:sp>
        <p:nvSpPr>
          <p:cNvPr id="6" name="Footer Placeholder 5"/>
          <p:cNvSpPr>
            <a:spLocks noGrp="1"/>
          </p:cNvSpPr>
          <p:nvPr>
            <p:ph type="ftr" sz="quarter" idx="11"/>
          </p:nvPr>
        </p:nvSpPr>
        <p:spPr/>
        <p:txBody>
          <a:bodyPr/>
          <a:lstStyle/>
          <a:p>
            <a:endParaRPr lang="ar-IQ">
              <a:solidFill>
                <a:srgbClr val="4F81BD">
                  <a:shade val="75000"/>
                </a:srgbClr>
              </a:solidFill>
            </a:endParaRPr>
          </a:p>
        </p:txBody>
      </p:sp>
      <p:sp>
        <p:nvSpPr>
          <p:cNvPr id="7" name="Slide Number Placeholder 6"/>
          <p:cNvSpPr>
            <a:spLocks noGrp="1"/>
          </p:cNvSpPr>
          <p:nvPr>
            <p:ph type="sldNum" sz="quarter" idx="12"/>
          </p:nvPr>
        </p:nvSpPr>
        <p:spPr/>
        <p:txBody>
          <a:bodyPr/>
          <a:lstStyle/>
          <a:p>
            <a:fld id="{64D8FCAD-4FD1-4ABE-B091-4AE7D1D756F5}" type="slidenum">
              <a:rPr lang="ar-IQ" smtClean="0">
                <a:solidFill>
                  <a:srgbClr val="4F81BD">
                    <a:shade val="75000"/>
                  </a:srgbClr>
                </a:solidFill>
              </a:rPr>
              <a:pPr/>
              <a:t>‹#›</a:t>
            </a:fld>
            <a:endParaRPr lang="ar-IQ">
              <a:solidFill>
                <a:srgbClr val="4F81BD">
                  <a:shade val="75000"/>
                </a:srgbClr>
              </a:solidFill>
            </a:endParaRPr>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2242728614"/>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2E985AD-DD53-4F18-8A6A-35154123CFC3}" type="datetimeFigureOut">
              <a:rPr lang="ar-IQ" smtClean="0">
                <a:solidFill>
                  <a:srgbClr val="4F81BD">
                    <a:shade val="75000"/>
                  </a:srgbClr>
                </a:solidFill>
              </a:rPr>
              <a:pPr/>
              <a:t>10/02/1439</a:t>
            </a:fld>
            <a:endParaRPr lang="ar-IQ">
              <a:solidFill>
                <a:srgbClr val="4F81BD">
                  <a:shade val="75000"/>
                </a:srgbClr>
              </a:solidFill>
            </a:endParaRPr>
          </a:p>
        </p:txBody>
      </p:sp>
      <p:sp>
        <p:nvSpPr>
          <p:cNvPr id="8" name="Footer Placeholder 7"/>
          <p:cNvSpPr>
            <a:spLocks noGrp="1"/>
          </p:cNvSpPr>
          <p:nvPr>
            <p:ph type="ftr" sz="quarter" idx="11"/>
          </p:nvPr>
        </p:nvSpPr>
        <p:spPr/>
        <p:txBody>
          <a:bodyPr/>
          <a:lstStyle/>
          <a:p>
            <a:endParaRPr lang="ar-IQ">
              <a:solidFill>
                <a:srgbClr val="4F81BD">
                  <a:shade val="75000"/>
                </a:srgbClr>
              </a:solidFill>
            </a:endParaRPr>
          </a:p>
        </p:txBody>
      </p:sp>
      <p:sp>
        <p:nvSpPr>
          <p:cNvPr id="9" name="Slide Number Placeholder 8"/>
          <p:cNvSpPr>
            <a:spLocks noGrp="1"/>
          </p:cNvSpPr>
          <p:nvPr>
            <p:ph type="sldNum" sz="quarter" idx="12"/>
          </p:nvPr>
        </p:nvSpPr>
        <p:spPr/>
        <p:txBody>
          <a:bodyPr/>
          <a:lstStyle/>
          <a:p>
            <a:fld id="{64D8FCAD-4FD1-4ABE-B091-4AE7D1D756F5}" type="slidenum">
              <a:rPr lang="ar-IQ" smtClean="0">
                <a:solidFill>
                  <a:srgbClr val="4F81BD">
                    <a:shade val="75000"/>
                  </a:srgbClr>
                </a:solidFill>
              </a:rPr>
              <a:pPr/>
              <a:t>‹#›</a:t>
            </a:fld>
            <a:endParaRPr lang="ar-IQ">
              <a:solidFill>
                <a:srgbClr val="4F81BD">
                  <a:shade val="75000"/>
                </a:srgbClr>
              </a:solidFill>
            </a:endParaRPr>
          </a:p>
        </p:txBody>
      </p:sp>
      <p:sp>
        <p:nvSpPr>
          <p:cNvPr id="10" name="Title 9"/>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3475592689"/>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2E985AD-DD53-4F18-8A6A-35154123CFC3}" type="datetimeFigureOut">
              <a:rPr lang="ar-IQ" smtClean="0">
                <a:solidFill>
                  <a:srgbClr val="4F81BD">
                    <a:shade val="75000"/>
                  </a:srgbClr>
                </a:solidFill>
              </a:rPr>
              <a:pPr/>
              <a:t>10/02/1439</a:t>
            </a:fld>
            <a:endParaRPr lang="ar-IQ">
              <a:solidFill>
                <a:srgbClr val="4F81BD">
                  <a:shade val="75000"/>
                </a:srgbClr>
              </a:solidFill>
            </a:endParaRPr>
          </a:p>
        </p:txBody>
      </p:sp>
      <p:sp>
        <p:nvSpPr>
          <p:cNvPr id="4" name="Footer Placeholder 3"/>
          <p:cNvSpPr>
            <a:spLocks noGrp="1"/>
          </p:cNvSpPr>
          <p:nvPr>
            <p:ph type="ftr" sz="quarter" idx="11"/>
          </p:nvPr>
        </p:nvSpPr>
        <p:spPr/>
        <p:txBody>
          <a:bodyPr/>
          <a:lstStyle/>
          <a:p>
            <a:endParaRPr lang="ar-IQ">
              <a:solidFill>
                <a:srgbClr val="4F81BD">
                  <a:shade val="75000"/>
                </a:srgbClr>
              </a:solidFill>
            </a:endParaRPr>
          </a:p>
        </p:txBody>
      </p:sp>
      <p:sp>
        <p:nvSpPr>
          <p:cNvPr id="5" name="Slide Number Placeholder 4"/>
          <p:cNvSpPr>
            <a:spLocks noGrp="1"/>
          </p:cNvSpPr>
          <p:nvPr>
            <p:ph type="sldNum" sz="quarter" idx="12"/>
          </p:nvPr>
        </p:nvSpPr>
        <p:spPr/>
        <p:txBody>
          <a:bodyPr/>
          <a:lstStyle/>
          <a:p>
            <a:fld id="{64D8FCAD-4FD1-4ABE-B091-4AE7D1D756F5}" type="slidenum">
              <a:rPr lang="ar-IQ" smtClean="0">
                <a:solidFill>
                  <a:srgbClr val="4F81BD">
                    <a:shade val="75000"/>
                  </a:srgbClr>
                </a:solidFill>
              </a:rPr>
              <a:pPr/>
              <a:t>‹#›</a:t>
            </a:fld>
            <a:endParaRPr lang="ar-IQ">
              <a:solidFill>
                <a:srgbClr val="4F81BD">
                  <a:shade val="75000"/>
                </a:srgbClr>
              </a:solidFill>
            </a:endParaRPr>
          </a:p>
        </p:txBody>
      </p:sp>
      <p:sp>
        <p:nvSpPr>
          <p:cNvPr id="6" name="Title 5"/>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2495102300"/>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12E985AD-DD53-4F18-8A6A-35154123CFC3}" type="datetimeFigureOut">
              <a:rPr lang="ar-IQ" smtClean="0">
                <a:solidFill>
                  <a:srgbClr val="4F81BD">
                    <a:shade val="75000"/>
                  </a:srgbClr>
                </a:solidFill>
              </a:rPr>
              <a:pPr/>
              <a:t>10/02/1439</a:t>
            </a:fld>
            <a:endParaRPr lang="ar-IQ">
              <a:solidFill>
                <a:srgbClr val="4F81BD">
                  <a:shade val="75000"/>
                </a:srgbClr>
              </a:solidFill>
            </a:endParaRPr>
          </a:p>
        </p:txBody>
      </p:sp>
      <p:sp>
        <p:nvSpPr>
          <p:cNvPr id="3" name="Footer Placeholder 2"/>
          <p:cNvSpPr>
            <a:spLocks noGrp="1"/>
          </p:cNvSpPr>
          <p:nvPr>
            <p:ph type="ftr" sz="quarter" idx="11"/>
          </p:nvPr>
        </p:nvSpPr>
        <p:spPr/>
        <p:txBody>
          <a:bodyPr/>
          <a:lstStyle/>
          <a:p>
            <a:endParaRPr lang="ar-IQ">
              <a:solidFill>
                <a:srgbClr val="4F81BD">
                  <a:shade val="75000"/>
                </a:srgbClr>
              </a:solidFill>
            </a:endParaRPr>
          </a:p>
        </p:txBody>
      </p:sp>
      <p:sp>
        <p:nvSpPr>
          <p:cNvPr id="4" name="Slide Number Placeholder 3"/>
          <p:cNvSpPr>
            <a:spLocks noGrp="1"/>
          </p:cNvSpPr>
          <p:nvPr>
            <p:ph type="sldNum" sz="quarter" idx="12"/>
          </p:nvPr>
        </p:nvSpPr>
        <p:spPr/>
        <p:txBody>
          <a:bodyPr/>
          <a:lstStyle/>
          <a:p>
            <a:fld id="{64D8FCAD-4FD1-4ABE-B091-4AE7D1D756F5}" type="slidenum">
              <a:rPr lang="ar-IQ" smtClean="0">
                <a:solidFill>
                  <a:srgbClr val="4F81BD">
                    <a:shade val="75000"/>
                  </a:srgbClr>
                </a:solidFill>
              </a:rPr>
              <a:pPr/>
              <a:t>‹#›</a:t>
            </a:fld>
            <a:endParaRPr lang="ar-IQ">
              <a:solidFill>
                <a:srgbClr val="4F81BD">
                  <a:shade val="75000"/>
                </a:srgbClr>
              </a:solidFill>
            </a:endParaRPr>
          </a:p>
        </p:txBody>
      </p:sp>
    </p:spTree>
    <p:extLst>
      <p:ext uri="{BB962C8B-B14F-4D97-AF65-F5344CB8AC3E}">
        <p14:creationId xmlns:p14="http://schemas.microsoft.com/office/powerpoint/2010/main" val="2093831693"/>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2E985AD-DD53-4F18-8A6A-35154123CFC3}" type="datetimeFigureOut">
              <a:rPr lang="ar-IQ" smtClean="0">
                <a:solidFill>
                  <a:srgbClr val="4F81BD">
                    <a:shade val="75000"/>
                  </a:srgbClr>
                </a:solidFill>
              </a:rPr>
              <a:pPr/>
              <a:t>10/02/1439</a:t>
            </a:fld>
            <a:endParaRPr lang="ar-IQ">
              <a:solidFill>
                <a:srgbClr val="4F81BD">
                  <a:shade val="75000"/>
                </a:srgbClr>
              </a:solidFill>
            </a:endParaRPr>
          </a:p>
        </p:txBody>
      </p:sp>
      <p:sp>
        <p:nvSpPr>
          <p:cNvPr id="6" name="Footer Placeholder 5"/>
          <p:cNvSpPr>
            <a:spLocks noGrp="1"/>
          </p:cNvSpPr>
          <p:nvPr>
            <p:ph type="ftr" sz="quarter" idx="11"/>
          </p:nvPr>
        </p:nvSpPr>
        <p:spPr/>
        <p:txBody>
          <a:bodyPr/>
          <a:lstStyle/>
          <a:p>
            <a:endParaRPr lang="ar-IQ">
              <a:solidFill>
                <a:srgbClr val="4F81BD">
                  <a:shade val="75000"/>
                </a:srgbClr>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64D8FCAD-4FD1-4ABE-B091-4AE7D1D756F5}" type="slidenum">
              <a:rPr lang="ar-IQ" smtClean="0">
                <a:solidFill>
                  <a:srgbClr val="4F81BD">
                    <a:shade val="75000"/>
                  </a:srgbClr>
                </a:solidFill>
              </a:rPr>
              <a:pPr/>
              <a:t>‹#›</a:t>
            </a:fld>
            <a:endParaRPr lang="ar-IQ">
              <a:solidFill>
                <a:srgbClr val="4F81BD">
                  <a:shade val="75000"/>
                </a:srgbClr>
              </a:solidFill>
            </a:endParaRP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19187991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2E985AD-DD53-4F18-8A6A-35154123CFC3}" type="datetimeFigureOut">
              <a:rPr lang="ar-IQ" smtClean="0">
                <a:solidFill>
                  <a:srgbClr val="4F81BD">
                    <a:shade val="75000"/>
                  </a:srgbClr>
                </a:solidFill>
              </a:rPr>
              <a:pPr/>
              <a:t>10/02/1439</a:t>
            </a:fld>
            <a:endParaRPr lang="ar-IQ">
              <a:solidFill>
                <a:srgbClr val="4F81BD">
                  <a:shade val="75000"/>
                </a:srgbClr>
              </a:solidFill>
            </a:endParaRPr>
          </a:p>
        </p:txBody>
      </p:sp>
      <p:sp>
        <p:nvSpPr>
          <p:cNvPr id="6" name="Footer Placeholder 5"/>
          <p:cNvSpPr>
            <a:spLocks noGrp="1"/>
          </p:cNvSpPr>
          <p:nvPr>
            <p:ph type="ftr" sz="quarter" idx="11"/>
          </p:nvPr>
        </p:nvSpPr>
        <p:spPr/>
        <p:txBody>
          <a:bodyPr/>
          <a:lstStyle/>
          <a:p>
            <a:endParaRPr lang="ar-IQ">
              <a:solidFill>
                <a:srgbClr val="4F81BD">
                  <a:shade val="75000"/>
                </a:srgbClr>
              </a:solidFill>
            </a:endParaRPr>
          </a:p>
        </p:txBody>
      </p:sp>
      <p:sp>
        <p:nvSpPr>
          <p:cNvPr id="7" name="Slide Number Placeholder 6"/>
          <p:cNvSpPr>
            <a:spLocks noGrp="1"/>
          </p:cNvSpPr>
          <p:nvPr>
            <p:ph type="sldNum" sz="quarter" idx="12"/>
          </p:nvPr>
        </p:nvSpPr>
        <p:spPr/>
        <p:txBody>
          <a:bodyPr/>
          <a:lstStyle/>
          <a:p>
            <a:fld id="{64D8FCAD-4FD1-4ABE-B091-4AE7D1D756F5}" type="slidenum">
              <a:rPr lang="ar-IQ" smtClean="0">
                <a:solidFill>
                  <a:srgbClr val="4F81BD">
                    <a:shade val="75000"/>
                  </a:srgbClr>
                </a:solidFill>
              </a:rPr>
              <a:pPr/>
              <a:t>‹#›</a:t>
            </a:fld>
            <a:endParaRPr lang="ar-IQ">
              <a:solidFill>
                <a:srgbClr val="4F81BD">
                  <a:shade val="75000"/>
                </a:srgbClr>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41099226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2E985AD-DD53-4F18-8A6A-35154123CFC3}" type="datetimeFigureOut">
              <a:rPr lang="ar-IQ" smtClean="0">
                <a:solidFill>
                  <a:srgbClr val="4F81BD">
                    <a:shade val="75000"/>
                  </a:srgbClr>
                </a:solidFill>
              </a:rPr>
              <a:pPr/>
              <a:t>10/02/1439</a:t>
            </a:fld>
            <a:endParaRPr lang="ar-IQ">
              <a:solidFill>
                <a:srgbClr val="4F81BD">
                  <a:shade val="75000"/>
                </a:srgbClr>
              </a:solidFill>
            </a:endParaRPr>
          </a:p>
        </p:txBody>
      </p:sp>
      <p:sp>
        <p:nvSpPr>
          <p:cNvPr id="5" name="Footer Placeholder 4"/>
          <p:cNvSpPr>
            <a:spLocks noGrp="1"/>
          </p:cNvSpPr>
          <p:nvPr>
            <p:ph type="ftr" sz="quarter" idx="11"/>
          </p:nvPr>
        </p:nvSpPr>
        <p:spPr/>
        <p:txBody>
          <a:bodyPr/>
          <a:lstStyle/>
          <a:p>
            <a:endParaRPr lang="ar-IQ">
              <a:solidFill>
                <a:srgbClr val="4F81BD">
                  <a:shade val="75000"/>
                </a:srgbClr>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srgbClr val="4F81BD">
                    <a:shade val="75000"/>
                  </a:srgbClr>
                </a:solidFill>
              </a:rPr>
              <a:pPr/>
              <a:t>‹#›</a:t>
            </a:fld>
            <a:endParaRPr lang="ar-IQ">
              <a:solidFill>
                <a:srgbClr val="4F81BD">
                  <a:shade val="75000"/>
                </a:srgbClr>
              </a:solidFill>
            </a:endParaRPr>
          </a:p>
        </p:txBody>
      </p:sp>
    </p:spTree>
    <p:extLst>
      <p:ext uri="{BB962C8B-B14F-4D97-AF65-F5344CB8AC3E}">
        <p14:creationId xmlns:p14="http://schemas.microsoft.com/office/powerpoint/2010/main" val="3312043143"/>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2E985AD-DD53-4F18-8A6A-35154123CFC3}" type="datetimeFigureOut">
              <a:rPr lang="ar-IQ" smtClean="0">
                <a:solidFill>
                  <a:srgbClr val="4F81BD">
                    <a:shade val="75000"/>
                  </a:srgbClr>
                </a:solidFill>
              </a:rPr>
              <a:pPr/>
              <a:t>10/02/1439</a:t>
            </a:fld>
            <a:endParaRPr lang="ar-IQ">
              <a:solidFill>
                <a:srgbClr val="4F81BD">
                  <a:shade val="75000"/>
                </a:srgbClr>
              </a:solidFill>
            </a:endParaRPr>
          </a:p>
        </p:txBody>
      </p:sp>
      <p:sp>
        <p:nvSpPr>
          <p:cNvPr id="5" name="Footer Placeholder 4"/>
          <p:cNvSpPr>
            <a:spLocks noGrp="1"/>
          </p:cNvSpPr>
          <p:nvPr>
            <p:ph type="ftr" sz="quarter" idx="11"/>
          </p:nvPr>
        </p:nvSpPr>
        <p:spPr/>
        <p:txBody>
          <a:bodyPr/>
          <a:lstStyle/>
          <a:p>
            <a:endParaRPr lang="ar-IQ">
              <a:solidFill>
                <a:srgbClr val="4F81BD">
                  <a:shade val="75000"/>
                </a:srgbClr>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64D8FCAD-4FD1-4ABE-B091-4AE7D1D756F5}" type="slidenum">
              <a:rPr lang="ar-IQ" smtClean="0">
                <a:solidFill>
                  <a:srgbClr val="4F81BD">
                    <a:shade val="75000"/>
                  </a:srgbClr>
                </a:solidFill>
              </a:rPr>
              <a:pPr/>
              <a:t>‹#›</a:t>
            </a:fld>
            <a:endParaRPr lang="ar-IQ">
              <a:solidFill>
                <a:srgbClr val="4F81BD">
                  <a:shade val="75000"/>
                </a:srgbClr>
              </a:solidFill>
            </a:endParaRPr>
          </a:p>
        </p:txBody>
      </p:sp>
    </p:spTree>
    <p:extLst>
      <p:ext uri="{BB962C8B-B14F-4D97-AF65-F5344CB8AC3E}">
        <p14:creationId xmlns:p14="http://schemas.microsoft.com/office/powerpoint/2010/main" val="319386979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نص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pPr/>
              <a:t>‹#›</a:t>
            </a:fld>
            <a:endParaRPr lang="ar-IQ"/>
          </a:p>
        </p:txBody>
      </p:sp>
      <p:sp>
        <p:nvSpPr>
          <p:cNvPr id="12" name="مستطيل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مستطيل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spd="med">
    <p:randomBar dir="vert"/>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2E985AD-DD53-4F18-8A6A-35154123CFC3}" type="datetimeFigureOut">
              <a:rPr lang="ar-IQ" smtClean="0">
                <a:solidFill>
                  <a:srgbClr val="1F497D">
                    <a:shade val="90000"/>
                  </a:srgbClr>
                </a:solidFill>
              </a:rPr>
              <a:pPr/>
              <a:t>10/02/1439</a:t>
            </a:fld>
            <a:endParaRPr lang="ar-IQ">
              <a:solidFill>
                <a:srgbClr val="1F497D">
                  <a:shade val="90000"/>
                </a:srgbClr>
              </a:solidFill>
            </a:endParaRPr>
          </a:p>
        </p:txBody>
      </p:sp>
      <p:sp>
        <p:nvSpPr>
          <p:cNvPr id="19" name="Footer Placeholder 18"/>
          <p:cNvSpPr>
            <a:spLocks noGrp="1"/>
          </p:cNvSpPr>
          <p:nvPr>
            <p:ph type="ftr" sz="quarter" idx="11"/>
          </p:nvPr>
        </p:nvSpPr>
        <p:spPr/>
        <p:txBody>
          <a:bodyPr/>
          <a:lstStyle/>
          <a:p>
            <a:endParaRPr lang="ar-IQ">
              <a:solidFill>
                <a:srgbClr val="1F497D">
                  <a:shade val="90000"/>
                </a:srgbClr>
              </a:solidFill>
            </a:endParaRPr>
          </a:p>
        </p:txBody>
      </p:sp>
      <p:sp>
        <p:nvSpPr>
          <p:cNvPr id="27" name="Slide Number Placeholder 26"/>
          <p:cNvSpPr>
            <a:spLocks noGrp="1"/>
          </p:cNvSpPr>
          <p:nvPr>
            <p:ph type="sldNum" sz="quarter" idx="12"/>
          </p:nvPr>
        </p:nvSpPr>
        <p:spPr/>
        <p:txBody>
          <a:bodyPr/>
          <a:lstStyle/>
          <a:p>
            <a:fld id="{64D8FCAD-4FD1-4ABE-B091-4AE7D1D756F5}" type="slidenum">
              <a:rPr lang="ar-IQ" smtClean="0">
                <a:solidFill>
                  <a:srgbClr val="1F497D">
                    <a:shade val="90000"/>
                  </a:srgbClr>
                </a:solidFill>
              </a:rPr>
              <a:pPr/>
              <a:t>‹#›</a:t>
            </a:fld>
            <a:endParaRPr lang="ar-IQ">
              <a:solidFill>
                <a:srgbClr val="1F497D">
                  <a:shade val="90000"/>
                </a:srgbClr>
              </a:solidFill>
            </a:endParaRPr>
          </a:p>
        </p:txBody>
      </p:sp>
    </p:spTree>
    <p:extLst>
      <p:ext uri="{BB962C8B-B14F-4D97-AF65-F5344CB8AC3E}">
        <p14:creationId xmlns:p14="http://schemas.microsoft.com/office/powerpoint/2010/main" val="3495734487"/>
      </p:ext>
    </p:extLst>
  </p:cSld>
  <p:clrMapOvr>
    <a:masterClrMapping/>
  </p:clrMapOvr>
  <p:transition spd="med">
    <p:randomBar dir="vert"/>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E985AD-DD53-4F18-8A6A-35154123CFC3}" type="datetimeFigureOut">
              <a:rPr lang="ar-IQ" smtClean="0">
                <a:solidFill>
                  <a:srgbClr val="1F497D">
                    <a:shade val="90000"/>
                  </a:srgbClr>
                </a:solidFill>
              </a:rPr>
              <a:pPr/>
              <a:t>10/02/1439</a:t>
            </a:fld>
            <a:endParaRPr lang="ar-IQ">
              <a:solidFill>
                <a:srgbClr val="1F497D">
                  <a:shade val="90000"/>
                </a:srgbClr>
              </a:solidFill>
            </a:endParaRPr>
          </a:p>
        </p:txBody>
      </p:sp>
      <p:sp>
        <p:nvSpPr>
          <p:cNvPr id="5" name="Footer Placeholder 4"/>
          <p:cNvSpPr>
            <a:spLocks noGrp="1"/>
          </p:cNvSpPr>
          <p:nvPr>
            <p:ph type="ftr" sz="quarter" idx="11"/>
          </p:nvPr>
        </p:nvSpPr>
        <p:spPr/>
        <p:txBody>
          <a:bodyPr/>
          <a:lstStyle/>
          <a:p>
            <a:endParaRPr lang="ar-IQ">
              <a:solidFill>
                <a:srgbClr val="1F497D">
                  <a:shade val="90000"/>
                </a:srgbClr>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srgbClr val="1F497D">
                    <a:shade val="90000"/>
                  </a:srgbClr>
                </a:solidFill>
              </a:rPr>
              <a:pPr/>
              <a:t>‹#›</a:t>
            </a:fld>
            <a:endParaRPr lang="ar-IQ">
              <a:solidFill>
                <a:srgbClr val="1F497D">
                  <a:shade val="90000"/>
                </a:srgbClr>
              </a:solidFill>
            </a:endParaRPr>
          </a:p>
        </p:txBody>
      </p:sp>
    </p:spTree>
    <p:extLst>
      <p:ext uri="{BB962C8B-B14F-4D97-AF65-F5344CB8AC3E}">
        <p14:creationId xmlns:p14="http://schemas.microsoft.com/office/powerpoint/2010/main" val="2511846649"/>
      </p:ext>
    </p:extLst>
  </p:cSld>
  <p:clrMapOvr>
    <a:masterClrMapping/>
  </p:clrMapOvr>
  <p:transition spd="med">
    <p:randomBar dir="vert"/>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2E985AD-DD53-4F18-8A6A-35154123CFC3}" type="datetimeFigureOut">
              <a:rPr lang="ar-IQ" smtClean="0">
                <a:solidFill>
                  <a:srgbClr val="1F497D">
                    <a:shade val="90000"/>
                  </a:srgbClr>
                </a:solidFill>
              </a:rPr>
              <a:pPr/>
              <a:t>10/02/1439</a:t>
            </a:fld>
            <a:endParaRPr lang="ar-IQ">
              <a:solidFill>
                <a:srgbClr val="1F497D">
                  <a:shade val="90000"/>
                </a:srgbClr>
              </a:solidFill>
            </a:endParaRPr>
          </a:p>
        </p:txBody>
      </p:sp>
      <p:sp>
        <p:nvSpPr>
          <p:cNvPr id="5" name="Footer Placeholder 4"/>
          <p:cNvSpPr>
            <a:spLocks noGrp="1"/>
          </p:cNvSpPr>
          <p:nvPr>
            <p:ph type="ftr" sz="quarter" idx="11"/>
          </p:nvPr>
        </p:nvSpPr>
        <p:spPr/>
        <p:txBody>
          <a:bodyPr/>
          <a:lstStyle/>
          <a:p>
            <a:endParaRPr lang="ar-IQ">
              <a:solidFill>
                <a:srgbClr val="1F497D">
                  <a:shade val="90000"/>
                </a:srgbClr>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srgbClr val="1F497D">
                    <a:shade val="90000"/>
                  </a:srgbClr>
                </a:solidFill>
              </a:rPr>
              <a:pPr/>
              <a:t>‹#›</a:t>
            </a:fld>
            <a:endParaRPr lang="ar-IQ">
              <a:solidFill>
                <a:srgbClr val="1F497D">
                  <a:shade val="90000"/>
                </a:srgbClr>
              </a:solidFill>
            </a:endParaRPr>
          </a:p>
        </p:txBody>
      </p:sp>
    </p:spTree>
    <p:extLst>
      <p:ext uri="{BB962C8B-B14F-4D97-AF65-F5344CB8AC3E}">
        <p14:creationId xmlns:p14="http://schemas.microsoft.com/office/powerpoint/2010/main" val="2157836600"/>
      </p:ext>
    </p:extLst>
  </p:cSld>
  <p:clrMapOvr>
    <a:masterClrMapping/>
  </p:clrMapOvr>
  <p:transition spd="med">
    <p:randomBar dir="vert"/>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E985AD-DD53-4F18-8A6A-35154123CFC3}" type="datetimeFigureOut">
              <a:rPr lang="ar-IQ" smtClean="0">
                <a:solidFill>
                  <a:srgbClr val="1F497D">
                    <a:shade val="90000"/>
                  </a:srgbClr>
                </a:solidFill>
              </a:rPr>
              <a:pPr/>
              <a:t>10/02/1439</a:t>
            </a:fld>
            <a:endParaRPr lang="ar-IQ">
              <a:solidFill>
                <a:srgbClr val="1F497D">
                  <a:shade val="90000"/>
                </a:srgbClr>
              </a:solidFill>
            </a:endParaRPr>
          </a:p>
        </p:txBody>
      </p:sp>
      <p:sp>
        <p:nvSpPr>
          <p:cNvPr id="6" name="Footer Placeholder 5"/>
          <p:cNvSpPr>
            <a:spLocks noGrp="1"/>
          </p:cNvSpPr>
          <p:nvPr>
            <p:ph type="ftr" sz="quarter" idx="11"/>
          </p:nvPr>
        </p:nvSpPr>
        <p:spPr/>
        <p:txBody>
          <a:bodyPr/>
          <a:lstStyle/>
          <a:p>
            <a:endParaRPr lang="ar-IQ">
              <a:solidFill>
                <a:srgbClr val="1F497D">
                  <a:shade val="90000"/>
                </a:srgbClr>
              </a:solidFill>
            </a:endParaRPr>
          </a:p>
        </p:txBody>
      </p:sp>
      <p:sp>
        <p:nvSpPr>
          <p:cNvPr id="7" name="Slide Number Placeholder 6"/>
          <p:cNvSpPr>
            <a:spLocks noGrp="1"/>
          </p:cNvSpPr>
          <p:nvPr>
            <p:ph type="sldNum" sz="quarter" idx="12"/>
          </p:nvPr>
        </p:nvSpPr>
        <p:spPr/>
        <p:txBody>
          <a:bodyPr/>
          <a:lstStyle/>
          <a:p>
            <a:fld id="{64D8FCAD-4FD1-4ABE-B091-4AE7D1D756F5}" type="slidenum">
              <a:rPr lang="ar-IQ" smtClean="0">
                <a:solidFill>
                  <a:srgbClr val="1F497D">
                    <a:shade val="90000"/>
                  </a:srgbClr>
                </a:solidFill>
              </a:rPr>
              <a:pPr/>
              <a:t>‹#›</a:t>
            </a:fld>
            <a:endParaRPr lang="ar-IQ">
              <a:solidFill>
                <a:srgbClr val="1F497D">
                  <a:shade val="90000"/>
                </a:srgbClr>
              </a:solidFill>
            </a:endParaRPr>
          </a:p>
        </p:txBody>
      </p:sp>
    </p:spTree>
    <p:extLst>
      <p:ext uri="{BB962C8B-B14F-4D97-AF65-F5344CB8AC3E}">
        <p14:creationId xmlns:p14="http://schemas.microsoft.com/office/powerpoint/2010/main" val="2489869974"/>
      </p:ext>
    </p:extLst>
  </p:cSld>
  <p:clrMapOvr>
    <a:masterClrMapping/>
  </p:clrMapOvr>
  <p:transition spd="med">
    <p:randomBar dir="vert"/>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2E985AD-DD53-4F18-8A6A-35154123CFC3}" type="datetimeFigureOut">
              <a:rPr lang="ar-IQ" smtClean="0">
                <a:solidFill>
                  <a:srgbClr val="1F497D">
                    <a:shade val="90000"/>
                  </a:srgbClr>
                </a:solidFill>
              </a:rPr>
              <a:pPr/>
              <a:t>10/02/1439</a:t>
            </a:fld>
            <a:endParaRPr lang="ar-IQ">
              <a:solidFill>
                <a:srgbClr val="1F497D">
                  <a:shade val="90000"/>
                </a:srgbClr>
              </a:solidFill>
            </a:endParaRPr>
          </a:p>
        </p:txBody>
      </p:sp>
      <p:sp>
        <p:nvSpPr>
          <p:cNvPr id="8" name="Footer Placeholder 7"/>
          <p:cNvSpPr>
            <a:spLocks noGrp="1"/>
          </p:cNvSpPr>
          <p:nvPr>
            <p:ph type="ftr" sz="quarter" idx="11"/>
          </p:nvPr>
        </p:nvSpPr>
        <p:spPr/>
        <p:txBody>
          <a:bodyPr/>
          <a:lstStyle/>
          <a:p>
            <a:endParaRPr lang="ar-IQ">
              <a:solidFill>
                <a:srgbClr val="1F497D">
                  <a:shade val="90000"/>
                </a:srgbClr>
              </a:solidFill>
            </a:endParaRPr>
          </a:p>
        </p:txBody>
      </p:sp>
      <p:sp>
        <p:nvSpPr>
          <p:cNvPr id="9" name="Slide Number Placeholder 8"/>
          <p:cNvSpPr>
            <a:spLocks noGrp="1"/>
          </p:cNvSpPr>
          <p:nvPr>
            <p:ph type="sldNum" sz="quarter" idx="12"/>
          </p:nvPr>
        </p:nvSpPr>
        <p:spPr/>
        <p:txBody>
          <a:bodyPr/>
          <a:lstStyle/>
          <a:p>
            <a:fld id="{64D8FCAD-4FD1-4ABE-B091-4AE7D1D756F5}" type="slidenum">
              <a:rPr lang="ar-IQ" smtClean="0">
                <a:solidFill>
                  <a:srgbClr val="1F497D">
                    <a:shade val="90000"/>
                  </a:srgbClr>
                </a:solidFill>
              </a:rPr>
              <a:pPr/>
              <a:t>‹#›</a:t>
            </a:fld>
            <a:endParaRPr lang="ar-IQ">
              <a:solidFill>
                <a:srgbClr val="1F497D">
                  <a:shade val="90000"/>
                </a:srgbClr>
              </a:solidFill>
            </a:endParaRPr>
          </a:p>
        </p:txBody>
      </p:sp>
    </p:spTree>
    <p:extLst>
      <p:ext uri="{BB962C8B-B14F-4D97-AF65-F5344CB8AC3E}">
        <p14:creationId xmlns:p14="http://schemas.microsoft.com/office/powerpoint/2010/main" val="1326494726"/>
      </p:ext>
    </p:extLst>
  </p:cSld>
  <p:clrMapOvr>
    <a:masterClrMapping/>
  </p:clrMapOvr>
  <p:transition spd="med">
    <p:randomBar dir="vert"/>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2E985AD-DD53-4F18-8A6A-35154123CFC3}" type="datetimeFigureOut">
              <a:rPr lang="ar-IQ" smtClean="0">
                <a:solidFill>
                  <a:srgbClr val="1F497D">
                    <a:shade val="90000"/>
                  </a:srgbClr>
                </a:solidFill>
              </a:rPr>
              <a:pPr/>
              <a:t>10/02/1439</a:t>
            </a:fld>
            <a:endParaRPr lang="ar-IQ">
              <a:solidFill>
                <a:srgbClr val="1F497D">
                  <a:shade val="90000"/>
                </a:srgbClr>
              </a:solidFill>
            </a:endParaRPr>
          </a:p>
        </p:txBody>
      </p:sp>
      <p:sp>
        <p:nvSpPr>
          <p:cNvPr id="4" name="Footer Placeholder 3"/>
          <p:cNvSpPr>
            <a:spLocks noGrp="1"/>
          </p:cNvSpPr>
          <p:nvPr>
            <p:ph type="ftr" sz="quarter" idx="11"/>
          </p:nvPr>
        </p:nvSpPr>
        <p:spPr/>
        <p:txBody>
          <a:bodyPr/>
          <a:lstStyle/>
          <a:p>
            <a:endParaRPr lang="ar-IQ">
              <a:solidFill>
                <a:srgbClr val="1F497D">
                  <a:shade val="90000"/>
                </a:srgbClr>
              </a:solidFill>
            </a:endParaRPr>
          </a:p>
        </p:txBody>
      </p:sp>
      <p:sp>
        <p:nvSpPr>
          <p:cNvPr id="5" name="Slide Number Placeholder 4"/>
          <p:cNvSpPr>
            <a:spLocks noGrp="1"/>
          </p:cNvSpPr>
          <p:nvPr>
            <p:ph type="sldNum" sz="quarter" idx="12"/>
          </p:nvPr>
        </p:nvSpPr>
        <p:spPr/>
        <p:txBody>
          <a:bodyPr/>
          <a:lstStyle/>
          <a:p>
            <a:fld id="{64D8FCAD-4FD1-4ABE-B091-4AE7D1D756F5}" type="slidenum">
              <a:rPr lang="ar-IQ" smtClean="0">
                <a:solidFill>
                  <a:srgbClr val="1F497D">
                    <a:shade val="90000"/>
                  </a:srgbClr>
                </a:solidFill>
              </a:rPr>
              <a:pPr/>
              <a:t>‹#›</a:t>
            </a:fld>
            <a:endParaRPr lang="ar-IQ">
              <a:solidFill>
                <a:srgbClr val="1F497D">
                  <a:shade val="90000"/>
                </a:srgbClr>
              </a:solidFill>
            </a:endParaRPr>
          </a:p>
        </p:txBody>
      </p:sp>
    </p:spTree>
    <p:extLst>
      <p:ext uri="{BB962C8B-B14F-4D97-AF65-F5344CB8AC3E}">
        <p14:creationId xmlns:p14="http://schemas.microsoft.com/office/powerpoint/2010/main" val="1578659057"/>
      </p:ext>
    </p:extLst>
  </p:cSld>
  <p:clrMapOvr>
    <a:masterClrMapping/>
  </p:clrMapOvr>
  <p:transition spd="med">
    <p:randomBar dir="vert"/>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985AD-DD53-4F18-8A6A-35154123CFC3}" type="datetimeFigureOut">
              <a:rPr lang="ar-IQ" smtClean="0">
                <a:solidFill>
                  <a:srgbClr val="1F497D">
                    <a:shade val="90000"/>
                  </a:srgbClr>
                </a:solidFill>
              </a:rPr>
              <a:pPr/>
              <a:t>10/02/1439</a:t>
            </a:fld>
            <a:endParaRPr lang="ar-IQ">
              <a:solidFill>
                <a:srgbClr val="1F497D">
                  <a:shade val="90000"/>
                </a:srgbClr>
              </a:solidFill>
            </a:endParaRPr>
          </a:p>
        </p:txBody>
      </p:sp>
      <p:sp>
        <p:nvSpPr>
          <p:cNvPr id="3" name="Footer Placeholder 2"/>
          <p:cNvSpPr>
            <a:spLocks noGrp="1"/>
          </p:cNvSpPr>
          <p:nvPr>
            <p:ph type="ftr" sz="quarter" idx="11"/>
          </p:nvPr>
        </p:nvSpPr>
        <p:spPr/>
        <p:txBody>
          <a:bodyPr/>
          <a:lstStyle/>
          <a:p>
            <a:endParaRPr lang="ar-IQ">
              <a:solidFill>
                <a:srgbClr val="1F497D">
                  <a:shade val="90000"/>
                </a:srgbClr>
              </a:solidFill>
            </a:endParaRPr>
          </a:p>
        </p:txBody>
      </p:sp>
      <p:sp>
        <p:nvSpPr>
          <p:cNvPr id="4" name="Slide Number Placeholder 3"/>
          <p:cNvSpPr>
            <a:spLocks noGrp="1"/>
          </p:cNvSpPr>
          <p:nvPr>
            <p:ph type="sldNum" sz="quarter" idx="12"/>
          </p:nvPr>
        </p:nvSpPr>
        <p:spPr/>
        <p:txBody>
          <a:bodyPr/>
          <a:lstStyle/>
          <a:p>
            <a:fld id="{64D8FCAD-4FD1-4ABE-B091-4AE7D1D756F5}" type="slidenum">
              <a:rPr lang="ar-IQ" smtClean="0">
                <a:solidFill>
                  <a:srgbClr val="1F497D">
                    <a:shade val="90000"/>
                  </a:srgbClr>
                </a:solidFill>
              </a:rPr>
              <a:pPr/>
              <a:t>‹#›</a:t>
            </a:fld>
            <a:endParaRPr lang="ar-IQ">
              <a:solidFill>
                <a:srgbClr val="1F497D">
                  <a:shade val="90000"/>
                </a:srgbClr>
              </a:solidFill>
            </a:endParaRPr>
          </a:p>
        </p:txBody>
      </p:sp>
    </p:spTree>
    <p:extLst>
      <p:ext uri="{BB962C8B-B14F-4D97-AF65-F5344CB8AC3E}">
        <p14:creationId xmlns:p14="http://schemas.microsoft.com/office/powerpoint/2010/main" val="539378766"/>
      </p:ext>
    </p:extLst>
  </p:cSld>
  <p:clrMapOvr>
    <a:masterClrMapping/>
  </p:clrMapOvr>
  <p:transition spd="med">
    <p:randomBar dir="vert"/>
  </p:transition>
</p:sldLayout>
</file>

<file path=ppt/slideLayouts/slideLayout5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E985AD-DD53-4F18-8A6A-35154123CFC3}" type="datetimeFigureOut">
              <a:rPr lang="ar-IQ" smtClean="0">
                <a:solidFill>
                  <a:srgbClr val="1F497D">
                    <a:shade val="90000"/>
                  </a:srgbClr>
                </a:solidFill>
              </a:rPr>
              <a:pPr/>
              <a:t>10/02/1439</a:t>
            </a:fld>
            <a:endParaRPr lang="ar-IQ">
              <a:solidFill>
                <a:srgbClr val="1F497D">
                  <a:shade val="90000"/>
                </a:srgbClr>
              </a:solidFill>
            </a:endParaRPr>
          </a:p>
        </p:txBody>
      </p:sp>
      <p:sp>
        <p:nvSpPr>
          <p:cNvPr id="6" name="Footer Placeholder 5"/>
          <p:cNvSpPr>
            <a:spLocks noGrp="1"/>
          </p:cNvSpPr>
          <p:nvPr>
            <p:ph type="ftr" sz="quarter" idx="11"/>
          </p:nvPr>
        </p:nvSpPr>
        <p:spPr/>
        <p:txBody>
          <a:bodyPr/>
          <a:lstStyle/>
          <a:p>
            <a:endParaRPr lang="ar-IQ">
              <a:solidFill>
                <a:srgbClr val="1F497D">
                  <a:shade val="90000"/>
                </a:srgbClr>
              </a:solidFill>
            </a:endParaRPr>
          </a:p>
        </p:txBody>
      </p:sp>
      <p:sp>
        <p:nvSpPr>
          <p:cNvPr id="7" name="Slide Number Placeholder 6"/>
          <p:cNvSpPr>
            <a:spLocks noGrp="1"/>
          </p:cNvSpPr>
          <p:nvPr>
            <p:ph type="sldNum" sz="quarter" idx="12"/>
          </p:nvPr>
        </p:nvSpPr>
        <p:spPr/>
        <p:txBody>
          <a:bodyPr/>
          <a:lstStyle/>
          <a:p>
            <a:fld id="{64D8FCAD-4FD1-4ABE-B091-4AE7D1D756F5}" type="slidenum">
              <a:rPr lang="ar-IQ" smtClean="0">
                <a:solidFill>
                  <a:srgbClr val="1F497D">
                    <a:shade val="90000"/>
                  </a:srgbClr>
                </a:solidFill>
              </a:rPr>
              <a:pPr/>
              <a:t>‹#›</a:t>
            </a:fld>
            <a:endParaRPr lang="ar-IQ">
              <a:solidFill>
                <a:srgbClr val="1F497D">
                  <a:shade val="90000"/>
                </a:srgbClr>
              </a:solidFill>
            </a:endParaRPr>
          </a:p>
        </p:txBody>
      </p:sp>
    </p:spTree>
    <p:extLst>
      <p:ext uri="{BB962C8B-B14F-4D97-AF65-F5344CB8AC3E}">
        <p14:creationId xmlns:p14="http://schemas.microsoft.com/office/powerpoint/2010/main" val="4113396093"/>
      </p:ext>
    </p:extLst>
  </p:cSld>
  <p:clrMapOvr>
    <a:masterClrMapping/>
  </p:clrMapOvr>
  <p:transition spd="med">
    <p:randomBar dir="vert"/>
  </p:transition>
</p:sldLayout>
</file>

<file path=ppt/slideLayouts/slideLayout5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2E985AD-DD53-4F18-8A6A-35154123CFC3}" type="datetimeFigureOut">
              <a:rPr lang="ar-IQ" smtClean="0">
                <a:solidFill>
                  <a:srgbClr val="1F497D">
                    <a:shade val="90000"/>
                  </a:srgbClr>
                </a:solidFill>
              </a:rPr>
              <a:pPr/>
              <a:t>10/02/1439</a:t>
            </a:fld>
            <a:endParaRPr lang="ar-IQ">
              <a:solidFill>
                <a:srgbClr val="1F497D">
                  <a:shade val="90000"/>
                </a:srgbClr>
              </a:solidFill>
            </a:endParaRPr>
          </a:p>
        </p:txBody>
      </p:sp>
      <p:sp>
        <p:nvSpPr>
          <p:cNvPr id="6" name="Footer Placeholder 5"/>
          <p:cNvSpPr>
            <a:spLocks noGrp="1"/>
          </p:cNvSpPr>
          <p:nvPr>
            <p:ph type="ftr" sz="quarter" idx="11"/>
          </p:nvPr>
        </p:nvSpPr>
        <p:spPr/>
        <p:txBody>
          <a:bodyPr/>
          <a:lstStyle/>
          <a:p>
            <a:endParaRPr lang="ar-IQ">
              <a:solidFill>
                <a:srgbClr val="1F497D">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64D8FCAD-4FD1-4ABE-B091-4AE7D1D756F5}" type="slidenum">
              <a:rPr lang="ar-IQ" smtClean="0">
                <a:solidFill>
                  <a:srgbClr val="1F497D">
                    <a:shade val="90000"/>
                  </a:srgbClr>
                </a:solidFill>
              </a:rPr>
              <a:pPr/>
              <a:t>‹#›</a:t>
            </a:fld>
            <a:endParaRPr lang="ar-IQ">
              <a:solidFill>
                <a:srgbClr val="1F497D">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243124030"/>
      </p:ext>
    </p:extLst>
  </p:cSld>
  <p:clrMapOvr>
    <a:masterClrMapping/>
  </p:clrMapOvr>
  <p:transition spd="med">
    <p:randomBar dir="vert"/>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E985AD-DD53-4F18-8A6A-35154123CFC3}" type="datetimeFigureOut">
              <a:rPr lang="ar-IQ" smtClean="0">
                <a:solidFill>
                  <a:srgbClr val="1F497D">
                    <a:shade val="90000"/>
                  </a:srgbClr>
                </a:solidFill>
              </a:rPr>
              <a:pPr/>
              <a:t>10/02/1439</a:t>
            </a:fld>
            <a:endParaRPr lang="ar-IQ">
              <a:solidFill>
                <a:srgbClr val="1F497D">
                  <a:shade val="90000"/>
                </a:srgbClr>
              </a:solidFill>
            </a:endParaRPr>
          </a:p>
        </p:txBody>
      </p:sp>
      <p:sp>
        <p:nvSpPr>
          <p:cNvPr id="5" name="Footer Placeholder 4"/>
          <p:cNvSpPr>
            <a:spLocks noGrp="1"/>
          </p:cNvSpPr>
          <p:nvPr>
            <p:ph type="ftr" sz="quarter" idx="11"/>
          </p:nvPr>
        </p:nvSpPr>
        <p:spPr/>
        <p:txBody>
          <a:bodyPr/>
          <a:lstStyle/>
          <a:p>
            <a:endParaRPr lang="ar-IQ">
              <a:solidFill>
                <a:srgbClr val="1F497D">
                  <a:shade val="90000"/>
                </a:srgbClr>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srgbClr val="1F497D">
                    <a:shade val="90000"/>
                  </a:srgbClr>
                </a:solidFill>
              </a:rPr>
              <a:pPr/>
              <a:t>‹#›</a:t>
            </a:fld>
            <a:endParaRPr lang="ar-IQ">
              <a:solidFill>
                <a:srgbClr val="1F497D">
                  <a:shade val="90000"/>
                </a:srgbClr>
              </a:solidFill>
            </a:endParaRPr>
          </a:p>
        </p:txBody>
      </p:sp>
    </p:spTree>
    <p:extLst>
      <p:ext uri="{BB962C8B-B14F-4D97-AF65-F5344CB8AC3E}">
        <p14:creationId xmlns:p14="http://schemas.microsoft.com/office/powerpoint/2010/main" val="409663621"/>
      </p:ext>
    </p:extLst>
  </p:cSld>
  <p:clrMapOvr>
    <a:masterClrMapping/>
  </p:clrMapOvr>
  <p:transition spd="med">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164592" y="1170432"/>
            <a:ext cx="2523744" cy="201168"/>
          </a:xfrm>
        </p:spPr>
        <p:txBody>
          <a:bodyPr/>
          <a:lstStyle/>
          <a:p>
            <a:fld id="{12E985AD-DD53-4F18-8A6A-35154123CFC3}" type="datetimeFigureOut">
              <a:rPr lang="ar-IQ" smtClean="0"/>
              <a:pPr/>
              <a:t>10/02/1439</a:t>
            </a:fld>
            <a:endParaRPr lang="ar-IQ"/>
          </a:p>
        </p:txBody>
      </p:sp>
      <p:sp>
        <p:nvSpPr>
          <p:cNvPr id="11" name="مستطيل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مستطيل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عنصر نائب للتذييل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ar-IQ"/>
          </a:p>
        </p:txBody>
      </p:sp>
      <p:sp>
        <p:nvSpPr>
          <p:cNvPr id="7" name="عنصر نائب لرقم الشريحة 6"/>
          <p:cNvSpPr>
            <a:spLocks noGrp="1"/>
          </p:cNvSpPr>
          <p:nvPr>
            <p:ph type="sldNum" sz="quarter" idx="12"/>
          </p:nvPr>
        </p:nvSpPr>
        <p:spPr>
          <a:xfrm>
            <a:off x="8339328" y="1170432"/>
            <a:ext cx="733864" cy="201168"/>
          </a:xfrm>
        </p:spPr>
        <p:txBody>
          <a:bodyPr/>
          <a:lstStyle/>
          <a:p>
            <a:fld id="{64D8FCAD-4FD1-4ABE-B091-4AE7D1D756F5}"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transition spd="med">
    <p:randomBar dir="vert"/>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E985AD-DD53-4F18-8A6A-35154123CFC3}" type="datetimeFigureOut">
              <a:rPr lang="ar-IQ" smtClean="0">
                <a:solidFill>
                  <a:srgbClr val="1F497D">
                    <a:shade val="90000"/>
                  </a:srgbClr>
                </a:solidFill>
              </a:rPr>
              <a:pPr/>
              <a:t>10/02/1439</a:t>
            </a:fld>
            <a:endParaRPr lang="ar-IQ">
              <a:solidFill>
                <a:srgbClr val="1F497D">
                  <a:shade val="90000"/>
                </a:srgbClr>
              </a:solidFill>
            </a:endParaRPr>
          </a:p>
        </p:txBody>
      </p:sp>
      <p:sp>
        <p:nvSpPr>
          <p:cNvPr id="5" name="Footer Placeholder 4"/>
          <p:cNvSpPr>
            <a:spLocks noGrp="1"/>
          </p:cNvSpPr>
          <p:nvPr>
            <p:ph type="ftr" sz="quarter" idx="11"/>
          </p:nvPr>
        </p:nvSpPr>
        <p:spPr/>
        <p:txBody>
          <a:bodyPr/>
          <a:lstStyle/>
          <a:p>
            <a:endParaRPr lang="ar-IQ">
              <a:solidFill>
                <a:srgbClr val="1F497D">
                  <a:shade val="90000"/>
                </a:srgbClr>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srgbClr val="1F497D">
                    <a:shade val="90000"/>
                  </a:srgbClr>
                </a:solidFill>
              </a:rPr>
              <a:pPr/>
              <a:t>‹#›</a:t>
            </a:fld>
            <a:endParaRPr lang="ar-IQ">
              <a:solidFill>
                <a:srgbClr val="1F497D">
                  <a:shade val="90000"/>
                </a:srgbClr>
              </a:solidFill>
            </a:endParaRPr>
          </a:p>
        </p:txBody>
      </p:sp>
    </p:spTree>
    <p:extLst>
      <p:ext uri="{BB962C8B-B14F-4D97-AF65-F5344CB8AC3E}">
        <p14:creationId xmlns:p14="http://schemas.microsoft.com/office/powerpoint/2010/main" val="966857000"/>
      </p:ext>
    </p:extLst>
  </p:cSld>
  <p:clrMapOvr>
    <a:masterClrMapping/>
  </p:clrMapOvr>
  <p:transition spd="med">
    <p:randomBar dir="vert"/>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20" name="عنصر نائب للتذييل 19"/>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10" name="عنصر نائب لرقم الشريحة 9"/>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867157025"/>
      </p:ext>
    </p:extLst>
  </p:cSld>
  <p:clrMapOvr>
    <a:masterClrMapping/>
  </p:clrMapOvr>
  <p:transition spd="med">
    <p:randomBar dir="vert"/>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570169547"/>
      </p:ext>
    </p:extLst>
  </p:cSld>
  <p:clrMapOvr>
    <a:masterClrMapping/>
  </p:clrMapOvr>
  <p:transition spd="med">
    <p:randomBar dir="vert"/>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823731278"/>
      </p:ext>
    </p:extLst>
  </p:cSld>
  <p:clrMapOvr>
    <a:masterClrMapping/>
  </p:clrMapOvr>
  <p:transition spd="med">
    <p:randomBar dir="vert"/>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742041444"/>
      </p:ext>
    </p:extLst>
  </p:cSld>
  <p:clrMapOvr>
    <a:masterClrMapping/>
  </p:clrMapOvr>
  <p:transition spd="med">
    <p:randomBar dir="vert"/>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8" name="عنصر نائب للتذييل 7"/>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9" name="عنصر نائب لرقم الشريحة 8"/>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272209852"/>
      </p:ext>
    </p:extLst>
  </p:cSld>
  <p:clrMapOvr>
    <a:masterClrMapping/>
  </p:clrMapOvr>
  <p:transition spd="med">
    <p:randomBar dir="vert"/>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4" name="عنصر نائب للتذييل 3"/>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5" name="عنصر نائب لرقم الشريحة 4"/>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981568200"/>
      </p:ext>
    </p:extLst>
  </p:cSld>
  <p:clrMapOvr>
    <a:masterClrMapping/>
  </p:clrMapOvr>
  <p:transition spd="med">
    <p:randomBar dir="vert"/>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عنصر نائب للتاريخ 1"/>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3" name="عنصر نائب للتذييل 2"/>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4" name="عنصر نائب لرقم الشريحة 3"/>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307693474"/>
      </p:ext>
    </p:extLst>
  </p:cSld>
  <p:clrMapOvr>
    <a:masterClrMapping/>
  </p:clrMapOvr>
  <p:transition spd="med">
    <p:randomBar dir="vert"/>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083633537"/>
      </p:ext>
    </p:extLst>
  </p:cSld>
  <p:clrMapOvr>
    <a:masterClrMapping/>
  </p:clrMapOvr>
  <p:transition spd="med">
    <p:randomBar dir="vert"/>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gn="l" rtl="0">
              <a:lnSpc>
                <a:spcPts val="3000"/>
              </a:lnSpc>
              <a:spcBef>
                <a:spcPts val="600"/>
              </a:spcBef>
              <a:buClr>
                <a:srgbClr val="3891A7"/>
              </a:buClr>
              <a:buSzPct val="80000"/>
              <a:buFont typeface="Wingdings 2"/>
              <a:buNone/>
            </a:pPr>
            <a:endParaRPr lang="en-US" sz="3200">
              <a:solidFill>
                <a:prstClr val="black"/>
              </a:solidFill>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extLst>
      <p:ext uri="{BB962C8B-B14F-4D97-AF65-F5344CB8AC3E}">
        <p14:creationId xmlns:p14="http://schemas.microsoft.com/office/powerpoint/2010/main" val="131128526"/>
      </p:ext>
    </p:extLst>
  </p:cSld>
  <p:clrMapOvr>
    <a:masterClrMapping/>
  </p:clrMapOvr>
  <p:transition spd="med">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726773553"/>
      </p:ext>
    </p:extLst>
  </p:cSld>
  <p:clrMapOvr>
    <a:masterClrMapping/>
  </p:clrMapOvr>
  <p:transition spd="med">
    <p:randomBar dir="vert"/>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865251922"/>
      </p:ext>
    </p:extLst>
  </p:cSld>
  <p:clrMapOvr>
    <a:masterClrMapping/>
  </p:clrMapOvr>
  <p:transition spd="med">
    <p:randomBar dir="vert"/>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12E985AD-DD53-4F18-8A6A-35154123CFC3}" type="datetimeFigureOut">
              <a:rPr lang="ar-IQ" smtClean="0"/>
              <a:pPr/>
              <a:t>10/02/1439</a:t>
            </a:fld>
            <a:endParaRPr lang="ar-IQ"/>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IQ">
              <a:solidFill>
                <a:srgbClr val="7FD13B">
                  <a:tint val="20000"/>
                </a:srgbClr>
              </a:solidFill>
            </a:endParaRPr>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64D8FCAD-4FD1-4ABE-B091-4AE7D1D756F5}" type="slidenum">
              <a:rPr lang="ar-IQ" smtClean="0"/>
              <a:pPr/>
              <a:t>‹#›</a:t>
            </a:fld>
            <a:endParaRPr lang="ar-IQ"/>
          </a:p>
        </p:txBody>
      </p:sp>
    </p:spTree>
    <p:extLst>
      <p:ext uri="{BB962C8B-B14F-4D97-AF65-F5344CB8AC3E}">
        <p14:creationId xmlns:p14="http://schemas.microsoft.com/office/powerpoint/2010/main" val="1561573037"/>
      </p:ext>
    </p:extLst>
  </p:cSld>
  <p:clrMapOvr>
    <a:masterClrMapping/>
  </p:clrMapOvr>
  <p:transition spd="med">
    <p:randomBar dir="vert"/>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solidFill>
                  <a:prstClr val="black"/>
                </a:solidFill>
              </a:rPr>
              <a:pPr/>
              <a:t>10/02/1439</a:t>
            </a:fld>
            <a:endParaRPr lang="ar-IQ">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ar-IQ">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solidFill>
                  <a:prstClr val="black"/>
                </a:solidFill>
              </a:rPr>
              <a:pPr/>
              <a:t>‹#›</a:t>
            </a:fld>
            <a:endParaRPr lang="ar-IQ">
              <a:solidFill>
                <a:prstClr val="black"/>
              </a:solidFill>
            </a:endParaRPr>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1475331947"/>
      </p:ext>
    </p:extLst>
  </p:cSld>
  <p:clrMapOvr>
    <a:masterClrMapping/>
  </p:clrMapOvr>
  <p:transition spd="med">
    <p:randomBar dir="vert"/>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solidFill>
                  <a:prstClr val="white"/>
                </a:solidFill>
              </a:rPr>
              <a:pPr/>
              <a:t>10/02/1439</a:t>
            </a:fld>
            <a:endParaRPr lang="ar-IQ">
              <a:solidFill>
                <a:prstClr val="white"/>
              </a:solidFill>
            </a:endParaRPr>
          </a:p>
        </p:txBody>
      </p:sp>
      <p:sp>
        <p:nvSpPr>
          <p:cNvPr id="5" name="عنصر نائب للتذييل 4"/>
          <p:cNvSpPr>
            <a:spLocks noGrp="1"/>
          </p:cNvSpPr>
          <p:nvPr>
            <p:ph type="ftr" sz="quarter" idx="11"/>
          </p:nvPr>
        </p:nvSpPr>
        <p:spPr/>
        <p:txBody>
          <a:bodyPr/>
          <a:lstStyle>
            <a:extLst/>
          </a:lstStyle>
          <a:p>
            <a:endParaRPr lang="ar-IQ">
              <a:solidFill>
                <a:prstClr val="white"/>
              </a:solidFill>
            </a:endParaRPr>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solidFill>
                  <a:prstClr val="white"/>
                </a:solidFill>
              </a:rPr>
              <a:pPr/>
              <a:t>‹#›</a:t>
            </a:fld>
            <a:endParaRPr lang="ar-IQ">
              <a:solidFill>
                <a:prstClr val="white"/>
              </a:solidFill>
            </a:endParaRPr>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Tree>
    <p:extLst>
      <p:ext uri="{BB962C8B-B14F-4D97-AF65-F5344CB8AC3E}">
        <p14:creationId xmlns:p14="http://schemas.microsoft.com/office/powerpoint/2010/main" val="631822351"/>
      </p:ext>
    </p:extLst>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2E985AD-DD53-4F18-8A6A-35154123CFC3}" type="datetimeFigureOut">
              <a:rPr lang="ar-IQ" smtClean="0">
                <a:solidFill>
                  <a:prstClr val="white"/>
                </a:solidFill>
              </a:rPr>
              <a:pPr/>
              <a:t>10/02/1439</a:t>
            </a:fld>
            <a:endParaRPr lang="ar-IQ">
              <a:solidFill>
                <a:prstClr val="white"/>
              </a:solidFill>
            </a:endParaRPr>
          </a:p>
        </p:txBody>
      </p:sp>
      <p:sp>
        <p:nvSpPr>
          <p:cNvPr id="6" name="عنصر نائب للتذييل 5"/>
          <p:cNvSpPr>
            <a:spLocks noGrp="1"/>
          </p:cNvSpPr>
          <p:nvPr>
            <p:ph type="ftr" sz="quarter" idx="11"/>
          </p:nvPr>
        </p:nvSpPr>
        <p:spPr/>
        <p:txBody>
          <a:bodyPr/>
          <a:lstStyle>
            <a:extLst/>
          </a:lstStyle>
          <a:p>
            <a:endParaRPr lang="ar-IQ">
              <a:solidFill>
                <a:prstClr val="white"/>
              </a:solidFill>
            </a:endParaRPr>
          </a:p>
        </p:txBody>
      </p:sp>
      <p:sp>
        <p:nvSpPr>
          <p:cNvPr id="7" name="عنصر نائب لرقم الشريحة 6"/>
          <p:cNvSpPr>
            <a:spLocks noGrp="1"/>
          </p:cNvSpPr>
          <p:nvPr>
            <p:ph type="sldNum" sz="quarter" idx="12"/>
          </p:nvPr>
        </p:nvSpPr>
        <p:spPr/>
        <p:txBody>
          <a:bodyPr/>
          <a:lstStyle>
            <a:extLst/>
          </a:lstStyle>
          <a:p>
            <a:fld id="{64D8FCAD-4FD1-4ABE-B091-4AE7D1D756F5}" type="slidenum">
              <a:rPr lang="ar-IQ" smtClean="0">
                <a:solidFill>
                  <a:prstClr val="white"/>
                </a:solidFill>
              </a:rPr>
              <a:pPr/>
              <a:t>‹#›</a:t>
            </a:fld>
            <a:endParaRPr lang="ar-IQ">
              <a:solidFill>
                <a:prstClr val="white"/>
              </a:solidFill>
            </a:endParaRPr>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4169198775"/>
      </p:ext>
    </p:extLst>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2E985AD-DD53-4F18-8A6A-35154123CFC3}" type="datetimeFigureOut">
              <a:rPr lang="ar-IQ" smtClean="0">
                <a:solidFill>
                  <a:prstClr val="black"/>
                </a:solidFill>
              </a:rPr>
              <a:pPr/>
              <a:t>10/02/1439</a:t>
            </a:fld>
            <a:endParaRPr lang="ar-IQ">
              <a:solidFill>
                <a:prstClr val="black"/>
              </a:solidFill>
            </a:endParaRPr>
          </a:p>
        </p:txBody>
      </p:sp>
      <p:sp>
        <p:nvSpPr>
          <p:cNvPr id="8" name="عنصر نائب للتذييل 7"/>
          <p:cNvSpPr>
            <a:spLocks noGrp="1"/>
          </p:cNvSpPr>
          <p:nvPr>
            <p:ph type="ftr" sz="quarter" idx="11"/>
          </p:nvPr>
        </p:nvSpPr>
        <p:spPr/>
        <p:txBody>
          <a:bodyPr/>
          <a:lstStyle>
            <a:extLst/>
          </a:lstStyle>
          <a:p>
            <a:endParaRPr lang="ar-IQ">
              <a:solidFill>
                <a:prstClr val="black"/>
              </a:solidFill>
            </a:endParaRPr>
          </a:p>
        </p:txBody>
      </p:sp>
      <p:sp>
        <p:nvSpPr>
          <p:cNvPr id="9" name="عنصر نائب لرقم الشريحة 8"/>
          <p:cNvSpPr>
            <a:spLocks noGrp="1"/>
          </p:cNvSpPr>
          <p:nvPr>
            <p:ph type="sldNum" sz="quarter" idx="12"/>
          </p:nvPr>
        </p:nvSpPr>
        <p:spPr/>
        <p:txBody>
          <a:bodyPr/>
          <a:lstStyle>
            <a:extLst/>
          </a:lstStyle>
          <a:p>
            <a:fld id="{64D8FCAD-4FD1-4ABE-B091-4AE7D1D756F5}"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1954986156"/>
      </p:ext>
    </p:extLst>
  </p:cSld>
  <p:clrMapOvr>
    <a:overrideClrMapping bg1="lt1" tx1="dk1" bg2="lt2" tx2="dk2" accent1="accent1" accent2="accent2" accent3="accent3" accent4="accent4" accent5="accent5" accent6="accent6" hlink="hlink" folHlink="folHlink"/>
  </p:clrMapOvr>
  <p:transition spd="med">
    <p:randomBar dir="vert"/>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12E985AD-DD53-4F18-8A6A-35154123CFC3}" type="datetimeFigureOut">
              <a:rPr lang="ar-IQ" smtClean="0">
                <a:solidFill>
                  <a:prstClr val="white"/>
                </a:solidFill>
              </a:rPr>
              <a:pPr/>
              <a:t>10/02/1439</a:t>
            </a:fld>
            <a:endParaRPr lang="ar-IQ">
              <a:solidFill>
                <a:prstClr val="white"/>
              </a:solidFill>
            </a:endParaRPr>
          </a:p>
        </p:txBody>
      </p:sp>
      <p:sp>
        <p:nvSpPr>
          <p:cNvPr id="4" name="عنصر نائب للتذييل 3"/>
          <p:cNvSpPr>
            <a:spLocks noGrp="1"/>
          </p:cNvSpPr>
          <p:nvPr>
            <p:ph type="ftr" sz="quarter" idx="11"/>
          </p:nvPr>
        </p:nvSpPr>
        <p:spPr/>
        <p:txBody>
          <a:bodyPr/>
          <a:lstStyle>
            <a:extLst/>
          </a:lstStyle>
          <a:p>
            <a:endParaRPr lang="ar-IQ">
              <a:solidFill>
                <a:prstClr val="white"/>
              </a:solidFill>
            </a:endParaRPr>
          </a:p>
        </p:txBody>
      </p:sp>
      <p:sp>
        <p:nvSpPr>
          <p:cNvPr id="5" name="عنصر نائب لرقم الشريحة 4"/>
          <p:cNvSpPr>
            <a:spLocks noGrp="1"/>
          </p:cNvSpPr>
          <p:nvPr>
            <p:ph type="sldNum" sz="quarter" idx="12"/>
          </p:nvPr>
        </p:nvSpPr>
        <p:spPr/>
        <p:txBody>
          <a:bodyPr/>
          <a:lstStyle>
            <a:extLst/>
          </a:lstStyle>
          <a:p>
            <a:fld id="{64D8FCAD-4FD1-4ABE-B091-4AE7D1D756F5}" type="slidenum">
              <a:rPr lang="ar-IQ" smtClean="0">
                <a:solidFill>
                  <a:prstClr val="white"/>
                </a:solidFill>
              </a:rPr>
              <a:pPr/>
              <a:t>‹#›</a:t>
            </a:fld>
            <a:endParaRPr lang="ar-IQ">
              <a:solidFill>
                <a:prstClr val="white"/>
              </a:solidFill>
            </a:endParaRPr>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10837089"/>
      </p:ext>
    </p:extLst>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12E985AD-DD53-4F18-8A6A-35154123CFC3}" type="datetimeFigureOut">
              <a:rPr lang="ar-IQ" smtClean="0">
                <a:solidFill>
                  <a:prstClr val="black"/>
                </a:solidFill>
              </a:rPr>
              <a:pPr/>
              <a:t>10/02/1439</a:t>
            </a:fld>
            <a:endParaRPr lang="ar-IQ">
              <a:solidFill>
                <a:prstClr val="black"/>
              </a:solidFill>
            </a:endParaRPr>
          </a:p>
        </p:txBody>
      </p:sp>
      <p:sp>
        <p:nvSpPr>
          <p:cNvPr id="3" name="عنصر نائب للتذييل 2"/>
          <p:cNvSpPr>
            <a:spLocks noGrp="1"/>
          </p:cNvSpPr>
          <p:nvPr>
            <p:ph type="ftr" sz="quarter" idx="11"/>
          </p:nvPr>
        </p:nvSpPr>
        <p:spPr/>
        <p:txBody>
          <a:bodyPr/>
          <a:lstStyle>
            <a:extLst/>
          </a:lstStyle>
          <a:p>
            <a:endParaRPr lang="ar-IQ">
              <a:solidFill>
                <a:prstClr val="black"/>
              </a:solidFill>
            </a:endParaRPr>
          </a:p>
        </p:txBody>
      </p:sp>
      <p:sp>
        <p:nvSpPr>
          <p:cNvPr id="4" name="عنصر نائب لرقم الشريحة 3"/>
          <p:cNvSpPr>
            <a:spLocks noGrp="1"/>
          </p:cNvSpPr>
          <p:nvPr>
            <p:ph type="sldNum" sz="quarter" idx="12"/>
          </p:nvPr>
        </p:nvSpPr>
        <p:spPr/>
        <p:txBody>
          <a:bodyPr/>
          <a:lstStyle>
            <a:extLst/>
          </a:lstStyle>
          <a:p>
            <a:fld id="{64D8FCAD-4FD1-4ABE-B091-4AE7D1D756F5}"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3618632689"/>
      </p:ext>
    </p:extLst>
  </p:cSld>
  <p:clrMapOvr>
    <a:masterClrMapping/>
  </p:clrMapOvr>
  <p:transition spd="med">
    <p:randomBar dir="vert"/>
  </p:transition>
</p:sldLayout>
</file>

<file path=ppt/slideLayouts/slideLayout54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12E985AD-DD53-4F18-8A6A-35154123CFC3}" type="datetimeFigureOut">
              <a:rPr lang="ar-IQ" smtClean="0">
                <a:solidFill>
                  <a:prstClr val="black"/>
                </a:solidFill>
              </a:rPr>
              <a:pPr/>
              <a:t>10/02/1439</a:t>
            </a:fld>
            <a:endParaRPr lang="ar-IQ">
              <a:solidFill>
                <a:prstClr val="black"/>
              </a:solidFill>
            </a:endParaRPr>
          </a:p>
        </p:txBody>
      </p:sp>
      <p:sp>
        <p:nvSpPr>
          <p:cNvPr id="6" name="عنصر نائب للتذييل 5"/>
          <p:cNvSpPr>
            <a:spLocks noGrp="1"/>
          </p:cNvSpPr>
          <p:nvPr>
            <p:ph type="ftr" sz="quarter" idx="11"/>
          </p:nvPr>
        </p:nvSpPr>
        <p:spPr/>
        <p:txBody>
          <a:bodyPr/>
          <a:lstStyle>
            <a:extLst/>
          </a:lstStyle>
          <a:p>
            <a:endParaRPr lang="ar-IQ">
              <a:solidFill>
                <a:prstClr val="black"/>
              </a:solidFill>
            </a:endParaRPr>
          </a:p>
        </p:txBody>
      </p:sp>
      <p:sp>
        <p:nvSpPr>
          <p:cNvPr id="7" name="عنصر نائب لرقم الشريحة 6"/>
          <p:cNvSpPr>
            <a:spLocks noGrp="1"/>
          </p:cNvSpPr>
          <p:nvPr>
            <p:ph type="sldNum" sz="quarter" idx="12"/>
          </p:nvPr>
        </p:nvSpPr>
        <p:spPr/>
        <p:txBody>
          <a:bodyPr/>
          <a:lstStyle>
            <a:extLst/>
          </a:lstStyle>
          <a:p>
            <a:fld id="{64D8FCAD-4FD1-4ABE-B091-4AE7D1D756F5}"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1148379814"/>
      </p:ext>
    </p:extLst>
  </p:cSld>
  <p:clrMapOvr>
    <a:overrideClrMapping bg1="lt1" tx1="dk1" bg2="lt2" tx2="dk2" accent1="accent1" accent2="accent2" accent3="accent3" accent4="accent4" accent5="accent5" accent6="accent6" hlink="hlink" folHlink="folHlink"/>
  </p:clrMapOvr>
  <p:transition spd="med">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9" name="مستطيل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مستطيل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وان عمودي 1"/>
          <p:cNvSpPr>
            <a:spLocks noGrp="1"/>
          </p:cNvSpPr>
          <p:nvPr>
            <p:ph type="title" orient="vert"/>
          </p:nvPr>
        </p:nvSpPr>
        <p:spPr>
          <a:xfrm>
            <a:off x="6781800" y="274640"/>
            <a:ext cx="19050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304800"/>
            <a:ext cx="60198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a:xfrm>
            <a:off x="2640597" y="6377459"/>
            <a:ext cx="3836404" cy="365125"/>
          </a:xfrm>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12E985AD-DD53-4F18-8A6A-35154123CFC3}" type="datetimeFigureOut">
              <a:rPr lang="ar-IQ" smtClean="0">
                <a:solidFill>
                  <a:prstClr val="white"/>
                </a:solidFill>
              </a:rPr>
              <a:pPr/>
              <a:t>10/02/1439</a:t>
            </a:fld>
            <a:endParaRPr lang="ar-IQ">
              <a:solidFill>
                <a:prstClr val="white"/>
              </a:solidFill>
            </a:endParaRPr>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a:solidFill>
                <a:prstClr val="white"/>
              </a:solidFill>
            </a:endParaRPr>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64D8FCAD-4FD1-4ABE-B091-4AE7D1D756F5}" type="slidenum">
              <a:rPr lang="ar-IQ" smtClean="0">
                <a:solidFill>
                  <a:prstClr val="white"/>
                </a:solidFill>
              </a:rPr>
              <a:pPr/>
              <a:t>‹#›</a:t>
            </a:fld>
            <a:endParaRPr lang="ar-IQ">
              <a:solidFill>
                <a:prstClr val="white"/>
              </a:solidFill>
            </a:endParaRPr>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شكل حر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مثلث قائم الزاوية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en-US">
              <a:solidFill>
                <a:prstClr val="white"/>
              </a:solidFill>
            </a:endParaRPr>
          </a:p>
        </p:txBody>
      </p:sp>
    </p:spTree>
    <p:extLst>
      <p:ext uri="{BB962C8B-B14F-4D97-AF65-F5344CB8AC3E}">
        <p14:creationId xmlns:p14="http://schemas.microsoft.com/office/powerpoint/2010/main" val="397659659"/>
      </p:ext>
    </p:extLst>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solidFill>
                  <a:prstClr val="black"/>
                </a:solidFill>
              </a:rPr>
              <a:pPr/>
              <a:t>10/02/1439</a:t>
            </a:fld>
            <a:endParaRPr lang="ar-IQ">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ar-IQ">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1323713264"/>
      </p:ext>
    </p:extLst>
  </p:cSld>
  <p:clrMapOvr>
    <a:masterClrMapping/>
  </p:clrMapOvr>
  <p:transition spd="med">
    <p:randomBar dir="vert"/>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solidFill>
                  <a:prstClr val="black"/>
                </a:solidFill>
              </a:rPr>
              <a:pPr/>
              <a:t>10/02/1439</a:t>
            </a:fld>
            <a:endParaRPr lang="ar-IQ">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ar-IQ">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131495962"/>
      </p:ext>
    </p:extLst>
  </p:cSld>
  <p:clrMapOvr>
    <a:masterClrMapping/>
  </p:clrMapOvr>
  <p:transition spd="med">
    <p:randomBar dir="vert"/>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2" name="Footer Placeholder 1"/>
          <p:cNvSpPr>
            <a:spLocks noGrp="1"/>
          </p:cNvSpPr>
          <p:nvPr>
            <p:ph type="ftr" sz="quarter" idx="11"/>
          </p:nvPr>
        </p:nvSpPr>
        <p:spPr/>
        <p:txBody>
          <a:bodyPr/>
          <a:lstStyle/>
          <a:p>
            <a:endParaRPr lang="ar-IQ">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2685791139"/>
      </p:ext>
    </p:extLst>
  </p:cSld>
  <p:clrMapOvr>
    <a:masterClrMapping/>
  </p:clrMapOvr>
  <p:transition spd="med">
    <p:randomBar dir="vert"/>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ar-IQ">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1016178433"/>
      </p:ext>
    </p:extLst>
  </p:cSld>
  <p:clrMapOvr>
    <a:masterClrMapping/>
  </p:clrMapOvr>
  <p:transition spd="med">
    <p:randomBar dir="vert"/>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11" name="Footer Placeholder 10"/>
          <p:cNvSpPr>
            <a:spLocks noGrp="1"/>
          </p:cNvSpPr>
          <p:nvPr>
            <p:ph type="ftr" sz="quarter" idx="11"/>
          </p:nvPr>
        </p:nvSpPr>
        <p:spPr/>
        <p:txBody>
          <a:bodyPr/>
          <a:lstStyle/>
          <a:p>
            <a:endParaRPr lang="ar-IQ">
              <a:solidFill>
                <a:srgbClr val="F0A22E">
                  <a:shade val="75000"/>
                </a:srgbClr>
              </a:solidFill>
            </a:endParaRPr>
          </a:p>
        </p:txBody>
      </p:sp>
      <p:sp>
        <p:nvSpPr>
          <p:cNvPr id="16" name="Slide Number Placeholder 15"/>
          <p:cNvSpPr>
            <a:spLocks noGrp="1"/>
          </p:cNvSpPr>
          <p:nvPr>
            <p:ph type="sldNum" sz="quarter" idx="12"/>
          </p:nvPr>
        </p:nvSpPr>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63321808"/>
      </p:ext>
    </p:extLst>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10" name="Footer Placeholder 9"/>
          <p:cNvSpPr>
            <a:spLocks noGrp="1"/>
          </p:cNvSpPr>
          <p:nvPr>
            <p:ph type="ftr" sz="quarter" idx="11"/>
          </p:nvPr>
        </p:nvSpPr>
        <p:spPr/>
        <p:txBody>
          <a:bodyPr/>
          <a:lstStyle/>
          <a:p>
            <a:endParaRPr lang="ar-IQ">
              <a:solidFill>
                <a:srgbClr val="F0A22E">
                  <a:shade val="75000"/>
                </a:srgbClr>
              </a:solidFill>
            </a:endParaRPr>
          </a:p>
        </p:txBody>
      </p:sp>
      <p:sp>
        <p:nvSpPr>
          <p:cNvPr id="31" name="Slide Number Placeholder 30"/>
          <p:cNvSpPr>
            <a:spLocks noGrp="1"/>
          </p:cNvSpPr>
          <p:nvPr>
            <p:ph type="sldNum" sz="quarter" idx="12"/>
          </p:nvPr>
        </p:nvSpPr>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3295329569"/>
      </p:ext>
    </p:extLst>
  </p:cSld>
  <p:clrMapOvr>
    <a:masterClrMapping/>
  </p:clrMapOvr>
  <p:transition spd="med">
    <p:randomBar dir="vert"/>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6" name="Footer Placeholder 5"/>
          <p:cNvSpPr>
            <a:spLocks noGrp="1"/>
          </p:cNvSpPr>
          <p:nvPr>
            <p:ph type="ftr" sz="quarter" idx="11"/>
          </p:nvPr>
        </p:nvSpPr>
        <p:spPr/>
        <p:txBody>
          <a:bodyPr/>
          <a:lstStyle/>
          <a:p>
            <a:endParaRPr lang="ar-IQ">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970382060"/>
      </p:ext>
    </p:extLst>
  </p:cSld>
  <p:clrMapOvr>
    <a:masterClrMapping/>
  </p:clrMapOvr>
  <p:transition spd="med">
    <p:randomBar dir="vert"/>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21" name="Footer Placeholder 20"/>
          <p:cNvSpPr>
            <a:spLocks noGrp="1"/>
          </p:cNvSpPr>
          <p:nvPr>
            <p:ph type="ftr" sz="quarter" idx="11"/>
          </p:nvPr>
        </p:nvSpPr>
        <p:spPr/>
        <p:txBody>
          <a:bodyPr/>
          <a:lstStyle/>
          <a:p>
            <a:endParaRPr lang="ar-IQ">
              <a:solidFill>
                <a:srgbClr val="F0A22E">
                  <a:shade val="75000"/>
                </a:srgbClr>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657570288"/>
      </p:ext>
    </p:extLst>
  </p:cSld>
  <p:clrMapOvr>
    <a:masterClrMapping/>
  </p:clrMapOvr>
  <p:transition spd="med">
    <p:randomBar dir="vert"/>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24" name="Footer Placeholder 23"/>
          <p:cNvSpPr>
            <a:spLocks noGrp="1"/>
          </p:cNvSpPr>
          <p:nvPr>
            <p:ph type="ftr" sz="quarter" idx="11"/>
          </p:nvPr>
        </p:nvSpPr>
        <p:spPr/>
        <p:txBody>
          <a:bodyPr/>
          <a:lstStyle/>
          <a:p>
            <a:endParaRPr lang="ar-IQ">
              <a:solidFill>
                <a:srgbClr val="F0A22E">
                  <a:shade val="75000"/>
                </a:srgbClr>
              </a:solidFill>
            </a:endParaRPr>
          </a:p>
        </p:txBody>
      </p:sp>
      <p:sp>
        <p:nvSpPr>
          <p:cNvPr id="7" name="Slide Number Placeholder 6"/>
          <p:cNvSpPr>
            <a:spLocks noGrp="1"/>
          </p:cNvSpPr>
          <p:nvPr>
            <p:ph type="sldNum" sz="quarter" idx="12"/>
          </p:nvPr>
        </p:nvSpPr>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4051492686"/>
      </p:ext>
    </p:extLst>
  </p:cSld>
  <p:clrMapOvr>
    <a:masterClrMapping/>
  </p:clrMapOvr>
  <p:transition spd="med">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12E985AD-DD53-4F18-8A6A-35154123CFC3}" type="datetimeFigureOut">
              <a:rPr lang="ar-IQ" smtClean="0"/>
              <a:pPr/>
              <a:t>10/02/1439</a:t>
            </a:fld>
            <a:endParaRPr lang="ar-IQ"/>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IQ"/>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56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29" name="Footer Placeholder 28"/>
          <p:cNvSpPr>
            <a:spLocks noGrp="1"/>
          </p:cNvSpPr>
          <p:nvPr>
            <p:ph type="ftr" sz="quarter" idx="11"/>
          </p:nvPr>
        </p:nvSpPr>
        <p:spPr/>
        <p:txBody>
          <a:bodyPr/>
          <a:lstStyle/>
          <a:p>
            <a:endParaRPr lang="ar-IQ">
              <a:solidFill>
                <a:srgbClr val="F0A22E">
                  <a:shade val="75000"/>
                </a:srgbClr>
              </a:solidFill>
            </a:endParaRPr>
          </a:p>
        </p:txBody>
      </p:sp>
      <p:sp>
        <p:nvSpPr>
          <p:cNvPr id="7" name="Slide Number Placeholder 6"/>
          <p:cNvSpPr>
            <a:spLocks noGrp="1"/>
          </p:cNvSpPr>
          <p:nvPr>
            <p:ph type="sldNum" sz="quarter" idx="12"/>
          </p:nvPr>
        </p:nvSpPr>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309435527"/>
      </p:ext>
    </p:extLst>
  </p:cSld>
  <p:clrMapOvr>
    <a:masterClrMapping/>
  </p:clrMapOvr>
  <p:transition spd="med">
    <p:randomBar dir="vert"/>
  </p:transition>
</p:sldLayout>
</file>

<file path=ppt/slideLayouts/slideLayout56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5" name="Footer Placeholder 4"/>
          <p:cNvSpPr>
            <a:spLocks noGrp="1"/>
          </p:cNvSpPr>
          <p:nvPr>
            <p:ph type="ftr" sz="quarter" idx="11"/>
          </p:nvPr>
        </p:nvSpPr>
        <p:spPr/>
        <p:txBody>
          <a:bodyPr/>
          <a:lstStyle/>
          <a:p>
            <a:endParaRPr lang="ar-IQ">
              <a:solidFill>
                <a:srgbClr val="F0A22E">
                  <a:shade val="75000"/>
                </a:srgbClr>
              </a:solidFill>
            </a:endParaRPr>
          </a:p>
        </p:txBody>
      </p:sp>
      <p:sp>
        <p:nvSpPr>
          <p:cNvPr id="31" name="Slide Number Placeholder 30"/>
          <p:cNvSpPr>
            <a:spLocks noGrp="1"/>
          </p:cNvSpPr>
          <p:nvPr>
            <p:ph type="sldNum" sz="quarter" idx="12"/>
          </p:nvPr>
        </p:nvSpPr>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847855998"/>
      </p:ext>
    </p:extLst>
  </p:cSld>
  <p:clrMapOvr>
    <a:masterClrMapping/>
  </p:clrMapOvr>
  <p:transition spd="med">
    <p:randomBar dir="vert"/>
  </p:transition>
</p:sldLayout>
</file>

<file path=ppt/slideLayouts/slideLayout5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5" name="Footer Placeholder 4"/>
          <p:cNvSpPr>
            <a:spLocks noGrp="1"/>
          </p:cNvSpPr>
          <p:nvPr>
            <p:ph type="ftr" sz="quarter" idx="11"/>
          </p:nvPr>
        </p:nvSpPr>
        <p:spPr/>
        <p:txBody>
          <a:bodyPr/>
          <a:lstStyle/>
          <a:p>
            <a:endParaRPr lang="ar-IQ">
              <a:solidFill>
                <a:srgbClr val="F0A22E">
                  <a:shade val="75000"/>
                </a:srgbClr>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408418052"/>
      </p:ext>
    </p:extLst>
  </p:cSld>
  <p:clrMapOvr>
    <a:masterClrMapping/>
  </p:clrMapOvr>
  <p:transition spd="med">
    <p:randomBar dir="vert"/>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5" name="Footer Placeholder 4"/>
          <p:cNvSpPr>
            <a:spLocks noGrp="1"/>
          </p:cNvSpPr>
          <p:nvPr>
            <p:ph type="ftr" sz="quarter" idx="11"/>
          </p:nvPr>
        </p:nvSpPr>
        <p:spPr/>
        <p:txBody>
          <a:bodyPr/>
          <a:lstStyle/>
          <a:p>
            <a:endParaRPr lang="ar-IQ">
              <a:solidFill>
                <a:srgbClr val="F0A22E">
                  <a:shade val="75000"/>
                </a:srgbClr>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298734719"/>
      </p:ext>
    </p:extLst>
  </p:cSld>
  <p:clrMapOvr>
    <a:masterClrMapping/>
  </p:clrMapOvr>
  <p:transition spd="med">
    <p:randomBar dir="vert"/>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1"/>
      </p:bgRef>
    </p:bg>
    <p:spTree>
      <p:nvGrpSpPr>
        <p:cNvPr id="1" name=""/>
        <p:cNvGrpSpPr/>
        <p:nvPr/>
      </p:nvGrpSpPr>
      <p:grpSpPr>
        <a:xfrm>
          <a:off x="0" y="0"/>
          <a:ext cx="0" cy="0"/>
          <a:chOff x="0" y="0"/>
          <a:chExt cx="0" cy="0"/>
        </a:xfrm>
      </p:grpSpPr>
      <p:sp>
        <p:nvSpPr>
          <p:cNvPr id="8" name="مستطيل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رابط مستقيم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عنوان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ar-SA" smtClean="0"/>
              <a:t>انقر لتحرير نمط العنوان الرئيسي</a:t>
            </a:r>
            <a:endParaRPr kumimoji="0" lang="en-US"/>
          </a:p>
        </p:txBody>
      </p:sp>
      <p:sp>
        <p:nvSpPr>
          <p:cNvPr id="25" name="عنوان فرعي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31" name="عنصر نائب للتاريخ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2E985AD-DD53-4F18-8A6A-35154123CFC3}" type="datetimeFigureOut">
              <a:rPr lang="ar-IQ"/>
              <a:pPr/>
              <a:t>10/02/1439</a:t>
            </a:fld>
            <a:endParaRPr lang="ar-IQ"/>
          </a:p>
        </p:txBody>
      </p:sp>
      <p:sp>
        <p:nvSpPr>
          <p:cNvPr id="18" name="عنصر نائب للتذييل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IQ"/>
          </a:p>
        </p:txBody>
      </p:sp>
      <p:sp>
        <p:nvSpPr>
          <p:cNvPr id="29" name="عنصر نائب لرقم الشريحة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4D8FCAD-4FD1-4ABE-B091-4AE7D1D756F5}" type="slidenum">
              <a:rPr lang="ar-IQ"/>
              <a:pPr/>
              <a:t>‹#›</a:t>
            </a:fld>
            <a:endParaRPr lang="ar-IQ"/>
          </a:p>
        </p:txBody>
      </p:sp>
    </p:spTree>
    <p:extLst>
      <p:ext uri="{BB962C8B-B14F-4D97-AF65-F5344CB8AC3E}">
        <p14:creationId xmlns:p14="http://schemas.microsoft.com/office/powerpoint/2010/main" val="454848645"/>
      </p:ext>
    </p:extLst>
  </p:cSld>
  <p:clrMapOvr>
    <a:overrideClrMapping bg1="lt1" tx1="dk1" bg2="lt2" tx2="dk2" accent1="accent1" accent2="accent2" accent3="accent3" accent4="accent4" accent5="accent5" accent6="accent6" hlink="hlink" folHlink="folHlink"/>
  </p:clrMapOvr>
  <p:transition spd="med">
    <p:randomBar dir="vert"/>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solidFill>
                  <a:srgbClr val="B13F9A"/>
                </a:solidFill>
              </a:rPr>
              <a:pPr/>
              <a:t>10/02/1439</a:t>
            </a:fld>
            <a:endParaRPr lang="ar-IQ">
              <a:solidFill>
                <a:srgbClr val="B13F9A"/>
              </a:solidFill>
            </a:endParaRPr>
          </a:p>
        </p:txBody>
      </p:sp>
      <p:sp>
        <p:nvSpPr>
          <p:cNvPr id="5" name="عنصر نائب للتذييل 4"/>
          <p:cNvSpPr>
            <a:spLocks noGrp="1"/>
          </p:cNvSpPr>
          <p:nvPr>
            <p:ph type="ftr" sz="quarter" idx="11"/>
          </p:nvPr>
        </p:nvSpPr>
        <p:spPr/>
        <p:txBody>
          <a:bodyPr/>
          <a:lstStyle>
            <a:extLst/>
          </a:lstStyle>
          <a:p>
            <a:endParaRPr lang="ar-IQ">
              <a:solidFill>
                <a:srgbClr val="B13F9A"/>
              </a:solidFill>
            </a:endParaRPr>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solidFill>
                  <a:srgbClr val="B13F9A"/>
                </a:solidFill>
              </a:rPr>
              <a:pPr/>
              <a:t>‹#›</a:t>
            </a:fld>
            <a:endParaRPr lang="ar-IQ">
              <a:solidFill>
                <a:srgbClr val="B13F9A"/>
              </a:solidFill>
            </a:endParaRPr>
          </a:p>
        </p:txBody>
      </p:sp>
    </p:spTree>
    <p:extLst>
      <p:ext uri="{BB962C8B-B14F-4D97-AF65-F5344CB8AC3E}">
        <p14:creationId xmlns:p14="http://schemas.microsoft.com/office/powerpoint/2010/main" val="3259589298"/>
      </p:ext>
    </p:extLst>
  </p:cSld>
  <p:clrMapOvr>
    <a:masterClrMapping/>
  </p:clrMapOvr>
  <p:transition spd="med">
    <p:randomBar dir="vert"/>
  </p:transition>
</p:sldLayout>
</file>

<file path=ppt/slideLayouts/slideLayout566.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2E985AD-DD53-4F18-8A6A-35154123CFC3}" type="datetimeFigureOut">
              <a:rPr lang="ar-IQ" smtClean="0">
                <a:solidFill>
                  <a:srgbClr val="B13F9A"/>
                </a:solidFill>
              </a:rPr>
              <a:pPr/>
              <a:t>10/02/1439</a:t>
            </a:fld>
            <a:endParaRPr lang="ar-IQ">
              <a:solidFill>
                <a:srgbClr val="B13F9A"/>
              </a:solidFill>
            </a:endParaRPr>
          </a:p>
        </p:txBody>
      </p:sp>
      <p:sp>
        <p:nvSpPr>
          <p:cNvPr id="5" name="عنصر نائب للتذييل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IQ">
              <a:solidFill>
                <a:srgbClr val="B13F9A"/>
              </a:solidFill>
            </a:endParaRPr>
          </a:p>
        </p:txBody>
      </p:sp>
      <p:sp>
        <p:nvSpPr>
          <p:cNvPr id="6" name="عنصر نائب لرقم الشريحة 5"/>
          <p:cNvSpPr>
            <a:spLocks noGrp="1"/>
          </p:cNvSpPr>
          <p:nvPr>
            <p:ph type="sldNum" sz="quarter" idx="12"/>
          </p:nvPr>
        </p:nvSpPr>
        <p:spPr>
          <a:xfrm>
            <a:off x="6733952" y="6555112"/>
            <a:ext cx="588336" cy="228600"/>
          </a:xfrm>
        </p:spPr>
        <p:txBody>
          <a:bodyPr/>
          <a:lstStyle>
            <a:extLst/>
          </a:lstStyle>
          <a:p>
            <a:fld id="{64D8FCAD-4FD1-4ABE-B091-4AE7D1D756F5}" type="slidenum">
              <a:rPr lang="ar-IQ" smtClean="0">
                <a:solidFill>
                  <a:srgbClr val="B13F9A"/>
                </a:solidFill>
              </a:rPr>
              <a:pPr/>
              <a:t>‹#›</a:t>
            </a:fld>
            <a:endParaRPr lang="ar-IQ">
              <a:solidFill>
                <a:srgbClr val="B13F9A"/>
              </a:solidFill>
            </a:endParaRPr>
          </a:p>
        </p:txBody>
      </p:sp>
    </p:spTree>
    <p:extLst>
      <p:ext uri="{BB962C8B-B14F-4D97-AF65-F5344CB8AC3E}">
        <p14:creationId xmlns:p14="http://schemas.microsoft.com/office/powerpoint/2010/main" val="1386282190"/>
      </p:ext>
    </p:extLst>
  </p:cSld>
  <p:clrMapOvr>
    <a:overrideClrMapping bg1="lt1" tx1="dk1" bg2="lt2" tx2="dk2" accent1="accent1" accent2="accent2" accent3="accent3" accent4="accent4" accent5="accent5" accent6="accent6" hlink="hlink" folHlink="folHlink"/>
  </p:clrMapOvr>
  <p:transition spd="med">
    <p:randomBar dir="vert"/>
  </p:transition>
</p:sldLayout>
</file>

<file path=ppt/slideLayouts/slideLayout56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2E985AD-DD53-4F18-8A6A-35154123CFC3}" type="datetimeFigureOut">
              <a:rPr lang="ar-IQ" smtClean="0">
                <a:solidFill>
                  <a:srgbClr val="B13F9A"/>
                </a:solidFill>
              </a:rPr>
              <a:pPr/>
              <a:t>10/02/1439</a:t>
            </a:fld>
            <a:endParaRPr lang="ar-IQ">
              <a:solidFill>
                <a:srgbClr val="B13F9A"/>
              </a:solidFill>
            </a:endParaRPr>
          </a:p>
        </p:txBody>
      </p:sp>
      <p:sp>
        <p:nvSpPr>
          <p:cNvPr id="6" name="عنصر نائب للتذييل 5"/>
          <p:cNvSpPr>
            <a:spLocks noGrp="1"/>
          </p:cNvSpPr>
          <p:nvPr>
            <p:ph type="ftr" sz="quarter" idx="11"/>
          </p:nvPr>
        </p:nvSpPr>
        <p:spPr/>
        <p:txBody>
          <a:bodyPr/>
          <a:lstStyle>
            <a:extLst/>
          </a:lstStyle>
          <a:p>
            <a:endParaRPr lang="ar-IQ">
              <a:solidFill>
                <a:srgbClr val="B13F9A"/>
              </a:solidFill>
            </a:endParaRPr>
          </a:p>
        </p:txBody>
      </p:sp>
      <p:sp>
        <p:nvSpPr>
          <p:cNvPr id="7" name="عنصر نائب لرقم الشريحة 6"/>
          <p:cNvSpPr>
            <a:spLocks noGrp="1"/>
          </p:cNvSpPr>
          <p:nvPr>
            <p:ph type="sldNum" sz="quarter" idx="12"/>
          </p:nvPr>
        </p:nvSpPr>
        <p:spPr/>
        <p:txBody>
          <a:bodyPr/>
          <a:lstStyle>
            <a:extLst/>
          </a:lstStyle>
          <a:p>
            <a:fld id="{64D8FCAD-4FD1-4ABE-B091-4AE7D1D756F5}" type="slidenum">
              <a:rPr lang="ar-IQ" smtClean="0">
                <a:solidFill>
                  <a:srgbClr val="B13F9A"/>
                </a:solidFill>
              </a:rPr>
              <a:pPr/>
              <a:t>‹#›</a:t>
            </a:fld>
            <a:endParaRPr lang="ar-IQ">
              <a:solidFill>
                <a:srgbClr val="B13F9A"/>
              </a:solidFill>
            </a:endParaRPr>
          </a:p>
        </p:txBody>
      </p:sp>
    </p:spTree>
    <p:extLst>
      <p:ext uri="{BB962C8B-B14F-4D97-AF65-F5344CB8AC3E}">
        <p14:creationId xmlns:p14="http://schemas.microsoft.com/office/powerpoint/2010/main" val="1043977249"/>
      </p:ext>
    </p:extLst>
  </p:cSld>
  <p:clrMapOvr>
    <a:masterClrMapping/>
  </p:clrMapOvr>
  <p:transition spd="med">
    <p:randomBar dir="vert"/>
  </p:transition>
</p:sldLayout>
</file>

<file path=ppt/slideLayouts/slideLayout56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nchor="b"/>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2E985AD-DD53-4F18-8A6A-35154123CFC3}" type="datetimeFigureOut">
              <a:rPr lang="ar-IQ" smtClean="0">
                <a:solidFill>
                  <a:srgbClr val="B13F9A"/>
                </a:solidFill>
              </a:rPr>
              <a:pPr/>
              <a:t>10/02/1439</a:t>
            </a:fld>
            <a:endParaRPr lang="ar-IQ">
              <a:solidFill>
                <a:srgbClr val="B13F9A"/>
              </a:solidFill>
            </a:endParaRPr>
          </a:p>
        </p:txBody>
      </p:sp>
      <p:sp>
        <p:nvSpPr>
          <p:cNvPr id="8" name="عنصر نائب للتذييل 7"/>
          <p:cNvSpPr>
            <a:spLocks noGrp="1"/>
          </p:cNvSpPr>
          <p:nvPr>
            <p:ph type="ftr" sz="quarter" idx="11"/>
          </p:nvPr>
        </p:nvSpPr>
        <p:spPr/>
        <p:txBody>
          <a:bodyPr/>
          <a:lstStyle>
            <a:extLst/>
          </a:lstStyle>
          <a:p>
            <a:endParaRPr lang="ar-IQ">
              <a:solidFill>
                <a:srgbClr val="B13F9A"/>
              </a:solidFill>
            </a:endParaRPr>
          </a:p>
        </p:txBody>
      </p:sp>
      <p:sp>
        <p:nvSpPr>
          <p:cNvPr id="9" name="عنصر نائب لرقم الشريحة 8"/>
          <p:cNvSpPr>
            <a:spLocks noGrp="1"/>
          </p:cNvSpPr>
          <p:nvPr>
            <p:ph type="sldNum" sz="quarter" idx="12"/>
          </p:nvPr>
        </p:nvSpPr>
        <p:spPr/>
        <p:txBody>
          <a:bodyPr/>
          <a:lstStyle>
            <a:extLst/>
          </a:lstStyle>
          <a:p>
            <a:fld id="{64D8FCAD-4FD1-4ABE-B091-4AE7D1D756F5}" type="slidenum">
              <a:rPr lang="ar-IQ" smtClean="0">
                <a:solidFill>
                  <a:srgbClr val="B13F9A"/>
                </a:solidFill>
              </a:rPr>
              <a:pPr/>
              <a:t>‹#›</a:t>
            </a:fld>
            <a:endParaRPr lang="ar-IQ">
              <a:solidFill>
                <a:srgbClr val="B13F9A"/>
              </a:solidFill>
            </a:endParaRPr>
          </a:p>
        </p:txBody>
      </p:sp>
    </p:spTree>
    <p:extLst>
      <p:ext uri="{BB962C8B-B14F-4D97-AF65-F5344CB8AC3E}">
        <p14:creationId xmlns:p14="http://schemas.microsoft.com/office/powerpoint/2010/main" val="1950149529"/>
      </p:ext>
    </p:extLst>
  </p:cSld>
  <p:clrMapOvr>
    <a:masterClrMapping/>
  </p:clrMapOvr>
  <p:transition spd="med">
    <p:randomBar dir="vert"/>
  </p:transition>
</p:sldLayout>
</file>

<file path=ppt/slideLayouts/slideLayout56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2E985AD-DD53-4F18-8A6A-35154123CFC3}" type="datetimeFigureOut">
              <a:rPr lang="ar-IQ" smtClean="0">
                <a:solidFill>
                  <a:srgbClr val="B13F9A"/>
                </a:solidFill>
              </a:rPr>
              <a:pPr/>
              <a:t>10/02/1439</a:t>
            </a:fld>
            <a:endParaRPr lang="ar-IQ">
              <a:solidFill>
                <a:srgbClr val="B13F9A"/>
              </a:solidFill>
            </a:endParaRPr>
          </a:p>
        </p:txBody>
      </p:sp>
      <p:sp>
        <p:nvSpPr>
          <p:cNvPr id="4" name="عنصر نائب للتذييل 3"/>
          <p:cNvSpPr>
            <a:spLocks noGrp="1"/>
          </p:cNvSpPr>
          <p:nvPr>
            <p:ph type="ftr" sz="quarter" idx="11"/>
          </p:nvPr>
        </p:nvSpPr>
        <p:spPr/>
        <p:txBody>
          <a:bodyPr/>
          <a:lstStyle>
            <a:extLst/>
          </a:lstStyle>
          <a:p>
            <a:endParaRPr lang="ar-IQ">
              <a:solidFill>
                <a:srgbClr val="B13F9A"/>
              </a:solidFill>
            </a:endParaRPr>
          </a:p>
        </p:txBody>
      </p:sp>
      <p:sp>
        <p:nvSpPr>
          <p:cNvPr id="5" name="عنصر نائب لرقم الشريحة 4"/>
          <p:cNvSpPr>
            <a:spLocks noGrp="1"/>
          </p:cNvSpPr>
          <p:nvPr>
            <p:ph type="sldNum" sz="quarter" idx="12"/>
          </p:nvPr>
        </p:nvSpPr>
        <p:spPr/>
        <p:txBody>
          <a:bodyPr/>
          <a:lstStyle>
            <a:extLst/>
          </a:lstStyle>
          <a:p>
            <a:fld id="{64D8FCAD-4FD1-4ABE-B091-4AE7D1D756F5}" type="slidenum">
              <a:rPr lang="ar-IQ" smtClean="0">
                <a:solidFill>
                  <a:srgbClr val="B13F9A"/>
                </a:solidFill>
              </a:rPr>
              <a:pPr/>
              <a:t>‹#›</a:t>
            </a:fld>
            <a:endParaRPr lang="ar-IQ">
              <a:solidFill>
                <a:srgbClr val="B13F9A"/>
              </a:solidFill>
            </a:endParaRPr>
          </a:p>
        </p:txBody>
      </p:sp>
    </p:spTree>
    <p:extLst>
      <p:ext uri="{BB962C8B-B14F-4D97-AF65-F5344CB8AC3E}">
        <p14:creationId xmlns:p14="http://schemas.microsoft.com/office/powerpoint/2010/main" val="2350730302"/>
      </p:ext>
    </p:extLst>
  </p:cSld>
  <p:clrMapOvr>
    <a:masterClrMapping/>
  </p:clrMapOvr>
  <p:transition spd="med">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pPr/>
              <a:t>‹#›</a:t>
            </a:fld>
            <a:endParaRPr lang="ar-IQ"/>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transition spd="med">
    <p:randomBar dir="vert"/>
  </p:transition>
</p:sldLayout>
</file>

<file path=ppt/slideLayouts/slideLayout57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solidFill>
                  <a:schemeClr val="tx2"/>
                </a:solidFill>
              </a:defRPr>
            </a:lvl1pPr>
            <a:extLst/>
          </a:lstStyle>
          <a:p>
            <a:fld id="{12E985AD-DD53-4F18-8A6A-35154123CFC3}" type="datetimeFigureOut">
              <a:rPr lang="ar-IQ" smtClean="0">
                <a:solidFill>
                  <a:srgbClr val="B13F9A"/>
                </a:solidFill>
              </a:rPr>
              <a:pPr/>
              <a:t>10/02/1439</a:t>
            </a:fld>
            <a:endParaRPr lang="ar-IQ">
              <a:solidFill>
                <a:srgbClr val="B13F9A"/>
              </a:solidFill>
            </a:endParaRPr>
          </a:p>
        </p:txBody>
      </p:sp>
      <p:sp>
        <p:nvSpPr>
          <p:cNvPr id="3" name="عنصر نائب للتذييل 2"/>
          <p:cNvSpPr>
            <a:spLocks noGrp="1"/>
          </p:cNvSpPr>
          <p:nvPr>
            <p:ph type="ftr" sz="quarter" idx="11"/>
          </p:nvPr>
        </p:nvSpPr>
        <p:spPr/>
        <p:txBody>
          <a:bodyPr/>
          <a:lstStyle>
            <a:lvl1pPr>
              <a:defRPr>
                <a:solidFill>
                  <a:schemeClr val="tx2"/>
                </a:solidFill>
              </a:defRPr>
            </a:lvl1pPr>
            <a:extLst/>
          </a:lstStyle>
          <a:p>
            <a:endParaRPr lang="ar-IQ">
              <a:solidFill>
                <a:srgbClr val="B13F9A"/>
              </a:solidFill>
            </a:endParaRPr>
          </a:p>
        </p:txBody>
      </p:sp>
      <p:sp>
        <p:nvSpPr>
          <p:cNvPr id="4" name="عنصر نائب لرقم الشريحة 3"/>
          <p:cNvSpPr>
            <a:spLocks noGrp="1"/>
          </p:cNvSpPr>
          <p:nvPr>
            <p:ph type="sldNum" sz="quarter" idx="12"/>
          </p:nvPr>
        </p:nvSpPr>
        <p:spPr/>
        <p:txBody>
          <a:bodyPr/>
          <a:lstStyle>
            <a:extLst/>
          </a:lstStyle>
          <a:p>
            <a:fld id="{64D8FCAD-4FD1-4ABE-B091-4AE7D1D756F5}" type="slidenum">
              <a:rPr lang="ar-IQ" smtClean="0">
                <a:solidFill>
                  <a:srgbClr val="B13F9A"/>
                </a:solidFill>
              </a:rPr>
              <a:pPr/>
              <a:t>‹#›</a:t>
            </a:fld>
            <a:endParaRPr lang="ar-IQ">
              <a:solidFill>
                <a:srgbClr val="B13F9A"/>
              </a:solidFill>
            </a:endParaRPr>
          </a:p>
        </p:txBody>
      </p:sp>
    </p:spTree>
    <p:extLst>
      <p:ext uri="{BB962C8B-B14F-4D97-AF65-F5344CB8AC3E}">
        <p14:creationId xmlns:p14="http://schemas.microsoft.com/office/powerpoint/2010/main" val="1404020459"/>
      </p:ext>
    </p:extLst>
  </p:cSld>
  <p:clrMapOvr>
    <a:masterClrMapping/>
  </p:clrMapOvr>
  <p:transition spd="med">
    <p:randomBar dir="vert"/>
  </p:transition>
</p:sldLayout>
</file>

<file path=ppt/slideLayouts/slideLayout57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2E985AD-DD53-4F18-8A6A-35154123CFC3}" type="datetimeFigureOut">
              <a:rPr lang="ar-IQ" smtClean="0">
                <a:solidFill>
                  <a:srgbClr val="B13F9A"/>
                </a:solidFill>
              </a:rPr>
              <a:pPr/>
              <a:t>10/02/1439</a:t>
            </a:fld>
            <a:endParaRPr lang="ar-IQ">
              <a:solidFill>
                <a:srgbClr val="B13F9A"/>
              </a:solidFill>
            </a:endParaRPr>
          </a:p>
        </p:txBody>
      </p:sp>
      <p:sp>
        <p:nvSpPr>
          <p:cNvPr id="6" name="عنصر نائب للتذييل 5"/>
          <p:cNvSpPr>
            <a:spLocks noGrp="1"/>
          </p:cNvSpPr>
          <p:nvPr>
            <p:ph type="ftr" sz="quarter" idx="11"/>
          </p:nvPr>
        </p:nvSpPr>
        <p:spPr/>
        <p:txBody>
          <a:bodyPr/>
          <a:lstStyle>
            <a:extLst/>
          </a:lstStyle>
          <a:p>
            <a:endParaRPr lang="ar-IQ">
              <a:solidFill>
                <a:srgbClr val="B13F9A"/>
              </a:solidFill>
            </a:endParaRPr>
          </a:p>
        </p:txBody>
      </p:sp>
      <p:sp>
        <p:nvSpPr>
          <p:cNvPr id="7" name="عنصر نائب لرقم الشريحة 6"/>
          <p:cNvSpPr>
            <a:spLocks noGrp="1"/>
          </p:cNvSpPr>
          <p:nvPr>
            <p:ph type="sldNum" sz="quarter" idx="12"/>
          </p:nvPr>
        </p:nvSpPr>
        <p:spPr/>
        <p:txBody>
          <a:bodyPr/>
          <a:lstStyle>
            <a:extLst/>
          </a:lstStyle>
          <a:p>
            <a:fld id="{64D8FCAD-4FD1-4ABE-B091-4AE7D1D756F5}" type="slidenum">
              <a:rPr lang="ar-IQ" smtClean="0">
                <a:solidFill>
                  <a:srgbClr val="B13F9A"/>
                </a:solidFill>
              </a:rPr>
              <a:pPr/>
              <a:t>‹#›</a:t>
            </a:fld>
            <a:endParaRPr lang="ar-IQ">
              <a:solidFill>
                <a:srgbClr val="B13F9A"/>
              </a:solidFill>
            </a:endParaRPr>
          </a:p>
        </p:txBody>
      </p:sp>
    </p:spTree>
    <p:extLst>
      <p:ext uri="{BB962C8B-B14F-4D97-AF65-F5344CB8AC3E}">
        <p14:creationId xmlns:p14="http://schemas.microsoft.com/office/powerpoint/2010/main" val="3368356398"/>
      </p:ext>
    </p:extLst>
  </p:cSld>
  <p:clrMapOvr>
    <a:masterClrMapping/>
  </p:clrMapOvr>
  <p:transition spd="med">
    <p:randomBar dir="vert"/>
  </p:transition>
</p:sldLayout>
</file>

<file path=ppt/slideLayouts/slideLayout572.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2"/>
      </p:bgRef>
    </p:bg>
    <p:spTree>
      <p:nvGrpSpPr>
        <p:cNvPr id="1" name=""/>
        <p:cNvGrpSpPr/>
        <p:nvPr/>
      </p:nvGrpSpPr>
      <p:grpSpPr>
        <a:xfrm>
          <a:off x="0" y="0"/>
          <a:ext cx="0" cy="0"/>
          <a:chOff x="0" y="0"/>
          <a:chExt cx="0" cy="0"/>
        </a:xfrm>
      </p:grpSpPr>
      <p:sp>
        <p:nvSpPr>
          <p:cNvPr id="8" name="مستطيل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مستطيل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عنوان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ar-SA" smtClean="0"/>
              <a:t>انقر لتحرير نمط العنوان الرئيسي</a:t>
            </a:r>
            <a:endParaRPr kumimoji="0" lang="en-US" dirty="0"/>
          </a:p>
        </p:txBody>
      </p:sp>
      <p:sp>
        <p:nvSpPr>
          <p:cNvPr id="4" name="عنصر نائب للنص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extLst/>
          </a:lstStyle>
          <a:p>
            <a:fld id="{12E985AD-DD53-4F18-8A6A-35154123CFC3}" type="datetimeFigureOut">
              <a:rPr lang="ar-IQ" smtClean="0">
                <a:solidFill>
                  <a:srgbClr val="F4E7ED"/>
                </a:solidFill>
              </a:rPr>
              <a:pPr/>
              <a:t>10/02/1439</a:t>
            </a:fld>
            <a:endParaRPr lang="ar-IQ">
              <a:solidFill>
                <a:srgbClr val="F4E7ED"/>
              </a:solidFill>
            </a:endParaRPr>
          </a:p>
        </p:txBody>
      </p:sp>
      <p:sp>
        <p:nvSpPr>
          <p:cNvPr id="6" name="عنصر نائب للتذييل 5"/>
          <p:cNvSpPr>
            <a:spLocks noGrp="1"/>
          </p:cNvSpPr>
          <p:nvPr>
            <p:ph type="ftr" sz="quarter" idx="11"/>
          </p:nvPr>
        </p:nvSpPr>
        <p:spPr/>
        <p:txBody>
          <a:bodyPr/>
          <a:lstStyle>
            <a:extLst/>
          </a:lstStyle>
          <a:p>
            <a:endParaRPr lang="ar-IQ">
              <a:solidFill>
                <a:srgbClr val="F4E7ED"/>
              </a:solidFill>
            </a:endParaRPr>
          </a:p>
        </p:txBody>
      </p:sp>
      <p:sp>
        <p:nvSpPr>
          <p:cNvPr id="7" name="عنصر نائب لرقم الشريحة 6"/>
          <p:cNvSpPr>
            <a:spLocks noGrp="1"/>
          </p:cNvSpPr>
          <p:nvPr>
            <p:ph type="sldNum" sz="quarter" idx="12"/>
          </p:nvPr>
        </p:nvSpPr>
        <p:spPr/>
        <p:txBody>
          <a:bodyPr/>
          <a:lstStyle>
            <a:extLst/>
          </a:lstStyle>
          <a:p>
            <a:fld id="{64D8FCAD-4FD1-4ABE-B091-4AE7D1D756F5}" type="slidenum">
              <a:rPr lang="ar-IQ" smtClean="0">
                <a:solidFill>
                  <a:srgbClr val="F4E7ED"/>
                </a:solidFill>
              </a:rPr>
              <a:pPr/>
              <a:t>‹#›</a:t>
            </a:fld>
            <a:endParaRPr lang="ar-IQ">
              <a:solidFill>
                <a:srgbClr val="F4E7ED"/>
              </a:solidFill>
            </a:endParaRPr>
          </a:p>
        </p:txBody>
      </p:sp>
      <p:sp>
        <p:nvSpPr>
          <p:cNvPr id="10" name="عنصر نائب للصورة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ar-SA" smtClean="0"/>
              <a:t>انقر فوق الرمز لإضافة صورة</a:t>
            </a:r>
            <a:endParaRPr kumimoji="0" lang="en-US" dirty="0"/>
          </a:p>
        </p:txBody>
      </p:sp>
    </p:spTree>
    <p:extLst>
      <p:ext uri="{BB962C8B-B14F-4D97-AF65-F5344CB8AC3E}">
        <p14:creationId xmlns:p14="http://schemas.microsoft.com/office/powerpoint/2010/main" val="3746981964"/>
      </p:ext>
    </p:extLst>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solidFill>
                  <a:srgbClr val="B13F9A"/>
                </a:solidFill>
              </a:rPr>
              <a:pPr/>
              <a:t>10/02/1439</a:t>
            </a:fld>
            <a:endParaRPr lang="ar-IQ">
              <a:solidFill>
                <a:srgbClr val="B13F9A"/>
              </a:solidFill>
            </a:endParaRPr>
          </a:p>
        </p:txBody>
      </p:sp>
      <p:sp>
        <p:nvSpPr>
          <p:cNvPr id="5" name="عنصر نائب للتذييل 4"/>
          <p:cNvSpPr>
            <a:spLocks noGrp="1"/>
          </p:cNvSpPr>
          <p:nvPr>
            <p:ph type="ftr" sz="quarter" idx="11"/>
          </p:nvPr>
        </p:nvSpPr>
        <p:spPr/>
        <p:txBody>
          <a:bodyPr/>
          <a:lstStyle>
            <a:extLst/>
          </a:lstStyle>
          <a:p>
            <a:endParaRPr lang="ar-IQ">
              <a:solidFill>
                <a:srgbClr val="B13F9A"/>
              </a:solidFill>
            </a:endParaRPr>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solidFill>
                  <a:srgbClr val="B13F9A"/>
                </a:solidFill>
              </a:rPr>
              <a:pPr/>
              <a:t>‹#›</a:t>
            </a:fld>
            <a:endParaRPr lang="ar-IQ">
              <a:solidFill>
                <a:srgbClr val="B13F9A"/>
              </a:solidFill>
            </a:endParaRPr>
          </a:p>
        </p:txBody>
      </p:sp>
    </p:spTree>
    <p:extLst>
      <p:ext uri="{BB962C8B-B14F-4D97-AF65-F5344CB8AC3E}">
        <p14:creationId xmlns:p14="http://schemas.microsoft.com/office/powerpoint/2010/main" val="1317654079"/>
      </p:ext>
    </p:extLst>
  </p:cSld>
  <p:clrMapOvr>
    <a:masterClrMapping/>
  </p:clrMapOvr>
  <p:transition spd="med">
    <p:randomBar dir="vert"/>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274955"/>
            <a:ext cx="1524000" cy="5851525"/>
          </a:xfrm>
        </p:spPr>
        <p:txBody>
          <a:bodyPr vert="eaVert" ancho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2"/>
            <a:ext cx="60198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242816" y="6557946"/>
            <a:ext cx="2002464" cy="226902"/>
          </a:xfrm>
        </p:spPr>
        <p:txBody>
          <a:bodyPr/>
          <a:lstStyle>
            <a:extLst/>
          </a:lstStyle>
          <a:p>
            <a:fld id="{12E985AD-DD53-4F18-8A6A-35154123CFC3}" type="datetimeFigureOut">
              <a:rPr lang="ar-IQ" smtClean="0">
                <a:solidFill>
                  <a:srgbClr val="B13F9A"/>
                </a:solidFill>
              </a:rPr>
              <a:pPr/>
              <a:t>10/02/1439</a:t>
            </a:fld>
            <a:endParaRPr lang="ar-IQ">
              <a:solidFill>
                <a:srgbClr val="B13F9A"/>
              </a:solidFill>
            </a:endParaRPr>
          </a:p>
        </p:txBody>
      </p:sp>
      <p:sp>
        <p:nvSpPr>
          <p:cNvPr id="5" name="عنصر نائب للتذييل 4"/>
          <p:cNvSpPr>
            <a:spLocks noGrp="1"/>
          </p:cNvSpPr>
          <p:nvPr>
            <p:ph type="ftr" sz="quarter" idx="11"/>
          </p:nvPr>
        </p:nvSpPr>
        <p:spPr>
          <a:xfrm>
            <a:off x="457200" y="6556248"/>
            <a:ext cx="3657600" cy="228600"/>
          </a:xfrm>
        </p:spPr>
        <p:txBody>
          <a:bodyPr/>
          <a:lstStyle>
            <a:extLst/>
          </a:lstStyle>
          <a:p>
            <a:endParaRPr lang="ar-IQ">
              <a:solidFill>
                <a:srgbClr val="B13F9A"/>
              </a:solidFill>
            </a:endParaRPr>
          </a:p>
        </p:txBody>
      </p:sp>
      <p:sp>
        <p:nvSpPr>
          <p:cNvPr id="6" name="عنصر نائب لرقم الشريحة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4D8FCAD-4FD1-4ABE-B091-4AE7D1D756F5}" type="slidenum">
              <a:rPr lang="ar-IQ" smtClean="0">
                <a:solidFill>
                  <a:srgbClr val="B13F9A"/>
                </a:solidFill>
              </a:rPr>
              <a:pPr/>
              <a:t>‹#›</a:t>
            </a:fld>
            <a:endParaRPr lang="ar-IQ">
              <a:solidFill>
                <a:srgbClr val="B13F9A"/>
              </a:solidFill>
            </a:endParaRPr>
          </a:p>
        </p:txBody>
      </p:sp>
    </p:spTree>
    <p:extLst>
      <p:ext uri="{BB962C8B-B14F-4D97-AF65-F5344CB8AC3E}">
        <p14:creationId xmlns:p14="http://schemas.microsoft.com/office/powerpoint/2010/main" val="1653453660"/>
      </p:ext>
    </p:extLst>
  </p:cSld>
  <p:clrMapOvr>
    <a:masterClrMapping/>
  </p:clrMapOvr>
  <p:transition spd="med">
    <p:randomBar dir="vert"/>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شكل حر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عنوان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12E985AD-DD53-4F18-8A6A-35154123CFC3}" type="datetimeFigureOut">
              <a:rPr lang="ar-IQ" smtClean="0">
                <a:solidFill>
                  <a:srgbClr val="D4D2D0">
                    <a:shade val="50000"/>
                  </a:srgbClr>
                </a:solidFill>
              </a:rPr>
              <a:pPr/>
              <a:t>10/02/1439</a:t>
            </a:fld>
            <a:endParaRPr lang="ar-IQ">
              <a:solidFill>
                <a:srgbClr val="D4D2D0">
                  <a:shade val="50000"/>
                </a:srgbClr>
              </a:solidFill>
            </a:endParaRPr>
          </a:p>
        </p:txBody>
      </p:sp>
      <p:sp>
        <p:nvSpPr>
          <p:cNvPr id="19" name="عنصر نائب للتذييل 18"/>
          <p:cNvSpPr>
            <a:spLocks noGrp="1"/>
          </p:cNvSpPr>
          <p:nvPr>
            <p:ph type="ftr" sz="quarter" idx="11"/>
          </p:nvPr>
        </p:nvSpPr>
        <p:spPr/>
        <p:txBody>
          <a:bodyPr/>
          <a:lstStyle/>
          <a:p>
            <a:endParaRPr lang="ar-IQ">
              <a:solidFill>
                <a:srgbClr val="D4D2D0">
                  <a:shade val="50000"/>
                </a:srgbClr>
              </a:solidFill>
            </a:endParaRPr>
          </a:p>
        </p:txBody>
      </p:sp>
      <p:sp>
        <p:nvSpPr>
          <p:cNvPr id="27" name="عنصر نائب لرقم الشريحة 26"/>
          <p:cNvSpPr>
            <a:spLocks noGrp="1"/>
          </p:cNvSpPr>
          <p:nvPr>
            <p:ph type="sldNum" sz="quarter" idx="12"/>
          </p:nvPr>
        </p:nvSpPr>
        <p:spPr/>
        <p:txBody>
          <a:bodyPr/>
          <a:lstStyle/>
          <a:p>
            <a:fld id="{64D8FCAD-4FD1-4ABE-B091-4AE7D1D756F5}" type="slidenum">
              <a:rPr lang="ar-IQ" smtClean="0">
                <a:solidFill>
                  <a:srgbClr val="D4D2D0">
                    <a:shade val="50000"/>
                  </a:srgbClr>
                </a:solidFill>
              </a:rPr>
              <a:pPr/>
              <a:t>‹#›</a:t>
            </a:fld>
            <a:endParaRPr lang="ar-IQ">
              <a:solidFill>
                <a:srgbClr val="D4D2D0">
                  <a:shade val="50000"/>
                </a:srgbClr>
              </a:solidFill>
            </a:endParaRPr>
          </a:p>
        </p:txBody>
      </p:sp>
    </p:spTree>
    <p:extLst>
      <p:ext uri="{BB962C8B-B14F-4D97-AF65-F5344CB8AC3E}">
        <p14:creationId xmlns:p14="http://schemas.microsoft.com/office/powerpoint/2010/main" val="2239446756"/>
      </p:ext>
    </p:extLst>
  </p:cSld>
  <p:clrMapOvr>
    <a:overrideClrMapping bg1="dk1" tx1="lt1" bg2="dk2" tx2="lt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solidFill>
                  <a:srgbClr val="D4D2D0">
                    <a:shade val="50000"/>
                  </a:srgbClr>
                </a:solidFill>
              </a:rPr>
              <a:pPr/>
              <a:t>10/02/1439</a:t>
            </a:fld>
            <a:endParaRPr lang="ar-IQ">
              <a:solidFill>
                <a:srgbClr val="D4D2D0">
                  <a:shade val="50000"/>
                </a:srgbClr>
              </a:solidFill>
            </a:endParaRPr>
          </a:p>
        </p:txBody>
      </p:sp>
      <p:sp>
        <p:nvSpPr>
          <p:cNvPr id="5" name="عنصر نائب للتذييل 4"/>
          <p:cNvSpPr>
            <a:spLocks noGrp="1"/>
          </p:cNvSpPr>
          <p:nvPr>
            <p:ph type="ftr" sz="quarter" idx="11"/>
          </p:nvPr>
        </p:nvSpPr>
        <p:spPr/>
        <p:txBody>
          <a:bodyPr/>
          <a:lstStyle/>
          <a:p>
            <a:endParaRPr lang="ar-IQ">
              <a:solidFill>
                <a:srgbClr val="D4D2D0">
                  <a:shade val="50000"/>
                </a:srgbClr>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solidFill>
                  <a:srgbClr val="D4D2D0">
                    <a:shade val="50000"/>
                  </a:srgbClr>
                </a:solidFill>
              </a:rPr>
              <a:pPr/>
              <a:t>‹#›</a:t>
            </a:fld>
            <a:endParaRPr lang="ar-IQ">
              <a:solidFill>
                <a:srgbClr val="D4D2D0">
                  <a:shade val="50000"/>
                </a:srgbClr>
              </a:solidFill>
            </a:endParaRPr>
          </a:p>
        </p:txBody>
      </p:sp>
    </p:spTree>
    <p:extLst>
      <p:ext uri="{BB962C8B-B14F-4D97-AF65-F5344CB8AC3E}">
        <p14:creationId xmlns:p14="http://schemas.microsoft.com/office/powerpoint/2010/main" val="723693028"/>
      </p:ext>
    </p:extLst>
  </p:cSld>
  <p:clrMapOvr>
    <a:masterClrMapping/>
  </p:clrMapOvr>
  <p:transition spd="med">
    <p:randomBar dir="vert"/>
  </p:transition>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9" name="شكل حر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عنوان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2E985AD-DD53-4F18-8A6A-35154123CFC3}" type="datetimeFigureOut">
              <a:rPr lang="ar-IQ" smtClean="0">
                <a:solidFill>
                  <a:srgbClr val="D4D2D0">
                    <a:shade val="50000"/>
                  </a:srgbClr>
                </a:solidFill>
              </a:rPr>
              <a:pPr/>
              <a:t>10/02/1439</a:t>
            </a:fld>
            <a:endParaRPr lang="ar-IQ">
              <a:solidFill>
                <a:srgbClr val="D4D2D0">
                  <a:shade val="50000"/>
                </a:srgbClr>
              </a:solidFill>
            </a:endParaRPr>
          </a:p>
        </p:txBody>
      </p:sp>
      <p:sp>
        <p:nvSpPr>
          <p:cNvPr id="5" name="عنصر نائب للتذييل 4"/>
          <p:cNvSpPr>
            <a:spLocks noGrp="1"/>
          </p:cNvSpPr>
          <p:nvPr>
            <p:ph type="ftr" sz="quarter" idx="11"/>
          </p:nvPr>
        </p:nvSpPr>
        <p:spPr/>
        <p:txBody>
          <a:bodyPr/>
          <a:lstStyle/>
          <a:p>
            <a:endParaRPr lang="ar-IQ">
              <a:solidFill>
                <a:srgbClr val="D4D2D0">
                  <a:shade val="50000"/>
                </a:srgbClr>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solidFill>
                  <a:srgbClr val="D4D2D0">
                    <a:shade val="50000"/>
                  </a:srgbClr>
                </a:solidFill>
              </a:rPr>
              <a:pPr/>
              <a:t>‹#›</a:t>
            </a:fld>
            <a:endParaRPr lang="ar-IQ">
              <a:solidFill>
                <a:srgbClr val="D4D2D0">
                  <a:shade val="50000"/>
                </a:srgbClr>
              </a:solidFill>
            </a:endParaRPr>
          </a:p>
        </p:txBody>
      </p:sp>
    </p:spTree>
    <p:extLst>
      <p:ext uri="{BB962C8B-B14F-4D97-AF65-F5344CB8AC3E}">
        <p14:creationId xmlns:p14="http://schemas.microsoft.com/office/powerpoint/2010/main" val="1496702765"/>
      </p:ext>
    </p:extLst>
  </p:cSld>
  <p:clrMapOvr>
    <a:overrideClrMapping bg1="dk1" tx1="lt1" bg2="dk2" tx2="lt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2E985AD-DD53-4F18-8A6A-35154123CFC3}" type="datetimeFigureOut">
              <a:rPr lang="ar-IQ" smtClean="0">
                <a:solidFill>
                  <a:srgbClr val="D4D2D0">
                    <a:shade val="50000"/>
                  </a:srgbClr>
                </a:solidFill>
              </a:rPr>
              <a:pPr/>
              <a:t>10/02/1439</a:t>
            </a:fld>
            <a:endParaRPr lang="ar-IQ">
              <a:solidFill>
                <a:srgbClr val="D4D2D0">
                  <a:shade val="50000"/>
                </a:srgbClr>
              </a:solidFill>
            </a:endParaRPr>
          </a:p>
        </p:txBody>
      </p:sp>
      <p:sp>
        <p:nvSpPr>
          <p:cNvPr id="6" name="عنصر نائب للتذييل 5"/>
          <p:cNvSpPr>
            <a:spLocks noGrp="1"/>
          </p:cNvSpPr>
          <p:nvPr>
            <p:ph type="ftr" sz="quarter" idx="11"/>
          </p:nvPr>
        </p:nvSpPr>
        <p:spPr/>
        <p:txBody>
          <a:bodyPr/>
          <a:lstStyle/>
          <a:p>
            <a:endParaRPr lang="ar-IQ">
              <a:solidFill>
                <a:srgbClr val="D4D2D0">
                  <a:shade val="50000"/>
                </a:srgbClr>
              </a:solidFill>
            </a:endParaRPr>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solidFill>
                  <a:srgbClr val="D4D2D0">
                    <a:shade val="50000"/>
                  </a:srgbClr>
                </a:solidFill>
              </a:rPr>
              <a:pPr/>
              <a:t>‹#›</a:t>
            </a:fld>
            <a:endParaRPr lang="ar-IQ">
              <a:solidFill>
                <a:srgbClr val="D4D2D0">
                  <a:shade val="50000"/>
                </a:srgbClr>
              </a:solidFill>
            </a:endParaRPr>
          </a:p>
        </p:txBody>
      </p:sp>
    </p:spTree>
    <p:extLst>
      <p:ext uri="{BB962C8B-B14F-4D97-AF65-F5344CB8AC3E}">
        <p14:creationId xmlns:p14="http://schemas.microsoft.com/office/powerpoint/2010/main" val="1936203697"/>
      </p:ext>
    </p:extLst>
  </p:cSld>
  <p:clrMapOvr>
    <a:masterClrMapping/>
  </p:clrMapOvr>
  <p:transition spd="med">
    <p:randomBar dir="vert"/>
  </p:transition>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2E985AD-DD53-4F18-8A6A-35154123CFC3}" type="datetimeFigureOut">
              <a:rPr lang="ar-IQ" smtClean="0">
                <a:solidFill>
                  <a:srgbClr val="D4D2D0">
                    <a:shade val="50000"/>
                  </a:srgbClr>
                </a:solidFill>
              </a:rPr>
              <a:pPr/>
              <a:t>10/02/1439</a:t>
            </a:fld>
            <a:endParaRPr lang="ar-IQ">
              <a:solidFill>
                <a:srgbClr val="D4D2D0">
                  <a:shade val="50000"/>
                </a:srgbClr>
              </a:solidFill>
            </a:endParaRPr>
          </a:p>
        </p:txBody>
      </p:sp>
      <p:sp>
        <p:nvSpPr>
          <p:cNvPr id="8" name="عنصر نائب للتذييل 7"/>
          <p:cNvSpPr>
            <a:spLocks noGrp="1"/>
          </p:cNvSpPr>
          <p:nvPr>
            <p:ph type="ftr" sz="quarter" idx="11"/>
          </p:nvPr>
        </p:nvSpPr>
        <p:spPr/>
        <p:txBody>
          <a:bodyPr/>
          <a:lstStyle/>
          <a:p>
            <a:endParaRPr lang="ar-IQ">
              <a:solidFill>
                <a:srgbClr val="D4D2D0">
                  <a:shade val="50000"/>
                </a:srgbClr>
              </a:solidFill>
            </a:endParaRPr>
          </a:p>
        </p:txBody>
      </p:sp>
      <p:sp>
        <p:nvSpPr>
          <p:cNvPr id="9" name="عنصر نائب لرقم الشريحة 8"/>
          <p:cNvSpPr>
            <a:spLocks noGrp="1"/>
          </p:cNvSpPr>
          <p:nvPr>
            <p:ph type="sldNum" sz="quarter" idx="12"/>
          </p:nvPr>
        </p:nvSpPr>
        <p:spPr/>
        <p:txBody>
          <a:bodyPr/>
          <a:lstStyle/>
          <a:p>
            <a:fld id="{64D8FCAD-4FD1-4ABE-B091-4AE7D1D756F5}" type="slidenum">
              <a:rPr lang="ar-IQ" smtClean="0">
                <a:solidFill>
                  <a:srgbClr val="D4D2D0">
                    <a:shade val="50000"/>
                  </a:srgbClr>
                </a:solidFill>
              </a:rPr>
              <a:pPr/>
              <a:t>‹#›</a:t>
            </a:fld>
            <a:endParaRPr lang="ar-IQ">
              <a:solidFill>
                <a:srgbClr val="D4D2D0">
                  <a:shade val="50000"/>
                </a:srgbClr>
              </a:solidFill>
            </a:endParaRPr>
          </a:p>
        </p:txBody>
      </p:sp>
    </p:spTree>
    <p:extLst>
      <p:ext uri="{BB962C8B-B14F-4D97-AF65-F5344CB8AC3E}">
        <p14:creationId xmlns:p14="http://schemas.microsoft.com/office/powerpoint/2010/main" val="658136881"/>
      </p:ext>
    </p:extLst>
  </p:cSld>
  <p:clrMapOvr>
    <a:masterClrMapping/>
  </p:clrMapOvr>
  <p:transition spd="med">
    <p:randomBar dir="vert"/>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pPr/>
              <a:t>‹#›</a:t>
            </a:fld>
            <a:endParaRPr lang="ar-IQ"/>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320"/>
            <a:ext cx="7470648" cy="1143000"/>
          </a:xfrm>
        </p:spPr>
        <p:txBody>
          <a:bodyPr anchor="ctr"/>
          <a:lstStyle>
            <a:lvl1pPr algn="l">
              <a:defRPr sz="4600"/>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2E985AD-DD53-4F18-8A6A-35154123CFC3}" type="datetimeFigureOut">
              <a:rPr lang="ar-IQ" smtClean="0">
                <a:solidFill>
                  <a:srgbClr val="D4D2D0">
                    <a:shade val="50000"/>
                  </a:srgbClr>
                </a:solidFill>
              </a:rPr>
              <a:pPr/>
              <a:t>10/02/1439</a:t>
            </a:fld>
            <a:endParaRPr lang="ar-IQ">
              <a:solidFill>
                <a:srgbClr val="D4D2D0">
                  <a:shade val="50000"/>
                </a:srgbClr>
              </a:solidFill>
            </a:endParaRPr>
          </a:p>
        </p:txBody>
      </p:sp>
      <p:sp>
        <p:nvSpPr>
          <p:cNvPr id="8" name="عنصر نائب لرقم الشريحة 7"/>
          <p:cNvSpPr>
            <a:spLocks noGrp="1"/>
          </p:cNvSpPr>
          <p:nvPr>
            <p:ph type="sldNum" sz="quarter" idx="11"/>
          </p:nvPr>
        </p:nvSpPr>
        <p:spPr/>
        <p:txBody>
          <a:bodyPr/>
          <a:lstStyle/>
          <a:p>
            <a:fld id="{64D8FCAD-4FD1-4ABE-B091-4AE7D1D756F5}" type="slidenum">
              <a:rPr lang="ar-IQ" smtClean="0">
                <a:solidFill>
                  <a:srgbClr val="D4D2D0">
                    <a:shade val="50000"/>
                  </a:srgbClr>
                </a:solidFill>
              </a:rPr>
              <a:pPr/>
              <a:t>‹#›</a:t>
            </a:fld>
            <a:endParaRPr lang="ar-IQ">
              <a:solidFill>
                <a:srgbClr val="D4D2D0">
                  <a:shade val="50000"/>
                </a:srgbClr>
              </a:solidFill>
            </a:endParaRPr>
          </a:p>
        </p:txBody>
      </p:sp>
      <p:sp>
        <p:nvSpPr>
          <p:cNvPr id="9" name="عنصر نائب للتذييل 8"/>
          <p:cNvSpPr>
            <a:spLocks noGrp="1"/>
          </p:cNvSpPr>
          <p:nvPr>
            <p:ph type="ftr" sz="quarter" idx="12"/>
          </p:nvPr>
        </p:nvSpPr>
        <p:spPr/>
        <p:txBody>
          <a:bodyPr/>
          <a:lstStyle/>
          <a:p>
            <a:endParaRPr lang="ar-IQ">
              <a:solidFill>
                <a:srgbClr val="D4D2D0">
                  <a:shade val="50000"/>
                </a:srgbClr>
              </a:solidFill>
            </a:endParaRPr>
          </a:p>
        </p:txBody>
      </p:sp>
    </p:spTree>
    <p:extLst>
      <p:ext uri="{BB962C8B-B14F-4D97-AF65-F5344CB8AC3E}">
        <p14:creationId xmlns:p14="http://schemas.microsoft.com/office/powerpoint/2010/main" val="2392733743"/>
      </p:ext>
    </p:extLst>
  </p:cSld>
  <p:clrMapOvr>
    <a:masterClrMapping/>
  </p:clrMapOvr>
  <p:transition spd="med">
    <p:randomBar dir="vert"/>
  </p:transition>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2E985AD-DD53-4F18-8A6A-35154123CFC3}" type="datetimeFigureOut">
              <a:rPr lang="ar-IQ" smtClean="0">
                <a:solidFill>
                  <a:srgbClr val="D4D2D0">
                    <a:shade val="50000"/>
                  </a:srgbClr>
                </a:solidFill>
              </a:rPr>
              <a:pPr/>
              <a:t>10/02/1439</a:t>
            </a:fld>
            <a:endParaRPr lang="ar-IQ">
              <a:solidFill>
                <a:srgbClr val="D4D2D0">
                  <a:shade val="50000"/>
                </a:srgbClr>
              </a:solidFill>
            </a:endParaRPr>
          </a:p>
        </p:txBody>
      </p:sp>
      <p:sp>
        <p:nvSpPr>
          <p:cNvPr id="3" name="عنصر نائب للتذييل 2"/>
          <p:cNvSpPr>
            <a:spLocks noGrp="1"/>
          </p:cNvSpPr>
          <p:nvPr>
            <p:ph type="ftr" sz="quarter" idx="11"/>
          </p:nvPr>
        </p:nvSpPr>
        <p:spPr/>
        <p:txBody>
          <a:bodyPr/>
          <a:lstStyle/>
          <a:p>
            <a:endParaRPr lang="ar-IQ">
              <a:solidFill>
                <a:srgbClr val="D4D2D0">
                  <a:shade val="50000"/>
                </a:srgbClr>
              </a:solidFill>
            </a:endParaRPr>
          </a:p>
        </p:txBody>
      </p:sp>
      <p:sp>
        <p:nvSpPr>
          <p:cNvPr id="4" name="عنصر نائب لرقم الشريحة 3"/>
          <p:cNvSpPr>
            <a:spLocks noGrp="1"/>
          </p:cNvSpPr>
          <p:nvPr>
            <p:ph type="sldNum" sz="quarter" idx="12"/>
          </p:nvPr>
        </p:nvSpPr>
        <p:spPr/>
        <p:txBody>
          <a:bodyPr/>
          <a:lstStyle/>
          <a:p>
            <a:fld id="{64D8FCAD-4FD1-4ABE-B091-4AE7D1D756F5}" type="slidenum">
              <a:rPr lang="ar-IQ" smtClean="0">
                <a:solidFill>
                  <a:srgbClr val="D4D2D0">
                    <a:shade val="50000"/>
                  </a:srgbClr>
                </a:solidFill>
              </a:rPr>
              <a:pPr/>
              <a:t>‹#›</a:t>
            </a:fld>
            <a:endParaRPr lang="ar-IQ">
              <a:solidFill>
                <a:srgbClr val="D4D2D0">
                  <a:shade val="50000"/>
                </a:srgbClr>
              </a:solidFill>
            </a:endParaRPr>
          </a:p>
        </p:txBody>
      </p:sp>
    </p:spTree>
    <p:extLst>
      <p:ext uri="{BB962C8B-B14F-4D97-AF65-F5344CB8AC3E}">
        <p14:creationId xmlns:p14="http://schemas.microsoft.com/office/powerpoint/2010/main" val="3881249106"/>
      </p:ext>
    </p:extLst>
  </p:cSld>
  <p:clrMapOvr>
    <a:masterClrMapping/>
  </p:clrMapOvr>
  <p:transition spd="med">
    <p:randomBar dir="vert"/>
  </p:transition>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2E985AD-DD53-4F18-8A6A-35154123CFC3}" type="datetimeFigureOut">
              <a:rPr lang="ar-IQ" smtClean="0">
                <a:solidFill>
                  <a:srgbClr val="D4D2D0">
                    <a:shade val="50000"/>
                  </a:srgbClr>
                </a:solidFill>
              </a:rPr>
              <a:pPr/>
              <a:t>10/02/1439</a:t>
            </a:fld>
            <a:endParaRPr lang="ar-IQ">
              <a:solidFill>
                <a:srgbClr val="D4D2D0">
                  <a:shade val="50000"/>
                </a:srgbClr>
              </a:solidFill>
            </a:endParaRPr>
          </a:p>
        </p:txBody>
      </p:sp>
      <p:sp>
        <p:nvSpPr>
          <p:cNvPr id="6" name="عنصر نائب للتذييل 5"/>
          <p:cNvSpPr>
            <a:spLocks noGrp="1"/>
          </p:cNvSpPr>
          <p:nvPr>
            <p:ph type="ftr" sz="quarter" idx="11"/>
          </p:nvPr>
        </p:nvSpPr>
        <p:spPr/>
        <p:txBody>
          <a:bodyPr/>
          <a:lstStyle/>
          <a:p>
            <a:endParaRPr lang="ar-IQ">
              <a:solidFill>
                <a:srgbClr val="D4D2D0">
                  <a:shade val="50000"/>
                </a:srgbClr>
              </a:solidFill>
            </a:endParaRPr>
          </a:p>
        </p:txBody>
      </p:sp>
      <p:sp>
        <p:nvSpPr>
          <p:cNvPr id="7" name="عنصر نائب لرقم الشريحة 6"/>
          <p:cNvSpPr>
            <a:spLocks noGrp="1"/>
          </p:cNvSpPr>
          <p:nvPr>
            <p:ph type="sldNum" sz="quarter" idx="12"/>
          </p:nvPr>
        </p:nvSpPr>
        <p:spPr>
          <a:xfrm>
            <a:off x="8156448" y="6422064"/>
            <a:ext cx="762000" cy="365125"/>
          </a:xfrm>
        </p:spPr>
        <p:txBody>
          <a:bodyPr/>
          <a:lstStyle/>
          <a:p>
            <a:fld id="{64D8FCAD-4FD1-4ABE-B091-4AE7D1D756F5}" type="slidenum">
              <a:rPr lang="ar-IQ" smtClean="0">
                <a:solidFill>
                  <a:srgbClr val="D4D2D0">
                    <a:shade val="50000"/>
                  </a:srgbClr>
                </a:solidFill>
              </a:rPr>
              <a:pPr/>
              <a:t>‹#›</a:t>
            </a:fld>
            <a:endParaRPr lang="ar-IQ">
              <a:solidFill>
                <a:srgbClr val="D4D2D0">
                  <a:shade val="50000"/>
                </a:srgbClr>
              </a:solidFill>
            </a:endParaRPr>
          </a:p>
        </p:txBody>
      </p:sp>
    </p:spTree>
    <p:extLst>
      <p:ext uri="{BB962C8B-B14F-4D97-AF65-F5344CB8AC3E}">
        <p14:creationId xmlns:p14="http://schemas.microsoft.com/office/powerpoint/2010/main" val="742390065"/>
      </p:ext>
    </p:extLst>
  </p:cSld>
  <p:clrMapOvr>
    <a:masterClrMapping/>
  </p:clrMapOvr>
  <p:transition spd="med">
    <p:randomBar dir="vert"/>
  </p:transition>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457200" y="6422064"/>
            <a:ext cx="2133600" cy="365125"/>
          </a:xfrm>
        </p:spPr>
        <p:txBody>
          <a:bodyPr/>
          <a:lstStyle/>
          <a:p>
            <a:fld id="{12E985AD-DD53-4F18-8A6A-35154123CFC3}" type="datetimeFigureOut">
              <a:rPr lang="ar-IQ" smtClean="0">
                <a:solidFill>
                  <a:srgbClr val="D4D2D0">
                    <a:shade val="50000"/>
                  </a:srgbClr>
                </a:solidFill>
              </a:rPr>
              <a:pPr/>
              <a:t>10/02/1439</a:t>
            </a:fld>
            <a:endParaRPr lang="ar-IQ">
              <a:solidFill>
                <a:srgbClr val="D4D2D0">
                  <a:shade val="50000"/>
                </a:srgbClr>
              </a:solidFill>
            </a:endParaRPr>
          </a:p>
        </p:txBody>
      </p:sp>
      <p:sp>
        <p:nvSpPr>
          <p:cNvPr id="6" name="عنصر نائب للتذييل 5"/>
          <p:cNvSpPr>
            <a:spLocks noGrp="1"/>
          </p:cNvSpPr>
          <p:nvPr>
            <p:ph type="ftr" sz="quarter" idx="11"/>
          </p:nvPr>
        </p:nvSpPr>
        <p:spPr/>
        <p:txBody>
          <a:bodyPr/>
          <a:lstStyle/>
          <a:p>
            <a:endParaRPr lang="ar-IQ">
              <a:solidFill>
                <a:srgbClr val="D4D2D0">
                  <a:shade val="50000"/>
                </a:srgbClr>
              </a:solidFill>
            </a:endParaRPr>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solidFill>
                  <a:srgbClr val="D4D2D0">
                    <a:shade val="50000"/>
                  </a:srgbClr>
                </a:solidFill>
              </a:rPr>
              <a:pPr/>
              <a:t>‹#›</a:t>
            </a:fld>
            <a:endParaRPr lang="ar-IQ">
              <a:solidFill>
                <a:srgbClr val="D4D2D0">
                  <a:shade val="50000"/>
                </a:srgbClr>
              </a:solidFill>
            </a:endParaRPr>
          </a:p>
        </p:txBody>
      </p:sp>
    </p:spTree>
    <p:extLst>
      <p:ext uri="{BB962C8B-B14F-4D97-AF65-F5344CB8AC3E}">
        <p14:creationId xmlns:p14="http://schemas.microsoft.com/office/powerpoint/2010/main" val="2492536288"/>
      </p:ext>
    </p:extLst>
  </p:cSld>
  <p:clrMapOvr>
    <a:masterClrMapping/>
  </p:clrMapOvr>
  <p:transition spd="med">
    <p:randomBar dir="vert"/>
  </p:transition>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solidFill>
                  <a:srgbClr val="D4D2D0">
                    <a:shade val="50000"/>
                  </a:srgbClr>
                </a:solidFill>
              </a:rPr>
              <a:pPr/>
              <a:t>10/02/1439</a:t>
            </a:fld>
            <a:endParaRPr lang="ar-IQ">
              <a:solidFill>
                <a:srgbClr val="D4D2D0">
                  <a:shade val="50000"/>
                </a:srgbClr>
              </a:solidFill>
            </a:endParaRPr>
          </a:p>
        </p:txBody>
      </p:sp>
      <p:sp>
        <p:nvSpPr>
          <p:cNvPr id="5" name="عنصر نائب للتذييل 4"/>
          <p:cNvSpPr>
            <a:spLocks noGrp="1"/>
          </p:cNvSpPr>
          <p:nvPr>
            <p:ph type="ftr" sz="quarter" idx="11"/>
          </p:nvPr>
        </p:nvSpPr>
        <p:spPr/>
        <p:txBody>
          <a:bodyPr/>
          <a:lstStyle/>
          <a:p>
            <a:endParaRPr lang="ar-IQ">
              <a:solidFill>
                <a:srgbClr val="D4D2D0">
                  <a:shade val="50000"/>
                </a:srgbClr>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solidFill>
                  <a:srgbClr val="D4D2D0">
                    <a:shade val="50000"/>
                  </a:srgbClr>
                </a:solidFill>
              </a:rPr>
              <a:pPr/>
              <a:t>‹#›</a:t>
            </a:fld>
            <a:endParaRPr lang="ar-IQ">
              <a:solidFill>
                <a:srgbClr val="D4D2D0">
                  <a:shade val="50000"/>
                </a:srgbClr>
              </a:solidFill>
            </a:endParaRPr>
          </a:p>
        </p:txBody>
      </p:sp>
    </p:spTree>
    <p:extLst>
      <p:ext uri="{BB962C8B-B14F-4D97-AF65-F5344CB8AC3E}">
        <p14:creationId xmlns:p14="http://schemas.microsoft.com/office/powerpoint/2010/main" val="3249581183"/>
      </p:ext>
    </p:extLst>
  </p:cSld>
  <p:clrMapOvr>
    <a:masterClrMapping/>
  </p:clrMapOvr>
  <p:transition spd="med">
    <p:randomBar dir="vert"/>
  </p:transition>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solidFill>
                  <a:srgbClr val="D4D2D0">
                    <a:shade val="50000"/>
                  </a:srgbClr>
                </a:solidFill>
              </a:rPr>
              <a:pPr/>
              <a:t>10/02/1439</a:t>
            </a:fld>
            <a:endParaRPr lang="ar-IQ">
              <a:solidFill>
                <a:srgbClr val="D4D2D0">
                  <a:shade val="50000"/>
                </a:srgbClr>
              </a:solidFill>
            </a:endParaRPr>
          </a:p>
        </p:txBody>
      </p:sp>
      <p:sp>
        <p:nvSpPr>
          <p:cNvPr id="5" name="عنصر نائب للتذييل 4"/>
          <p:cNvSpPr>
            <a:spLocks noGrp="1"/>
          </p:cNvSpPr>
          <p:nvPr>
            <p:ph type="ftr" sz="quarter" idx="11"/>
          </p:nvPr>
        </p:nvSpPr>
        <p:spPr/>
        <p:txBody>
          <a:bodyPr/>
          <a:lstStyle/>
          <a:p>
            <a:endParaRPr lang="ar-IQ">
              <a:solidFill>
                <a:srgbClr val="D4D2D0">
                  <a:shade val="50000"/>
                </a:srgbClr>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solidFill>
                  <a:srgbClr val="D4D2D0">
                    <a:shade val="50000"/>
                  </a:srgbClr>
                </a:solidFill>
              </a:rPr>
              <a:pPr/>
              <a:t>‹#›</a:t>
            </a:fld>
            <a:endParaRPr lang="ar-IQ">
              <a:solidFill>
                <a:srgbClr val="D4D2D0">
                  <a:shade val="50000"/>
                </a:srgbClr>
              </a:solidFill>
            </a:endParaRPr>
          </a:p>
        </p:txBody>
      </p:sp>
    </p:spTree>
    <p:extLst>
      <p:ext uri="{BB962C8B-B14F-4D97-AF65-F5344CB8AC3E}">
        <p14:creationId xmlns:p14="http://schemas.microsoft.com/office/powerpoint/2010/main" val="2898633326"/>
      </p:ext>
    </p:extLst>
  </p:cSld>
  <p:clrMapOvr>
    <a:masterClrMapping/>
  </p:clrMapOvr>
  <p:transition spd="med">
    <p:randomBar dir="vert"/>
  </p:transition>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مثلث متساوي الساقين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عنوان 7"/>
          <p:cNvSpPr>
            <a:spLocks noGrp="1"/>
          </p:cNvSpPr>
          <p:nvPr>
            <p:ph type="ctrTitle"/>
          </p:nvPr>
        </p:nvSpPr>
        <p:spPr>
          <a:xfrm>
            <a:off x="540544" y="776288"/>
            <a:ext cx="8062912" cy="1470025"/>
          </a:xfrm>
        </p:spPr>
        <p:txBody>
          <a:bodyPr anchor="b">
            <a:normAutofit/>
          </a:bodyPr>
          <a:lstStyle>
            <a:lvl1pPr algn="r">
              <a:defRPr sz="440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1371600" y="6012656"/>
            <a:ext cx="5791200" cy="365125"/>
          </a:xfrm>
        </p:spPr>
        <p:txBody>
          <a:bodyPr tIns="0" bIns="0" anchor="t"/>
          <a:lstStyle>
            <a:lvl1pPr algn="r">
              <a:defRPr sz="1000"/>
            </a:lvl1pPr>
          </a:lstStyle>
          <a:p>
            <a:fld id="{12E985AD-DD53-4F18-8A6A-35154123CFC3}" type="datetimeFigureOut">
              <a:rPr lang="ar-IQ" smtClean="0">
                <a:solidFill>
                  <a:prstClr val="black"/>
                </a:solidFill>
              </a:rPr>
              <a:pPr/>
              <a:t>10/02/1439</a:t>
            </a:fld>
            <a:endParaRPr lang="ar-IQ">
              <a:solidFill>
                <a:prstClr val="black"/>
              </a:solidFill>
            </a:endParaRPr>
          </a:p>
        </p:txBody>
      </p:sp>
      <p:sp>
        <p:nvSpPr>
          <p:cNvPr id="17" name="عنصر نائب للتذييل 16"/>
          <p:cNvSpPr>
            <a:spLocks noGrp="1"/>
          </p:cNvSpPr>
          <p:nvPr>
            <p:ph type="ftr" sz="quarter" idx="11"/>
          </p:nvPr>
        </p:nvSpPr>
        <p:spPr>
          <a:xfrm>
            <a:off x="1371600" y="5650704"/>
            <a:ext cx="5791200" cy="365125"/>
          </a:xfrm>
        </p:spPr>
        <p:txBody>
          <a:bodyPr tIns="0" bIns="0" anchor="b"/>
          <a:lstStyle>
            <a:lvl1pPr algn="r">
              <a:defRPr sz="1100"/>
            </a:lvl1pPr>
          </a:lstStyle>
          <a:p>
            <a:endParaRPr lang="ar-IQ">
              <a:solidFill>
                <a:prstClr val="black"/>
              </a:solidFill>
            </a:endParaRPr>
          </a:p>
        </p:txBody>
      </p:sp>
      <p:sp>
        <p:nvSpPr>
          <p:cNvPr id="29" name="عنصر نائب لرقم الشريحة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4D8FCAD-4FD1-4ABE-B091-4AE7D1D756F5}" type="slidenum">
              <a:rPr lang="ar-IQ" smtClean="0"/>
              <a:pPr/>
              <a:t>‹#›</a:t>
            </a:fld>
            <a:endParaRPr lang="ar-IQ"/>
          </a:p>
        </p:txBody>
      </p:sp>
    </p:spTree>
    <p:extLst>
      <p:ext uri="{BB962C8B-B14F-4D97-AF65-F5344CB8AC3E}">
        <p14:creationId xmlns:p14="http://schemas.microsoft.com/office/powerpoint/2010/main" val="2791176291"/>
      </p:ext>
    </p:extLst>
  </p:cSld>
  <p:clrMapOvr>
    <a:masterClrMapping/>
  </p:clrMapOvr>
  <p:transition spd="med">
    <p:randomBar dir="vert"/>
  </p:transition>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1399032"/>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457200" y="1882808"/>
            <a:ext cx="8229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791456" y="6480048"/>
            <a:ext cx="2133600" cy="301752"/>
          </a:xfrm>
        </p:spPr>
        <p:txBody>
          <a:bodyPr/>
          <a:lstStyle/>
          <a:p>
            <a:fld id="{12E985AD-DD53-4F18-8A6A-35154123CFC3}" type="datetimeFigureOut">
              <a:rPr lang="ar-IQ" smtClean="0">
                <a:solidFill>
                  <a:prstClr val="black"/>
                </a:solidFill>
              </a:rPr>
              <a:pPr/>
              <a:t>10/02/1439</a:t>
            </a:fld>
            <a:endParaRPr lang="ar-IQ">
              <a:solidFill>
                <a:prstClr val="black"/>
              </a:solidFill>
            </a:endParaRPr>
          </a:p>
        </p:txBody>
      </p:sp>
      <p:sp>
        <p:nvSpPr>
          <p:cNvPr id="5" name="عنصر نائب للتذييل 4"/>
          <p:cNvSpPr>
            <a:spLocks noGrp="1"/>
          </p:cNvSpPr>
          <p:nvPr>
            <p:ph type="ftr" sz="quarter" idx="11"/>
          </p:nvPr>
        </p:nvSpPr>
        <p:spPr>
          <a:xfrm>
            <a:off x="457200" y="6480969"/>
            <a:ext cx="4260056" cy="300831"/>
          </a:xfrm>
        </p:spPr>
        <p:txBody>
          <a:bodyPr/>
          <a:lstStyle/>
          <a:p>
            <a:endParaRPr lang="ar-IQ">
              <a:solidFill>
                <a:prstClr val="black"/>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3189361195"/>
      </p:ext>
    </p:extLst>
  </p:cSld>
  <p:clrMapOvr>
    <a:masterClrMapping/>
  </p:clrMapOvr>
  <p:transition spd="med">
    <p:randomBar dir="vert"/>
  </p:transition>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9" name="مثلث قائم الزاوية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8" name="مثلث متساوي الساقين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عنصر نائب للتاريخ 3"/>
          <p:cNvSpPr>
            <a:spLocks noGrp="1"/>
          </p:cNvSpPr>
          <p:nvPr>
            <p:ph type="dt" sz="half" idx="10"/>
          </p:nvPr>
        </p:nvSpPr>
        <p:spPr>
          <a:xfrm>
            <a:off x="6955632" y="6477000"/>
            <a:ext cx="2133600" cy="304800"/>
          </a:xfrm>
        </p:spPr>
        <p:txBody>
          <a:bodyPr/>
          <a:lstStyle/>
          <a:p>
            <a:fld id="{12E985AD-DD53-4F18-8A6A-35154123CFC3}" type="datetimeFigureOut">
              <a:rPr lang="ar-IQ" smtClean="0">
                <a:solidFill>
                  <a:prstClr val="black"/>
                </a:solidFill>
              </a:rPr>
              <a:pPr/>
              <a:t>10/02/1439</a:t>
            </a:fld>
            <a:endParaRPr lang="ar-IQ">
              <a:solidFill>
                <a:prstClr val="black"/>
              </a:solidFill>
            </a:endParaRPr>
          </a:p>
        </p:txBody>
      </p:sp>
      <p:sp>
        <p:nvSpPr>
          <p:cNvPr id="5" name="عنصر نائب للتذييل 4"/>
          <p:cNvSpPr>
            <a:spLocks noGrp="1"/>
          </p:cNvSpPr>
          <p:nvPr>
            <p:ph type="ftr" sz="quarter" idx="11"/>
          </p:nvPr>
        </p:nvSpPr>
        <p:spPr>
          <a:xfrm>
            <a:off x="2619376" y="6480969"/>
            <a:ext cx="4260056" cy="300831"/>
          </a:xfrm>
        </p:spPr>
        <p:txBody>
          <a:bodyPr/>
          <a:lstStyle/>
          <a:p>
            <a:endParaRPr lang="ar-IQ">
              <a:solidFill>
                <a:prstClr val="black"/>
              </a:solidFill>
            </a:endParaRPr>
          </a:p>
        </p:txBody>
      </p:sp>
      <p:sp>
        <p:nvSpPr>
          <p:cNvPr id="6" name="عنصر نائب لرقم الشريحة 5"/>
          <p:cNvSpPr>
            <a:spLocks noGrp="1"/>
          </p:cNvSpPr>
          <p:nvPr>
            <p:ph type="sldNum" sz="quarter" idx="12"/>
          </p:nvPr>
        </p:nvSpPr>
        <p:spPr>
          <a:xfrm>
            <a:off x="8451056" y="809624"/>
            <a:ext cx="502920" cy="300831"/>
          </a:xfrm>
        </p:spPr>
        <p:txBody>
          <a:bodyPr/>
          <a:lstStyle/>
          <a:p>
            <a:fld id="{64D8FCAD-4FD1-4ABE-B091-4AE7D1D756F5}" type="slidenum">
              <a:rPr lang="ar-IQ" smtClean="0">
                <a:solidFill>
                  <a:prstClr val="black"/>
                </a:solidFill>
              </a:rPr>
              <a:pPr/>
              <a:t>‹#›</a:t>
            </a:fld>
            <a:endParaRPr lang="ar-IQ">
              <a:solidFill>
                <a:prstClr val="black"/>
              </a:solidFill>
            </a:endParaRPr>
          </a:p>
        </p:txBody>
      </p:sp>
      <p:cxnSp>
        <p:nvCxnSpPr>
          <p:cNvPr id="11" name="رابط مستقيم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رابط مستقيم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عنوان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Tree>
    <p:extLst>
      <p:ext uri="{BB962C8B-B14F-4D97-AF65-F5344CB8AC3E}">
        <p14:creationId xmlns:p14="http://schemas.microsoft.com/office/powerpoint/2010/main" val="3670917805"/>
      </p:ext>
    </p:extLst>
  </p:cSld>
  <p:clrMapOvr>
    <a:masterClrMapping/>
  </p:clrMapOvr>
  <p:transition spd="med">
    <p:randomBar dir="vert"/>
  </p:transition>
  <p:timing>
    <p:tnLst>
      <p:par>
        <p:cT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marL="0"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4791456" y="6480969"/>
            <a:ext cx="2133600" cy="301752"/>
          </a:xfrm>
        </p:spPr>
        <p:txBody>
          <a:bodyPr/>
          <a:lstStyle/>
          <a:p>
            <a:fld id="{12E985AD-DD53-4F18-8A6A-35154123CFC3}" type="datetimeFigureOut">
              <a:rPr lang="ar-IQ" smtClean="0">
                <a:solidFill>
                  <a:prstClr val="black"/>
                </a:solidFill>
              </a:rPr>
              <a:pPr/>
              <a:t>10/02/1439</a:t>
            </a:fld>
            <a:endParaRPr lang="ar-IQ">
              <a:solidFill>
                <a:prstClr val="black"/>
              </a:solidFill>
            </a:endParaRPr>
          </a:p>
        </p:txBody>
      </p:sp>
      <p:sp>
        <p:nvSpPr>
          <p:cNvPr id="6" name="عنصر نائب للتذييل 5"/>
          <p:cNvSpPr>
            <a:spLocks noGrp="1"/>
          </p:cNvSpPr>
          <p:nvPr>
            <p:ph type="ftr" sz="quarter" idx="11"/>
          </p:nvPr>
        </p:nvSpPr>
        <p:spPr>
          <a:xfrm>
            <a:off x="457200" y="6480969"/>
            <a:ext cx="4260056" cy="301752"/>
          </a:xfrm>
        </p:spPr>
        <p:txBody>
          <a:bodyPr/>
          <a:lstStyle/>
          <a:p>
            <a:endParaRPr lang="ar-IQ">
              <a:solidFill>
                <a:prstClr val="black"/>
              </a:solidFill>
            </a:endParaRPr>
          </a:p>
        </p:txBody>
      </p:sp>
      <p:sp>
        <p:nvSpPr>
          <p:cNvPr id="7" name="عنصر نائب لرقم الشريحة 6"/>
          <p:cNvSpPr>
            <a:spLocks noGrp="1"/>
          </p:cNvSpPr>
          <p:nvPr>
            <p:ph type="sldNum" sz="quarter" idx="12"/>
          </p:nvPr>
        </p:nvSpPr>
        <p:spPr>
          <a:xfrm>
            <a:off x="7589520" y="6480969"/>
            <a:ext cx="502920" cy="301752"/>
          </a:xfrm>
        </p:spPr>
        <p:txBody>
          <a:bodyPr/>
          <a:lstStyle/>
          <a:p>
            <a:fld id="{64D8FCAD-4FD1-4ABE-B091-4AE7D1D756F5}"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3229539406"/>
      </p:ext>
    </p:extLst>
  </p:cSld>
  <p:clrMapOvr>
    <a:masterClrMapping/>
  </p:clrMapOvr>
  <p:transition spd="med">
    <p:randomBar dir="vert"/>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64D8FCAD-4FD1-4ABE-B091-4AE7D1D756F5}" type="slidenum">
              <a:rPr lang="ar-IQ" smtClean="0"/>
              <a:pPr/>
              <a:t>‹#›</a:t>
            </a:fld>
            <a:endParaRPr lang="ar-IQ"/>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a:xfrm>
            <a:off x="4791456" y="6480969"/>
            <a:ext cx="2130552" cy="301752"/>
          </a:xfrm>
        </p:spPr>
        <p:txBody>
          <a:bodyPr/>
          <a:lstStyle/>
          <a:p>
            <a:fld id="{12E985AD-DD53-4F18-8A6A-35154123CFC3}" type="datetimeFigureOut">
              <a:rPr lang="ar-IQ" smtClean="0">
                <a:solidFill>
                  <a:prstClr val="black"/>
                </a:solidFill>
              </a:rPr>
              <a:pPr/>
              <a:t>10/02/1439</a:t>
            </a:fld>
            <a:endParaRPr lang="ar-IQ">
              <a:solidFill>
                <a:prstClr val="black"/>
              </a:solidFill>
            </a:endParaRPr>
          </a:p>
        </p:txBody>
      </p:sp>
      <p:sp>
        <p:nvSpPr>
          <p:cNvPr id="8" name="عنصر نائب للتذييل 7"/>
          <p:cNvSpPr>
            <a:spLocks noGrp="1"/>
          </p:cNvSpPr>
          <p:nvPr>
            <p:ph type="ftr" sz="quarter" idx="11"/>
          </p:nvPr>
        </p:nvSpPr>
        <p:spPr>
          <a:xfrm>
            <a:off x="457200" y="6480969"/>
            <a:ext cx="4261104" cy="301752"/>
          </a:xfrm>
        </p:spPr>
        <p:txBody>
          <a:bodyPr/>
          <a:lstStyle/>
          <a:p>
            <a:endParaRPr lang="ar-IQ">
              <a:solidFill>
                <a:prstClr val="black"/>
              </a:solidFill>
            </a:endParaRPr>
          </a:p>
        </p:txBody>
      </p:sp>
      <p:sp>
        <p:nvSpPr>
          <p:cNvPr id="9" name="عنصر نائب لرقم الشريحة 8"/>
          <p:cNvSpPr>
            <a:spLocks noGrp="1"/>
          </p:cNvSpPr>
          <p:nvPr>
            <p:ph type="sldNum" sz="quarter" idx="12"/>
          </p:nvPr>
        </p:nvSpPr>
        <p:spPr>
          <a:xfrm>
            <a:off x="7589520" y="6483096"/>
            <a:ext cx="502920" cy="301752"/>
          </a:xfrm>
        </p:spPr>
        <p:txBody>
          <a:bodyPr/>
          <a:lstStyle>
            <a:lvl1pPr algn="ctr">
              <a:defRPr/>
            </a:lvl1pPr>
          </a:lstStyle>
          <a:p>
            <a:fld id="{64D8FCAD-4FD1-4ABE-B091-4AE7D1D756F5}"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2483345869"/>
      </p:ext>
    </p:extLst>
  </p:cSld>
  <p:clrMapOvr>
    <a:masterClrMapping/>
  </p:clrMapOvr>
  <p:transition spd="med">
    <p:randomBar dir="vert"/>
  </p:transition>
  <p:timing>
    <p:tnLst>
      <p:par>
        <p:cTn id="1" dur="indefinite" restart="never" nodeType="tmRoot"/>
      </p:par>
    </p:tnLst>
  </p:timing>
</p:sldLayout>
</file>

<file path=ppt/slideLayouts/slideLayout59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b="0"/>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2E985AD-DD53-4F18-8A6A-35154123CFC3}" type="datetimeFigureOut">
              <a:rPr lang="ar-IQ" smtClean="0">
                <a:solidFill>
                  <a:prstClr val="black"/>
                </a:solidFill>
              </a:rPr>
              <a:pPr/>
              <a:t>10/02/1439</a:t>
            </a:fld>
            <a:endParaRPr lang="ar-IQ">
              <a:solidFill>
                <a:prstClr val="black"/>
              </a:solidFill>
            </a:endParaRPr>
          </a:p>
        </p:txBody>
      </p:sp>
      <p:sp>
        <p:nvSpPr>
          <p:cNvPr id="4" name="عنصر نائب للتذييل 3"/>
          <p:cNvSpPr>
            <a:spLocks noGrp="1"/>
          </p:cNvSpPr>
          <p:nvPr>
            <p:ph type="ftr" sz="quarter" idx="11"/>
          </p:nvPr>
        </p:nvSpPr>
        <p:spPr/>
        <p:txBody>
          <a:bodyPr/>
          <a:lstStyle/>
          <a:p>
            <a:endParaRPr lang="ar-IQ">
              <a:solidFill>
                <a:prstClr val="black"/>
              </a:solidFill>
            </a:endParaRPr>
          </a:p>
        </p:txBody>
      </p:sp>
      <p:sp>
        <p:nvSpPr>
          <p:cNvPr id="5" name="عنصر نائب لرقم الشريحة 4"/>
          <p:cNvSpPr>
            <a:spLocks noGrp="1"/>
          </p:cNvSpPr>
          <p:nvPr>
            <p:ph type="sldNum" sz="quarter" idx="12"/>
          </p:nvPr>
        </p:nvSpPr>
        <p:spPr/>
        <p:txBody>
          <a:bodyPr/>
          <a:lstStyle/>
          <a:p>
            <a:fld id="{64D8FCAD-4FD1-4ABE-B091-4AE7D1D756F5}"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1054387587"/>
      </p:ext>
    </p:extLst>
  </p:cSld>
  <p:clrMapOvr>
    <a:masterClrMapping/>
  </p:clrMapOvr>
  <p:transition spd="med">
    <p:randomBar dir="vert"/>
  </p:transition>
  <p:timing>
    <p:tnLst>
      <p:par>
        <p:cTn id="1" dur="indefinite" restart="never" nodeType="tmRoot"/>
      </p:par>
    </p:tnLst>
  </p:timing>
</p:sldLayout>
</file>

<file path=ppt/slideLayouts/slideLayout59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791456" y="6480969"/>
            <a:ext cx="2133600" cy="301752"/>
          </a:xfrm>
        </p:spPr>
        <p:txBody>
          <a:bodyPr/>
          <a:lstStyle/>
          <a:p>
            <a:fld id="{12E985AD-DD53-4F18-8A6A-35154123CFC3}" type="datetimeFigureOut">
              <a:rPr lang="ar-IQ" smtClean="0">
                <a:solidFill>
                  <a:prstClr val="black"/>
                </a:solidFill>
              </a:rPr>
              <a:pPr/>
              <a:t>10/02/1439</a:t>
            </a:fld>
            <a:endParaRPr lang="ar-IQ">
              <a:solidFill>
                <a:prstClr val="black"/>
              </a:solidFill>
            </a:endParaRPr>
          </a:p>
        </p:txBody>
      </p:sp>
      <p:sp>
        <p:nvSpPr>
          <p:cNvPr id="3" name="عنصر نائب للتذييل 2"/>
          <p:cNvSpPr>
            <a:spLocks noGrp="1"/>
          </p:cNvSpPr>
          <p:nvPr>
            <p:ph type="ftr" sz="quarter" idx="11"/>
          </p:nvPr>
        </p:nvSpPr>
        <p:spPr>
          <a:xfrm>
            <a:off x="457200" y="6481890"/>
            <a:ext cx="4260056" cy="300831"/>
          </a:xfrm>
        </p:spPr>
        <p:txBody>
          <a:bodyPr/>
          <a:lstStyle/>
          <a:p>
            <a:endParaRPr lang="ar-IQ">
              <a:solidFill>
                <a:prstClr val="black"/>
              </a:solidFill>
            </a:endParaRPr>
          </a:p>
        </p:txBody>
      </p:sp>
      <p:sp>
        <p:nvSpPr>
          <p:cNvPr id="4" name="عنصر نائب لرقم الشريحة 3"/>
          <p:cNvSpPr>
            <a:spLocks noGrp="1"/>
          </p:cNvSpPr>
          <p:nvPr>
            <p:ph type="sldNum" sz="quarter" idx="12"/>
          </p:nvPr>
        </p:nvSpPr>
        <p:spPr>
          <a:xfrm>
            <a:off x="7589520" y="6480969"/>
            <a:ext cx="502920" cy="301752"/>
          </a:xfrm>
        </p:spPr>
        <p:txBody>
          <a:bodyPr/>
          <a:lstStyle/>
          <a:p>
            <a:fld id="{64D8FCAD-4FD1-4ABE-B091-4AE7D1D756F5}"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3849541847"/>
      </p:ext>
    </p:extLst>
  </p:cSld>
  <p:clrMapOvr>
    <a:masterClrMapping/>
  </p:clrMapOvr>
  <p:transition spd="med">
    <p:randomBar dir="vert"/>
  </p:transition>
  <p:timing>
    <p:tnLst>
      <p:par>
        <p:cTn id="1" dur="indefinite" restart="never" nodeType="tmRoot"/>
      </p:par>
    </p:tnLst>
  </p:timing>
</p:sldLayout>
</file>

<file path=ppt/slideLayouts/slideLayout593.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278976" y="6556248"/>
            <a:ext cx="2133600" cy="301752"/>
          </a:xfrm>
        </p:spPr>
        <p:txBody>
          <a:bodyPr/>
          <a:lstStyle>
            <a:lvl1pPr>
              <a:defRPr sz="900"/>
            </a:lvl1pPr>
          </a:lstStyle>
          <a:p>
            <a:fld id="{12E985AD-DD53-4F18-8A6A-35154123CFC3}" type="datetimeFigureOut">
              <a:rPr lang="ar-IQ" smtClean="0">
                <a:solidFill>
                  <a:prstClr val="black"/>
                </a:solidFill>
              </a:rPr>
              <a:pPr/>
              <a:t>10/02/1439</a:t>
            </a:fld>
            <a:endParaRPr lang="ar-IQ">
              <a:solidFill>
                <a:prstClr val="black"/>
              </a:solidFill>
            </a:endParaRPr>
          </a:p>
        </p:txBody>
      </p:sp>
      <p:sp>
        <p:nvSpPr>
          <p:cNvPr id="6" name="عنصر نائب للتذييل 5"/>
          <p:cNvSpPr>
            <a:spLocks noGrp="1"/>
          </p:cNvSpPr>
          <p:nvPr>
            <p:ph type="ftr" sz="quarter" idx="11"/>
          </p:nvPr>
        </p:nvSpPr>
        <p:spPr>
          <a:xfrm>
            <a:off x="1135856" y="6556248"/>
            <a:ext cx="5143120" cy="301752"/>
          </a:xfrm>
        </p:spPr>
        <p:txBody>
          <a:bodyPr/>
          <a:lstStyle>
            <a:lvl1pPr>
              <a:defRPr sz="900"/>
            </a:lvl1pPr>
          </a:lstStyle>
          <a:p>
            <a:endParaRPr lang="ar-IQ">
              <a:solidFill>
                <a:prstClr val="black"/>
              </a:solidFill>
            </a:endParaRPr>
          </a:p>
        </p:txBody>
      </p:sp>
      <p:sp>
        <p:nvSpPr>
          <p:cNvPr id="7" name="عنصر نائب لرقم الشريحة 6"/>
          <p:cNvSpPr>
            <a:spLocks noGrp="1"/>
          </p:cNvSpPr>
          <p:nvPr>
            <p:ph type="sldNum" sz="quarter" idx="12"/>
          </p:nvPr>
        </p:nvSpPr>
        <p:spPr>
          <a:xfrm>
            <a:off x="8410576" y="6556248"/>
            <a:ext cx="502920" cy="301752"/>
          </a:xfrm>
        </p:spPr>
        <p:txBody>
          <a:bodyPr/>
          <a:lstStyle>
            <a:lvl1pPr>
              <a:defRPr sz="900"/>
            </a:lvl1pPr>
          </a:lstStyle>
          <a:p>
            <a:fld id="{64D8FCAD-4FD1-4ABE-B091-4AE7D1D756F5}"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3943430583"/>
      </p:ext>
    </p:extLst>
  </p:cSld>
  <p:clrMapOvr>
    <a:masterClrMapping/>
  </p:clrMapOvr>
  <p:transition spd="med">
    <p:randomBar dir="vert"/>
  </p:transition>
  <p:timing>
    <p:tnLst>
      <p:par>
        <p:cTn id="1" dur="indefinite" restart="never" nodeType="tmRoot"/>
      </p:par>
    </p:tnLst>
  </p:timing>
</p:sldLayout>
</file>

<file path=ppt/slideLayouts/slideLayout594.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6108192" y="6556248"/>
            <a:ext cx="2103120" cy="301752"/>
          </a:xfrm>
        </p:spPr>
        <p:txBody>
          <a:bodyPr/>
          <a:lstStyle>
            <a:lvl1pPr>
              <a:defRPr sz="900"/>
            </a:lvl1pPr>
          </a:lstStyle>
          <a:p>
            <a:fld id="{12E985AD-DD53-4F18-8A6A-35154123CFC3}" type="datetimeFigureOut">
              <a:rPr lang="ar-IQ" smtClean="0">
                <a:solidFill>
                  <a:prstClr val="black"/>
                </a:solidFill>
              </a:rPr>
              <a:pPr/>
              <a:t>10/02/1439</a:t>
            </a:fld>
            <a:endParaRPr lang="ar-IQ">
              <a:solidFill>
                <a:prstClr val="black"/>
              </a:solidFill>
            </a:endParaRPr>
          </a:p>
        </p:txBody>
      </p:sp>
      <p:sp>
        <p:nvSpPr>
          <p:cNvPr id="6" name="عنصر نائب للتذييل 5"/>
          <p:cNvSpPr>
            <a:spLocks noGrp="1"/>
          </p:cNvSpPr>
          <p:nvPr>
            <p:ph type="ftr" sz="quarter" idx="11"/>
          </p:nvPr>
        </p:nvSpPr>
        <p:spPr>
          <a:xfrm>
            <a:off x="1170432" y="6557169"/>
            <a:ext cx="4948072" cy="301752"/>
          </a:xfrm>
        </p:spPr>
        <p:txBody>
          <a:bodyPr/>
          <a:lstStyle>
            <a:lvl1pPr>
              <a:defRPr sz="900"/>
            </a:lvl1pPr>
          </a:lstStyle>
          <a:p>
            <a:endParaRPr lang="ar-IQ">
              <a:solidFill>
                <a:prstClr val="black"/>
              </a:solidFill>
            </a:endParaRPr>
          </a:p>
        </p:txBody>
      </p:sp>
      <p:sp>
        <p:nvSpPr>
          <p:cNvPr id="7" name="عنصر نائب لرقم الشريحة 6"/>
          <p:cNvSpPr>
            <a:spLocks noGrp="1"/>
          </p:cNvSpPr>
          <p:nvPr>
            <p:ph type="sldNum" sz="quarter" idx="12"/>
          </p:nvPr>
        </p:nvSpPr>
        <p:spPr>
          <a:xfrm>
            <a:off x="8217192" y="6556248"/>
            <a:ext cx="365760" cy="301752"/>
          </a:xfrm>
        </p:spPr>
        <p:txBody>
          <a:bodyPr/>
          <a:lstStyle>
            <a:lvl1pPr algn="ctr">
              <a:defRPr sz="900"/>
            </a:lvl1pPr>
          </a:lstStyle>
          <a:p>
            <a:fld id="{64D8FCAD-4FD1-4ABE-B091-4AE7D1D756F5}"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574822412"/>
      </p:ext>
    </p:extLst>
  </p:cSld>
  <p:clrMapOvr>
    <a:masterClrMapping/>
  </p:clrMapOvr>
  <p:transition spd="med">
    <p:randomBar dir="vert"/>
  </p:transition>
  <p:timing>
    <p:tnLst>
      <p:par>
        <p:cTn id="1" dur="indefinite" restart="never" nodeType="tmRoot"/>
      </p:par>
    </p:tnLst>
  </p:timing>
</p:sldLayout>
</file>

<file path=ppt/slideLayouts/slideLayout59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solidFill>
                  <a:prstClr val="black"/>
                </a:solidFill>
              </a:rPr>
              <a:pPr/>
              <a:t>10/02/1439</a:t>
            </a:fld>
            <a:endParaRPr lang="ar-IQ">
              <a:solidFill>
                <a:prstClr val="black"/>
              </a:solidFill>
            </a:endParaRPr>
          </a:p>
        </p:txBody>
      </p:sp>
      <p:sp>
        <p:nvSpPr>
          <p:cNvPr id="5" name="عنصر نائب للتذييل 4"/>
          <p:cNvSpPr>
            <a:spLocks noGrp="1"/>
          </p:cNvSpPr>
          <p:nvPr>
            <p:ph type="ftr" sz="quarter" idx="11"/>
          </p:nvPr>
        </p:nvSpPr>
        <p:spPr/>
        <p:txBody>
          <a:bodyPr/>
          <a:lstStyle/>
          <a:p>
            <a:endParaRPr lang="ar-IQ">
              <a:solidFill>
                <a:prstClr val="black"/>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1836264165"/>
      </p:ext>
    </p:extLst>
  </p:cSld>
  <p:clrMapOvr>
    <a:masterClrMapping/>
  </p:clrMapOvr>
  <p:transition spd="med">
    <p:randomBar dir="vert"/>
  </p:transition>
  <p:timing>
    <p:tnLst>
      <p:par>
        <p:cTn id="1" dur="indefinite" restart="never" nodeType="tmRoot"/>
      </p:par>
    </p:tnLst>
  </p:timing>
</p:sldLayout>
</file>

<file path=ppt/slideLayouts/slideLayout59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381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381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solidFill>
                  <a:prstClr val="black"/>
                </a:solidFill>
              </a:rPr>
              <a:pPr/>
              <a:t>10/02/1439</a:t>
            </a:fld>
            <a:endParaRPr lang="ar-IQ">
              <a:solidFill>
                <a:prstClr val="black"/>
              </a:solidFill>
            </a:endParaRPr>
          </a:p>
        </p:txBody>
      </p:sp>
      <p:sp>
        <p:nvSpPr>
          <p:cNvPr id="5" name="عنصر نائب للتذييل 4"/>
          <p:cNvSpPr>
            <a:spLocks noGrp="1"/>
          </p:cNvSpPr>
          <p:nvPr>
            <p:ph type="ftr" sz="quarter" idx="11"/>
          </p:nvPr>
        </p:nvSpPr>
        <p:spPr/>
        <p:txBody>
          <a:bodyPr/>
          <a:lstStyle/>
          <a:p>
            <a:endParaRPr lang="ar-IQ">
              <a:solidFill>
                <a:prstClr val="black"/>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815430675"/>
      </p:ext>
    </p:extLst>
  </p:cSld>
  <p:clrMapOvr>
    <a:masterClrMapping/>
  </p:clrMapOvr>
  <p:transition spd="med">
    <p:randomBar dir="vert"/>
  </p:transition>
  <p:timing>
    <p:tnLst>
      <p:par>
        <p:cTn id="1" dur="indefinite" restart="never" nodeType="tmRoot"/>
      </p:par>
    </p:tnLst>
  </p:timing>
</p:sldLayout>
</file>

<file path=ppt/slideLayouts/slideLayout597.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1"/>
      </p:bgRef>
    </p:bg>
    <p:spTree>
      <p:nvGrpSpPr>
        <p:cNvPr id="1" name=""/>
        <p:cNvGrpSpPr/>
        <p:nvPr/>
      </p:nvGrpSpPr>
      <p:grpSpPr>
        <a:xfrm>
          <a:off x="0" y="0"/>
          <a:ext cx="0" cy="0"/>
          <a:chOff x="0" y="0"/>
          <a:chExt cx="0" cy="0"/>
        </a:xfrm>
      </p:grpSpPr>
      <p:sp>
        <p:nvSpPr>
          <p:cNvPr id="12" name="مستطيل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مستطيل مستدير الزوايا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عنوان فرعي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12E985AD-DD53-4F18-8A6A-35154123CFC3}" type="datetimeFigureOut">
              <a:rPr lang="ar-IQ" smtClean="0">
                <a:solidFill>
                  <a:srgbClr val="696464"/>
                </a:solidFill>
              </a:rPr>
              <a:pPr/>
              <a:t>10/02/1439</a:t>
            </a:fld>
            <a:endParaRPr lang="ar-IQ">
              <a:solidFill>
                <a:srgbClr val="696464"/>
              </a:solidFill>
            </a:endParaRPr>
          </a:p>
        </p:txBody>
      </p:sp>
      <p:sp>
        <p:nvSpPr>
          <p:cNvPr id="17" name="عنصر نائب للتذييل 16"/>
          <p:cNvSpPr>
            <a:spLocks noGrp="1"/>
          </p:cNvSpPr>
          <p:nvPr>
            <p:ph type="ftr" sz="quarter" idx="11"/>
          </p:nvPr>
        </p:nvSpPr>
        <p:spPr/>
        <p:txBody>
          <a:bodyPr/>
          <a:lstStyle/>
          <a:p>
            <a:endParaRPr lang="ar-IQ">
              <a:solidFill>
                <a:srgbClr val="696464"/>
              </a:solidFill>
            </a:endParaRPr>
          </a:p>
        </p:txBody>
      </p:sp>
      <p:sp>
        <p:nvSpPr>
          <p:cNvPr id="29" name="عنصر نائب لرقم الشريحة 28"/>
          <p:cNvSpPr>
            <a:spLocks noGrp="1"/>
          </p:cNvSpPr>
          <p:nvPr>
            <p:ph type="sldNum" sz="quarter" idx="12"/>
          </p:nvPr>
        </p:nvSpPr>
        <p:spPr/>
        <p:txBody>
          <a:bodyPr lIns="0" tIns="0" rIns="0" bIns="0">
            <a:noAutofit/>
          </a:bodyPr>
          <a:lstStyle>
            <a:lvl1pPr>
              <a:defRPr sz="1400">
                <a:solidFill>
                  <a:srgbClr val="FFFFFF"/>
                </a:solidFill>
              </a:defRPr>
            </a:lvl1pPr>
          </a:lstStyle>
          <a:p>
            <a:fld id="{64D8FCAD-4FD1-4ABE-B091-4AE7D1D756F5}" type="slidenum">
              <a:rPr lang="ar-IQ" smtClean="0"/>
              <a:pPr/>
              <a:t>‹#›</a:t>
            </a:fld>
            <a:endParaRPr lang="ar-IQ"/>
          </a:p>
        </p:txBody>
      </p:sp>
      <p:sp>
        <p:nvSpPr>
          <p:cNvPr id="7" name="مستطيل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مستطيل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مستطيل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عنوان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4268134011"/>
      </p:ext>
    </p:extLst>
  </p:cSld>
  <p:clrMapOvr>
    <a:overrideClrMapping bg1="lt1" tx1="dk1" bg2="lt2" tx2="dk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59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solidFill>
                  <a:srgbClr val="696464"/>
                </a:solidFill>
              </a:rPr>
              <a:pPr/>
              <a:t>10/02/1439</a:t>
            </a:fld>
            <a:endParaRPr lang="ar-IQ">
              <a:solidFill>
                <a:srgbClr val="696464"/>
              </a:solidFill>
            </a:endParaRPr>
          </a:p>
        </p:txBody>
      </p:sp>
      <p:sp>
        <p:nvSpPr>
          <p:cNvPr id="5" name="عنصر نائب للتذييل 4"/>
          <p:cNvSpPr>
            <a:spLocks noGrp="1"/>
          </p:cNvSpPr>
          <p:nvPr>
            <p:ph type="ftr" sz="quarter" idx="11"/>
          </p:nvPr>
        </p:nvSpPr>
        <p:spPr/>
        <p:txBody>
          <a:bodyPr/>
          <a:lstStyle/>
          <a:p>
            <a:endParaRPr lang="ar-IQ">
              <a:solidFill>
                <a:srgbClr val="696464"/>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
        <p:nvSpPr>
          <p:cNvPr id="8" name="عنصر نائب للمحتوى 7"/>
          <p:cNvSpPr>
            <a:spLocks noGrp="1"/>
          </p:cNvSpPr>
          <p:nvPr>
            <p:ph sz="quarter" idx="1"/>
          </p:nvPr>
        </p:nvSpPr>
        <p:spPr>
          <a:xfrm>
            <a:off x="914400" y="1447800"/>
            <a:ext cx="777240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val="1164385013"/>
      </p:ext>
    </p:extLst>
  </p:cSld>
  <p:clrMapOvr>
    <a:masterClrMapping/>
  </p:clrMapOvr>
  <p:transition spd="med">
    <p:randomBar dir="vert"/>
  </p:transition>
  <p:timing>
    <p:tnLst>
      <p:par>
        <p:cTn id="1" dur="indefinite" restart="never" nodeType="tmRoot"/>
      </p:par>
    </p:tnLst>
  </p:timing>
</p:sldLayout>
</file>

<file path=ppt/slideLayouts/slideLayout599.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11" name="مستطيل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مستطيل مستدير الزوايا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عنوان 1"/>
          <p:cNvSpPr>
            <a:spLocks noGrp="1"/>
          </p:cNvSpPr>
          <p:nvPr>
            <p:ph type="title"/>
          </p:nvPr>
        </p:nvSpPr>
        <p:spPr>
          <a:xfrm>
            <a:off x="722313" y="952500"/>
            <a:ext cx="7772400" cy="1362075"/>
          </a:xfrm>
        </p:spPr>
        <p:txBody>
          <a:bodyPr anchor="b" anchorCtr="0"/>
          <a:lstStyle>
            <a:lvl1pPr algn="l">
              <a:buNone/>
              <a:defRPr sz="4000" b="0" cap="none"/>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2E985AD-DD53-4F18-8A6A-35154123CFC3}" type="datetimeFigureOut">
              <a:rPr lang="ar-IQ" smtClean="0">
                <a:solidFill>
                  <a:srgbClr val="696464"/>
                </a:solidFill>
              </a:rPr>
              <a:pPr/>
              <a:t>10/02/1439</a:t>
            </a:fld>
            <a:endParaRPr lang="ar-IQ">
              <a:solidFill>
                <a:srgbClr val="696464"/>
              </a:solidFill>
            </a:endParaRPr>
          </a:p>
        </p:txBody>
      </p:sp>
      <p:sp>
        <p:nvSpPr>
          <p:cNvPr id="5" name="عنصر نائب للتذييل 4"/>
          <p:cNvSpPr>
            <a:spLocks noGrp="1"/>
          </p:cNvSpPr>
          <p:nvPr>
            <p:ph type="ftr" sz="quarter" idx="11"/>
          </p:nvPr>
        </p:nvSpPr>
        <p:spPr>
          <a:xfrm>
            <a:off x="800100" y="6172200"/>
            <a:ext cx="4000500" cy="457200"/>
          </a:xfrm>
        </p:spPr>
        <p:txBody>
          <a:bodyPr/>
          <a:lstStyle/>
          <a:p>
            <a:endParaRPr lang="ar-IQ">
              <a:solidFill>
                <a:srgbClr val="696464"/>
              </a:solidFill>
            </a:endParaRPr>
          </a:p>
        </p:txBody>
      </p:sp>
      <p:sp>
        <p:nvSpPr>
          <p:cNvPr id="7" name="مستطيل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مستطيل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مستطيل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عنصر نائب لرقم الشريحة 5"/>
          <p:cNvSpPr>
            <a:spLocks noGrp="1"/>
          </p:cNvSpPr>
          <p:nvPr>
            <p:ph type="sldNum" sz="quarter" idx="12"/>
          </p:nvPr>
        </p:nvSpPr>
        <p:spPr>
          <a:xfrm>
            <a:off x="146304" y="6208776"/>
            <a:ext cx="457200" cy="457200"/>
          </a:xfrm>
        </p:spPr>
        <p:txBody>
          <a:bodyPr/>
          <a:lstStyle/>
          <a:p>
            <a:fld id="{64D8FCAD-4FD1-4ABE-B091-4AE7D1D756F5}" type="slidenum">
              <a:rPr lang="ar-IQ" smtClean="0"/>
              <a:pPr/>
              <a:t>‹#›</a:t>
            </a:fld>
            <a:endParaRPr lang="ar-IQ"/>
          </a:p>
        </p:txBody>
      </p:sp>
    </p:spTree>
    <p:extLst>
      <p:ext uri="{BB962C8B-B14F-4D97-AF65-F5344CB8AC3E}">
        <p14:creationId xmlns:p14="http://schemas.microsoft.com/office/powerpoint/2010/main" val="3291509894"/>
      </p:ext>
    </p:extLst>
  </p:cSld>
  <p:clrMapOvr>
    <a:overrideClrMapping bg1="lt1" tx1="dk1" bg2="lt2" tx2="dk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2E985AD-DD53-4F18-8A6A-35154123CFC3}" type="datetimeFigureOut">
              <a:rPr lang="ar-IQ" smtClean="0"/>
              <a:pPr/>
              <a:t>10/02/1439</a:t>
            </a:fld>
            <a:endParaRPr lang="ar-IQ"/>
          </a:p>
        </p:txBody>
      </p:sp>
      <p:sp>
        <p:nvSpPr>
          <p:cNvPr id="8" name="عنصر نائب للتذييل 7"/>
          <p:cNvSpPr>
            <a:spLocks noGrp="1"/>
          </p:cNvSpPr>
          <p:nvPr>
            <p:ph type="ftr" sz="quarter" idx="11"/>
          </p:nvPr>
        </p:nvSpPr>
        <p:spPr/>
        <p:txBody>
          <a:bodyPr/>
          <a:lstStyle>
            <a:extLst/>
          </a:lstStyle>
          <a:p>
            <a:endParaRPr lang="ar-IQ"/>
          </a:p>
        </p:txBody>
      </p:sp>
      <p:sp>
        <p:nvSpPr>
          <p:cNvPr id="9" name="عنصر نائب لرقم الشريحة 8"/>
          <p:cNvSpPr>
            <a:spLocks noGrp="1"/>
          </p:cNvSpPr>
          <p:nvPr>
            <p:ph type="sldNum" sz="quarter" idx="12"/>
          </p:nvPr>
        </p:nvSpPr>
        <p:spPr/>
        <p:txBody>
          <a:bodyPr/>
          <a:lstStyle>
            <a:extLst/>
          </a:lstStyle>
          <a:p>
            <a:fld id="{64D8FCAD-4FD1-4ABE-B091-4AE7D1D756F5}"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transition spd="med">
    <p:randomBar dir="vert"/>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2E985AD-DD53-4F18-8A6A-35154123CFC3}" type="datetimeFigureOut">
              <a:rPr lang="ar-IQ" smtClean="0">
                <a:solidFill>
                  <a:srgbClr val="696464"/>
                </a:solidFill>
              </a:rPr>
              <a:pPr/>
              <a:t>10/02/1439</a:t>
            </a:fld>
            <a:endParaRPr lang="ar-IQ">
              <a:solidFill>
                <a:srgbClr val="696464"/>
              </a:solidFill>
            </a:endParaRPr>
          </a:p>
        </p:txBody>
      </p:sp>
      <p:sp>
        <p:nvSpPr>
          <p:cNvPr id="6" name="عنصر نائب للتذييل 5"/>
          <p:cNvSpPr>
            <a:spLocks noGrp="1"/>
          </p:cNvSpPr>
          <p:nvPr>
            <p:ph type="ftr" sz="quarter" idx="11"/>
          </p:nvPr>
        </p:nvSpPr>
        <p:spPr/>
        <p:txBody>
          <a:bodyPr/>
          <a:lstStyle/>
          <a:p>
            <a:endParaRPr lang="ar-IQ">
              <a:solidFill>
                <a:srgbClr val="696464"/>
              </a:solidFill>
            </a:endParaRPr>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pPr/>
              <a:t>‹#›</a:t>
            </a:fld>
            <a:endParaRPr lang="ar-IQ"/>
          </a:p>
        </p:txBody>
      </p:sp>
      <p:sp>
        <p:nvSpPr>
          <p:cNvPr id="9" name="عنصر نائب للمحتوى 8"/>
          <p:cNvSpPr>
            <a:spLocks noGrp="1"/>
          </p:cNvSpPr>
          <p:nvPr>
            <p:ph sz="quarter" idx="1"/>
          </p:nvPr>
        </p:nvSpPr>
        <p:spPr>
          <a:xfrm>
            <a:off x="914400" y="1447800"/>
            <a:ext cx="374904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933950" y="1447800"/>
            <a:ext cx="374904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val="3707079894"/>
      </p:ext>
    </p:extLst>
  </p:cSld>
  <p:clrMapOvr>
    <a:masterClrMapping/>
  </p:clrMapOvr>
  <p:transition spd="med">
    <p:randomBar dir="vert"/>
  </p:transition>
  <p:timing>
    <p:tnLst>
      <p:par>
        <p:cTn id="1" dur="indefinite" restart="never" nodeType="tmRoot"/>
      </p:par>
    </p:tnLst>
  </p:timing>
</p:sldLayout>
</file>

<file path=ppt/slideLayouts/slideLayout60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3050"/>
            <a:ext cx="7772400" cy="1143000"/>
          </a:xfrm>
        </p:spPr>
        <p:txBody>
          <a:bodyPr anchor="b" anchorCtr="0"/>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12E985AD-DD53-4F18-8A6A-35154123CFC3}" type="datetimeFigureOut">
              <a:rPr lang="ar-IQ" smtClean="0">
                <a:solidFill>
                  <a:srgbClr val="696464"/>
                </a:solidFill>
              </a:rPr>
              <a:pPr/>
              <a:t>10/02/1439</a:t>
            </a:fld>
            <a:endParaRPr lang="ar-IQ">
              <a:solidFill>
                <a:srgbClr val="696464"/>
              </a:solidFill>
            </a:endParaRPr>
          </a:p>
        </p:txBody>
      </p:sp>
      <p:sp>
        <p:nvSpPr>
          <p:cNvPr id="8" name="عنصر نائب للتذييل 7"/>
          <p:cNvSpPr>
            <a:spLocks noGrp="1"/>
          </p:cNvSpPr>
          <p:nvPr>
            <p:ph type="ftr" sz="quarter" idx="11"/>
          </p:nvPr>
        </p:nvSpPr>
        <p:spPr/>
        <p:txBody>
          <a:bodyPr/>
          <a:lstStyle/>
          <a:p>
            <a:endParaRPr lang="ar-IQ">
              <a:solidFill>
                <a:srgbClr val="696464"/>
              </a:solidFill>
            </a:endParaRPr>
          </a:p>
        </p:txBody>
      </p:sp>
      <p:sp>
        <p:nvSpPr>
          <p:cNvPr id="9" name="عنصر نائب لرقم الشريحة 8"/>
          <p:cNvSpPr>
            <a:spLocks noGrp="1"/>
          </p:cNvSpPr>
          <p:nvPr>
            <p:ph type="sldNum" sz="quarter" idx="12"/>
          </p:nvPr>
        </p:nvSpPr>
        <p:spPr/>
        <p:txBody>
          <a:bodyPr/>
          <a:lstStyle/>
          <a:p>
            <a:fld id="{64D8FCAD-4FD1-4ABE-B091-4AE7D1D756F5}" type="slidenum">
              <a:rPr lang="ar-IQ" smtClean="0"/>
              <a:pPr/>
              <a:t>‹#›</a:t>
            </a:fld>
            <a:endParaRPr lang="ar-IQ"/>
          </a:p>
        </p:txBody>
      </p:sp>
      <p:sp>
        <p:nvSpPr>
          <p:cNvPr id="11" name="عنصر نائب للمحتوى 10"/>
          <p:cNvSpPr>
            <a:spLocks noGrp="1"/>
          </p:cNvSpPr>
          <p:nvPr>
            <p:ph sz="half" idx="2"/>
          </p:nvPr>
        </p:nvSpPr>
        <p:spPr>
          <a:xfrm>
            <a:off x="914400" y="2247900"/>
            <a:ext cx="3733800" cy="38862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4"/>
          </p:nvPr>
        </p:nvSpPr>
        <p:spPr>
          <a:xfrm>
            <a:off x="4953000" y="2247900"/>
            <a:ext cx="3733800" cy="38862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val="1891652816"/>
      </p:ext>
    </p:extLst>
  </p:cSld>
  <p:clrMapOvr>
    <a:masterClrMapping/>
  </p:clrMapOvr>
  <p:transition spd="med">
    <p:randomBar dir="vert"/>
  </p:transition>
  <p:timing>
    <p:tnLst>
      <p:par>
        <p:cTn id="1" dur="indefinite" restart="never" nodeType="tmRoot"/>
      </p:par>
    </p:tnLst>
  </p:timing>
</p:sldLayout>
</file>

<file path=ppt/slideLayouts/slideLayout60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2E985AD-DD53-4F18-8A6A-35154123CFC3}" type="datetimeFigureOut">
              <a:rPr lang="ar-IQ" smtClean="0">
                <a:solidFill>
                  <a:srgbClr val="696464"/>
                </a:solidFill>
              </a:rPr>
              <a:pPr/>
              <a:t>10/02/1439</a:t>
            </a:fld>
            <a:endParaRPr lang="ar-IQ">
              <a:solidFill>
                <a:srgbClr val="696464"/>
              </a:solidFill>
            </a:endParaRPr>
          </a:p>
        </p:txBody>
      </p:sp>
      <p:sp>
        <p:nvSpPr>
          <p:cNvPr id="4" name="عنصر نائب للتذييل 3"/>
          <p:cNvSpPr>
            <a:spLocks noGrp="1"/>
          </p:cNvSpPr>
          <p:nvPr>
            <p:ph type="ftr" sz="quarter" idx="11"/>
          </p:nvPr>
        </p:nvSpPr>
        <p:spPr/>
        <p:txBody>
          <a:bodyPr/>
          <a:lstStyle/>
          <a:p>
            <a:endParaRPr lang="ar-IQ">
              <a:solidFill>
                <a:srgbClr val="696464"/>
              </a:solidFill>
            </a:endParaRPr>
          </a:p>
        </p:txBody>
      </p:sp>
      <p:sp>
        <p:nvSpPr>
          <p:cNvPr id="5" name="عنصر نائب لرقم الشريحة 4"/>
          <p:cNvSpPr>
            <a:spLocks noGrp="1"/>
          </p:cNvSpPr>
          <p:nvPr>
            <p:ph type="sldNum" sz="quarter" idx="12"/>
          </p:nvPr>
        </p:nvSpPr>
        <p:spPr/>
        <p:txBody>
          <a:bodyPr/>
          <a:lstStyle/>
          <a:p>
            <a:fld id="{64D8FCAD-4FD1-4ABE-B091-4AE7D1D756F5}" type="slidenum">
              <a:rPr lang="ar-IQ" smtClean="0"/>
              <a:pPr/>
              <a:t>‹#›</a:t>
            </a:fld>
            <a:endParaRPr lang="ar-IQ"/>
          </a:p>
        </p:txBody>
      </p:sp>
    </p:spTree>
    <p:extLst>
      <p:ext uri="{BB962C8B-B14F-4D97-AF65-F5344CB8AC3E}">
        <p14:creationId xmlns:p14="http://schemas.microsoft.com/office/powerpoint/2010/main" val="3207537742"/>
      </p:ext>
    </p:extLst>
  </p:cSld>
  <p:clrMapOvr>
    <a:masterClrMapping/>
  </p:clrMapOvr>
  <p:transition spd="med">
    <p:randomBar dir="vert"/>
  </p:transition>
  <p:timing>
    <p:tnLst>
      <p:par>
        <p:cTn id="1" dur="indefinite" restart="never" nodeType="tmRoot"/>
      </p:par>
    </p:tnLst>
  </p:timing>
</p:sldLayout>
</file>

<file path=ppt/slideLayouts/slideLayout60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2E985AD-DD53-4F18-8A6A-35154123CFC3}" type="datetimeFigureOut">
              <a:rPr lang="ar-IQ" smtClean="0">
                <a:solidFill>
                  <a:srgbClr val="696464"/>
                </a:solidFill>
              </a:rPr>
              <a:pPr/>
              <a:t>10/02/1439</a:t>
            </a:fld>
            <a:endParaRPr lang="ar-IQ">
              <a:solidFill>
                <a:srgbClr val="696464"/>
              </a:solidFill>
            </a:endParaRPr>
          </a:p>
        </p:txBody>
      </p:sp>
      <p:sp>
        <p:nvSpPr>
          <p:cNvPr id="3" name="عنصر نائب للتذييل 2"/>
          <p:cNvSpPr>
            <a:spLocks noGrp="1"/>
          </p:cNvSpPr>
          <p:nvPr>
            <p:ph type="ftr" sz="quarter" idx="11"/>
          </p:nvPr>
        </p:nvSpPr>
        <p:spPr/>
        <p:txBody>
          <a:bodyPr/>
          <a:lstStyle/>
          <a:p>
            <a:endParaRPr lang="ar-IQ">
              <a:solidFill>
                <a:srgbClr val="696464"/>
              </a:solidFill>
            </a:endParaRPr>
          </a:p>
        </p:txBody>
      </p:sp>
      <p:sp>
        <p:nvSpPr>
          <p:cNvPr id="4" name="عنصر نائب لرقم الشريحة 3"/>
          <p:cNvSpPr>
            <a:spLocks noGrp="1"/>
          </p:cNvSpPr>
          <p:nvPr>
            <p:ph type="sldNum" sz="quarter" idx="12"/>
          </p:nvPr>
        </p:nvSpPr>
        <p:spPr/>
        <p:txBody>
          <a:bodyPr/>
          <a:lstStyle/>
          <a:p>
            <a:fld id="{64D8FCAD-4FD1-4ABE-B091-4AE7D1D756F5}" type="slidenum">
              <a:rPr lang="ar-IQ" smtClean="0"/>
              <a:pPr/>
              <a:t>‹#›</a:t>
            </a:fld>
            <a:endParaRPr lang="ar-IQ"/>
          </a:p>
        </p:txBody>
      </p:sp>
    </p:spTree>
    <p:extLst>
      <p:ext uri="{BB962C8B-B14F-4D97-AF65-F5344CB8AC3E}">
        <p14:creationId xmlns:p14="http://schemas.microsoft.com/office/powerpoint/2010/main" val="1847666568"/>
      </p:ext>
    </p:extLst>
  </p:cSld>
  <p:clrMapOvr>
    <a:masterClrMapping/>
  </p:clrMapOvr>
  <p:transition spd="med">
    <p:randomBar dir="vert"/>
  </p:transition>
  <p:timing>
    <p:tnLst>
      <p:par>
        <p:cTn id="1" dur="indefinite" restart="never" nodeType="tmRoot"/>
      </p:par>
    </p:tnLst>
  </p:timing>
</p:sldLayout>
</file>

<file path=ppt/slideLayouts/slideLayout60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8" name="مستطيل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مستطيل مستدير الزوايا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عنوان 1"/>
          <p:cNvSpPr>
            <a:spLocks noGrp="1"/>
          </p:cNvSpPr>
          <p:nvPr>
            <p:ph type="title"/>
          </p:nvPr>
        </p:nvSpPr>
        <p:spPr>
          <a:xfrm>
            <a:off x="914400" y="273050"/>
            <a:ext cx="7772400" cy="1143000"/>
          </a:xfrm>
        </p:spPr>
        <p:txBody>
          <a:bodyPr anchor="b" anchorCtr="0"/>
          <a:lstStyle>
            <a:lvl1pPr algn="l">
              <a:buNone/>
              <a:defRPr sz="4000" b="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2E985AD-DD53-4F18-8A6A-35154123CFC3}" type="datetimeFigureOut">
              <a:rPr lang="ar-IQ" smtClean="0">
                <a:solidFill>
                  <a:srgbClr val="696464"/>
                </a:solidFill>
              </a:rPr>
              <a:pPr/>
              <a:t>10/02/1439</a:t>
            </a:fld>
            <a:endParaRPr lang="ar-IQ">
              <a:solidFill>
                <a:srgbClr val="696464"/>
              </a:solidFill>
            </a:endParaRPr>
          </a:p>
        </p:txBody>
      </p:sp>
      <p:sp>
        <p:nvSpPr>
          <p:cNvPr id="6" name="عنصر نائب للتذييل 5"/>
          <p:cNvSpPr>
            <a:spLocks noGrp="1"/>
          </p:cNvSpPr>
          <p:nvPr>
            <p:ph type="ftr" sz="quarter" idx="11"/>
          </p:nvPr>
        </p:nvSpPr>
        <p:spPr/>
        <p:txBody>
          <a:bodyPr/>
          <a:lstStyle/>
          <a:p>
            <a:endParaRPr lang="ar-IQ">
              <a:solidFill>
                <a:srgbClr val="696464"/>
              </a:solidFill>
            </a:endParaRPr>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pPr/>
              <a:t>‹#›</a:t>
            </a:fld>
            <a:endParaRPr lang="ar-IQ"/>
          </a:p>
        </p:txBody>
      </p:sp>
      <p:sp>
        <p:nvSpPr>
          <p:cNvPr id="11" name="عنصر نائب للمحتوى 10"/>
          <p:cNvSpPr>
            <a:spLocks noGrp="1"/>
          </p:cNvSpPr>
          <p:nvPr>
            <p:ph sz="quarter" idx="1"/>
          </p:nvPr>
        </p:nvSpPr>
        <p:spPr>
          <a:xfrm>
            <a:off x="2971800" y="1600200"/>
            <a:ext cx="5715000" cy="44958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val="1355041994"/>
      </p:ext>
    </p:extLst>
  </p:cSld>
  <p:clrMapOvr>
    <a:masterClrMapping/>
  </p:clrMapOvr>
  <p:transition spd="med">
    <p:randomBar dir="vert"/>
  </p:transition>
  <p:timing>
    <p:tnLst>
      <p:par>
        <p:cTn id="1" dur="indefinite" restart="never" nodeType="tmRoot"/>
      </p:par>
    </p:tnLst>
  </p:timing>
</p:sldLayout>
</file>

<file path=ppt/slideLayouts/slideLayout60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2E985AD-DD53-4F18-8A6A-35154123CFC3}" type="datetimeFigureOut">
              <a:rPr lang="ar-IQ" smtClean="0">
                <a:solidFill>
                  <a:srgbClr val="696464"/>
                </a:solidFill>
              </a:rPr>
              <a:pPr/>
              <a:t>10/02/1439</a:t>
            </a:fld>
            <a:endParaRPr lang="ar-IQ">
              <a:solidFill>
                <a:srgbClr val="696464"/>
              </a:solidFill>
            </a:endParaRPr>
          </a:p>
        </p:txBody>
      </p:sp>
      <p:sp>
        <p:nvSpPr>
          <p:cNvPr id="6" name="عنصر نائب للتذييل 5"/>
          <p:cNvSpPr>
            <a:spLocks noGrp="1"/>
          </p:cNvSpPr>
          <p:nvPr>
            <p:ph type="ftr" sz="quarter" idx="11"/>
          </p:nvPr>
        </p:nvSpPr>
        <p:spPr>
          <a:xfrm>
            <a:off x="914400" y="6172200"/>
            <a:ext cx="3886200" cy="457200"/>
          </a:xfrm>
        </p:spPr>
        <p:txBody>
          <a:bodyPr/>
          <a:lstStyle/>
          <a:p>
            <a:endParaRPr lang="ar-IQ">
              <a:solidFill>
                <a:srgbClr val="696464"/>
              </a:solidFill>
            </a:endParaRPr>
          </a:p>
        </p:txBody>
      </p:sp>
      <p:sp>
        <p:nvSpPr>
          <p:cNvPr id="7" name="عنصر نائب لرقم الشريحة 6"/>
          <p:cNvSpPr>
            <a:spLocks noGrp="1"/>
          </p:cNvSpPr>
          <p:nvPr>
            <p:ph type="sldNum" sz="quarter" idx="12"/>
          </p:nvPr>
        </p:nvSpPr>
        <p:spPr>
          <a:xfrm>
            <a:off x="146304" y="6208776"/>
            <a:ext cx="457200" cy="457200"/>
          </a:xfrm>
        </p:spPr>
        <p:txBody>
          <a:bodyPr/>
          <a:lstStyle/>
          <a:p>
            <a:fld id="{64D8FCAD-4FD1-4ABE-B091-4AE7D1D756F5}" type="slidenum">
              <a:rPr lang="ar-IQ" smtClean="0"/>
              <a:pPr/>
              <a:t>‹#›</a:t>
            </a:fld>
            <a:endParaRPr lang="ar-IQ"/>
          </a:p>
        </p:txBody>
      </p:sp>
      <p:sp>
        <p:nvSpPr>
          <p:cNvPr id="11" name="مستطيل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مستطيل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مستطيل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عنصر نائب للصورة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ar-SA" smtClean="0"/>
              <a:t>انقر فوق الرمز لإضافة صورة</a:t>
            </a:r>
            <a:endParaRPr kumimoji="0" lang="en-US" dirty="0"/>
          </a:p>
        </p:txBody>
      </p:sp>
    </p:spTree>
    <p:extLst>
      <p:ext uri="{BB962C8B-B14F-4D97-AF65-F5344CB8AC3E}">
        <p14:creationId xmlns:p14="http://schemas.microsoft.com/office/powerpoint/2010/main" val="20059617"/>
      </p:ext>
    </p:extLst>
  </p:cSld>
  <p:clrMapOvr>
    <a:masterClrMapping/>
  </p:clrMapOvr>
  <p:transition spd="med">
    <p:randomBar dir="vert"/>
  </p:transition>
  <p:timing>
    <p:tnLst>
      <p:par>
        <p:cTn id="1" dur="indefinite" restart="never" nodeType="tmRoot"/>
      </p:par>
    </p:tnLst>
  </p:timing>
</p:sldLayout>
</file>

<file path=ppt/slideLayouts/slideLayout60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solidFill>
                  <a:srgbClr val="696464"/>
                </a:solidFill>
              </a:rPr>
              <a:pPr/>
              <a:t>10/02/1439</a:t>
            </a:fld>
            <a:endParaRPr lang="ar-IQ">
              <a:solidFill>
                <a:srgbClr val="696464"/>
              </a:solidFill>
            </a:endParaRPr>
          </a:p>
        </p:txBody>
      </p:sp>
      <p:sp>
        <p:nvSpPr>
          <p:cNvPr id="5" name="عنصر نائب للتذييل 4"/>
          <p:cNvSpPr>
            <a:spLocks noGrp="1"/>
          </p:cNvSpPr>
          <p:nvPr>
            <p:ph type="ftr" sz="quarter" idx="11"/>
          </p:nvPr>
        </p:nvSpPr>
        <p:spPr/>
        <p:txBody>
          <a:bodyPr/>
          <a:lstStyle/>
          <a:p>
            <a:endParaRPr lang="ar-IQ">
              <a:solidFill>
                <a:srgbClr val="696464"/>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extLst>
      <p:ext uri="{BB962C8B-B14F-4D97-AF65-F5344CB8AC3E}">
        <p14:creationId xmlns:p14="http://schemas.microsoft.com/office/powerpoint/2010/main" val="2720094800"/>
      </p:ext>
    </p:extLst>
  </p:cSld>
  <p:clrMapOvr>
    <a:masterClrMapping/>
  </p:clrMapOvr>
  <p:transition spd="med">
    <p:randomBar dir="vert"/>
  </p:transition>
  <p:timing>
    <p:tnLst>
      <p:par>
        <p:cTn id="1" dur="indefinite" restart="never" nodeType="tmRoot"/>
      </p:par>
    </p:tnLst>
  </p:timing>
</p:sldLayout>
</file>

<file path=ppt/slideLayouts/slideLayout60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1"/>
            <a:ext cx="201168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914400" y="274640"/>
            <a:ext cx="55626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solidFill>
                  <a:srgbClr val="696464"/>
                </a:solidFill>
              </a:rPr>
              <a:pPr/>
              <a:t>10/02/1439</a:t>
            </a:fld>
            <a:endParaRPr lang="ar-IQ">
              <a:solidFill>
                <a:srgbClr val="696464"/>
              </a:solidFill>
            </a:endParaRPr>
          </a:p>
        </p:txBody>
      </p:sp>
      <p:sp>
        <p:nvSpPr>
          <p:cNvPr id="5" name="عنصر نائب للتذييل 4"/>
          <p:cNvSpPr>
            <a:spLocks noGrp="1"/>
          </p:cNvSpPr>
          <p:nvPr>
            <p:ph type="ftr" sz="quarter" idx="11"/>
          </p:nvPr>
        </p:nvSpPr>
        <p:spPr/>
        <p:txBody>
          <a:bodyPr/>
          <a:lstStyle/>
          <a:p>
            <a:endParaRPr lang="ar-IQ">
              <a:solidFill>
                <a:srgbClr val="696464"/>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extLst>
      <p:ext uri="{BB962C8B-B14F-4D97-AF65-F5344CB8AC3E}">
        <p14:creationId xmlns:p14="http://schemas.microsoft.com/office/powerpoint/2010/main" val="320485782"/>
      </p:ext>
    </p:extLst>
  </p:cSld>
  <p:clrMapOvr>
    <a:masterClrMapping/>
  </p:clrMapOvr>
  <p:transition spd="med">
    <p:randomBar dir="vert"/>
  </p:transition>
  <p:timing>
    <p:tnLst>
      <p:par>
        <p:cTn id="1" dur="indefinite" restart="never" nodeType="tmRoot"/>
      </p:par>
    </p:tnLst>
  </p:timing>
</p:sldLayout>
</file>

<file path=ppt/slideLayouts/slideLayout608.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12E985AD-DD53-4F18-8A6A-35154123CFC3}" type="datetimeFigureOut">
              <a:rPr lang="ar-IQ" smtClean="0">
                <a:solidFill>
                  <a:srgbClr val="575F6D"/>
                </a:solidFill>
              </a:rPr>
              <a:pPr/>
              <a:t>10/02/1439</a:t>
            </a:fld>
            <a:endParaRPr lang="ar-IQ">
              <a:solidFill>
                <a:srgbClr val="575F6D"/>
              </a:solidFill>
            </a:endParaRPr>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IQ">
              <a:solidFill>
                <a:srgbClr val="575F6D"/>
              </a:solidFill>
            </a:endParaRPr>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64D8FCAD-4FD1-4ABE-B091-4AE7D1D756F5}" type="slidenum">
              <a:rPr lang="ar-IQ" smtClean="0"/>
              <a:pPr/>
              <a:t>‹#›</a:t>
            </a:fld>
            <a:endParaRPr lang="ar-IQ"/>
          </a:p>
        </p:txBody>
      </p:sp>
    </p:spTree>
    <p:extLst>
      <p:ext uri="{BB962C8B-B14F-4D97-AF65-F5344CB8AC3E}">
        <p14:creationId xmlns:p14="http://schemas.microsoft.com/office/powerpoint/2010/main" val="1184544879"/>
      </p:ext>
    </p:extLst>
  </p:cSld>
  <p:clrMapOvr>
    <a:overrideClrMapping bg1="lt1" tx1="dk1" bg2="lt2" tx2="dk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60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12E985AD-DD53-4F18-8A6A-35154123CFC3}" type="datetimeFigureOut">
              <a:rPr lang="ar-IQ" smtClean="0">
                <a:solidFill>
                  <a:srgbClr val="575F6D"/>
                </a:solidFill>
              </a:rPr>
              <a:pPr/>
              <a:t>10/02/1439</a:t>
            </a:fld>
            <a:endParaRPr lang="ar-IQ">
              <a:solidFill>
                <a:srgbClr val="575F6D"/>
              </a:solidFill>
            </a:endParaRPr>
          </a:p>
        </p:txBody>
      </p:sp>
      <p:sp>
        <p:nvSpPr>
          <p:cNvPr id="9" name="عنصر نائب لرقم الشريحة 8"/>
          <p:cNvSpPr>
            <a:spLocks noGrp="1"/>
          </p:cNvSpPr>
          <p:nvPr>
            <p:ph type="sldNum" sz="quarter" idx="15"/>
          </p:nvPr>
        </p:nvSpPr>
        <p:spPr/>
        <p:txBody>
          <a:bodyPr rtlCol="0"/>
          <a:lstStyle/>
          <a:p>
            <a:fld id="{64D8FCAD-4FD1-4ABE-B091-4AE7D1D756F5}" type="slidenum">
              <a:rPr lang="ar-IQ" smtClean="0"/>
              <a:pPr/>
              <a:t>‹#›</a:t>
            </a:fld>
            <a:endParaRPr lang="ar-IQ"/>
          </a:p>
        </p:txBody>
      </p:sp>
      <p:sp>
        <p:nvSpPr>
          <p:cNvPr id="10" name="عنصر نائب للتذييل 9"/>
          <p:cNvSpPr>
            <a:spLocks noGrp="1"/>
          </p:cNvSpPr>
          <p:nvPr>
            <p:ph type="ftr" sz="quarter" idx="16"/>
          </p:nvPr>
        </p:nvSpPr>
        <p:spPr/>
        <p:txBody>
          <a:bodyPr rtlCol="0"/>
          <a:lstStyle/>
          <a:p>
            <a:endParaRPr lang="ar-IQ">
              <a:solidFill>
                <a:srgbClr val="575F6D"/>
              </a:solidFill>
            </a:endParaRPr>
          </a:p>
        </p:txBody>
      </p:sp>
    </p:spTree>
    <p:extLst>
      <p:ext uri="{BB962C8B-B14F-4D97-AF65-F5344CB8AC3E}">
        <p14:creationId xmlns:p14="http://schemas.microsoft.com/office/powerpoint/2010/main" val="1087172107"/>
      </p:ext>
    </p:extLst>
  </p:cSld>
  <p:clrMapOvr>
    <a:masterClrMapping/>
  </p:clrMapOvr>
  <p:transition spd="med">
    <p:randomBar dir="vert"/>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12E985AD-DD53-4F18-8A6A-35154123CFC3}" type="datetimeFigureOut">
              <a:rPr lang="ar-IQ" smtClean="0"/>
              <a:pPr/>
              <a:t>10/02/1439</a:t>
            </a:fld>
            <a:endParaRPr lang="ar-IQ"/>
          </a:p>
        </p:txBody>
      </p:sp>
      <p:sp>
        <p:nvSpPr>
          <p:cNvPr id="4" name="عنصر نائب للتذييل 3"/>
          <p:cNvSpPr>
            <a:spLocks noGrp="1"/>
          </p:cNvSpPr>
          <p:nvPr>
            <p:ph type="ftr" sz="quarter" idx="11"/>
          </p:nvPr>
        </p:nvSpPr>
        <p:spPr/>
        <p:txBody>
          <a:bodyPr/>
          <a:lstStyle>
            <a:extLst/>
          </a:lstStyle>
          <a:p>
            <a:endParaRPr lang="ar-IQ"/>
          </a:p>
        </p:txBody>
      </p:sp>
      <p:sp>
        <p:nvSpPr>
          <p:cNvPr id="5" name="عنصر نائب لرقم الشريحة 4"/>
          <p:cNvSpPr>
            <a:spLocks noGrp="1"/>
          </p:cNvSpPr>
          <p:nvPr>
            <p:ph type="sldNum" sz="quarter" idx="12"/>
          </p:nvPr>
        </p:nvSpPr>
        <p:spPr/>
        <p:txBody>
          <a:bodyPr/>
          <a:lstStyle>
            <a:extLst/>
          </a:lstStyle>
          <a:p>
            <a:fld id="{64D8FCAD-4FD1-4ABE-B091-4AE7D1D756F5}" type="slidenum">
              <a:rPr lang="ar-IQ" smtClean="0"/>
              <a:pPr/>
              <a:t>‹#›</a:t>
            </a:fld>
            <a:endParaRPr lang="ar-IQ"/>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12E985AD-DD53-4F18-8A6A-35154123CFC3}" type="datetimeFigureOut">
              <a:rPr lang="ar-IQ" smtClean="0">
                <a:solidFill>
                  <a:srgbClr val="FFF39D"/>
                </a:solidFill>
              </a:rPr>
              <a:pPr/>
              <a:t>10/02/1439</a:t>
            </a:fld>
            <a:endParaRPr lang="ar-IQ">
              <a:solidFill>
                <a:srgbClr val="FFF39D"/>
              </a:solidFill>
            </a:endParaRPr>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IQ">
              <a:solidFill>
                <a:srgbClr val="FFF39D"/>
              </a:solidFill>
            </a:endParaRPr>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64D8FCAD-4FD1-4ABE-B091-4AE7D1D756F5}" type="slidenum">
              <a:rPr lang="ar-IQ" smtClean="0"/>
              <a:pPr/>
              <a:t>‹#›</a:t>
            </a:fld>
            <a:endParaRPr lang="ar-IQ"/>
          </a:p>
        </p:txBody>
      </p:sp>
    </p:spTree>
    <p:extLst>
      <p:ext uri="{BB962C8B-B14F-4D97-AF65-F5344CB8AC3E}">
        <p14:creationId xmlns:p14="http://schemas.microsoft.com/office/powerpoint/2010/main" val="1202674105"/>
      </p:ext>
    </p:extLst>
  </p:cSld>
  <p:clrMapOvr>
    <a:overrideClrMapping bg1="dk1" tx1="lt1" bg2="dk2" tx2="lt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61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2E985AD-DD53-4F18-8A6A-35154123CFC3}" type="datetimeFigureOut">
              <a:rPr lang="ar-IQ" smtClean="0">
                <a:solidFill>
                  <a:srgbClr val="575F6D"/>
                </a:solidFill>
              </a:rPr>
              <a:pPr/>
              <a:t>10/02/1439</a:t>
            </a:fld>
            <a:endParaRPr lang="ar-IQ">
              <a:solidFill>
                <a:srgbClr val="575F6D"/>
              </a:solidFill>
            </a:endParaRPr>
          </a:p>
        </p:txBody>
      </p:sp>
      <p:sp>
        <p:nvSpPr>
          <p:cNvPr id="6" name="عنصر نائب للتذييل 5"/>
          <p:cNvSpPr>
            <a:spLocks noGrp="1"/>
          </p:cNvSpPr>
          <p:nvPr>
            <p:ph type="ftr" sz="quarter" idx="11"/>
          </p:nvPr>
        </p:nvSpPr>
        <p:spPr/>
        <p:txBody>
          <a:bodyPr/>
          <a:lstStyle/>
          <a:p>
            <a:endParaRPr lang="ar-IQ">
              <a:solidFill>
                <a:srgbClr val="575F6D"/>
              </a:solidFill>
            </a:endParaRPr>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pPr/>
              <a:t>‹#›</a:t>
            </a:fld>
            <a:endParaRPr lang="ar-IQ"/>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val="3766223964"/>
      </p:ext>
    </p:extLst>
  </p:cSld>
  <p:clrMapOvr>
    <a:masterClrMapping/>
  </p:clrMapOvr>
  <p:transition spd="med">
    <p:randomBar dir="vert"/>
  </p:transition>
  <p:timing>
    <p:tnLst>
      <p:par>
        <p:cTn id="1" dur="indefinite" restart="never" nodeType="tmRoot"/>
      </p:par>
    </p:tnLst>
  </p:timing>
</p:sldLayout>
</file>

<file path=ppt/slideLayouts/slideLayout61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2E985AD-DD53-4F18-8A6A-35154123CFC3}" type="datetimeFigureOut">
              <a:rPr lang="ar-IQ" smtClean="0">
                <a:solidFill>
                  <a:srgbClr val="575F6D"/>
                </a:solidFill>
              </a:rPr>
              <a:pPr/>
              <a:t>10/02/1439</a:t>
            </a:fld>
            <a:endParaRPr lang="ar-IQ">
              <a:solidFill>
                <a:srgbClr val="575F6D"/>
              </a:solidFill>
            </a:endParaRPr>
          </a:p>
        </p:txBody>
      </p:sp>
      <p:sp>
        <p:nvSpPr>
          <p:cNvPr id="8" name="عنصر نائب للتذييل 7"/>
          <p:cNvSpPr>
            <a:spLocks noGrp="1"/>
          </p:cNvSpPr>
          <p:nvPr>
            <p:ph type="ftr" sz="quarter" idx="11"/>
          </p:nvPr>
        </p:nvSpPr>
        <p:spPr/>
        <p:txBody>
          <a:bodyPr/>
          <a:lstStyle/>
          <a:p>
            <a:endParaRPr lang="ar-IQ">
              <a:solidFill>
                <a:srgbClr val="575F6D"/>
              </a:solidFill>
            </a:endParaRPr>
          </a:p>
        </p:txBody>
      </p:sp>
      <p:sp>
        <p:nvSpPr>
          <p:cNvPr id="9" name="عنصر نائب لرقم الشريحة 8"/>
          <p:cNvSpPr>
            <a:spLocks noGrp="1"/>
          </p:cNvSpPr>
          <p:nvPr>
            <p:ph type="sldNum" sz="quarter" idx="12"/>
          </p:nvPr>
        </p:nvSpPr>
        <p:spPr/>
        <p:txBody>
          <a:bodyPr/>
          <a:lstStyle/>
          <a:p>
            <a:fld id="{64D8FCAD-4FD1-4ABE-B091-4AE7D1D756F5}" type="slidenum">
              <a:rPr lang="ar-IQ" smtClean="0"/>
              <a:pPr/>
              <a:t>‹#›</a:t>
            </a:fld>
            <a:endParaRPr lang="ar-IQ"/>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extLst>
      <p:ext uri="{BB962C8B-B14F-4D97-AF65-F5344CB8AC3E}">
        <p14:creationId xmlns:p14="http://schemas.microsoft.com/office/powerpoint/2010/main" val="2751359439"/>
      </p:ext>
    </p:extLst>
  </p:cSld>
  <p:clrMapOvr>
    <a:masterClrMapping/>
  </p:clrMapOvr>
  <p:transition spd="med">
    <p:randomBar dir="vert"/>
  </p:transition>
  <p:timing>
    <p:tnLst>
      <p:par>
        <p:cTn id="1" dur="indefinite" restart="never" nodeType="tmRoot"/>
      </p:par>
    </p:tnLst>
  </p:timing>
</p:sldLayout>
</file>

<file path=ppt/slideLayouts/slideLayout61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2E985AD-DD53-4F18-8A6A-35154123CFC3}" type="datetimeFigureOut">
              <a:rPr lang="ar-IQ" smtClean="0">
                <a:solidFill>
                  <a:srgbClr val="575F6D"/>
                </a:solidFill>
              </a:rPr>
              <a:pPr/>
              <a:t>10/02/1439</a:t>
            </a:fld>
            <a:endParaRPr lang="ar-IQ">
              <a:solidFill>
                <a:srgbClr val="575F6D"/>
              </a:solidFill>
            </a:endParaRPr>
          </a:p>
        </p:txBody>
      </p:sp>
      <p:sp>
        <p:nvSpPr>
          <p:cNvPr id="7" name="عنصر نائب لرقم الشريحة 6"/>
          <p:cNvSpPr>
            <a:spLocks noGrp="1"/>
          </p:cNvSpPr>
          <p:nvPr>
            <p:ph type="sldNum" sz="quarter" idx="11"/>
          </p:nvPr>
        </p:nvSpPr>
        <p:spPr/>
        <p:txBody>
          <a:bodyPr rtlCol="0"/>
          <a:lstStyle/>
          <a:p>
            <a:fld id="{64D8FCAD-4FD1-4ABE-B091-4AE7D1D756F5}" type="slidenum">
              <a:rPr lang="ar-IQ" smtClean="0"/>
              <a:pPr/>
              <a:t>‹#›</a:t>
            </a:fld>
            <a:endParaRPr lang="ar-IQ"/>
          </a:p>
        </p:txBody>
      </p:sp>
      <p:sp>
        <p:nvSpPr>
          <p:cNvPr id="8" name="عنصر نائب للتذييل 7"/>
          <p:cNvSpPr>
            <a:spLocks noGrp="1"/>
          </p:cNvSpPr>
          <p:nvPr>
            <p:ph type="ftr" sz="quarter" idx="12"/>
          </p:nvPr>
        </p:nvSpPr>
        <p:spPr/>
        <p:txBody>
          <a:bodyPr rtlCol="0"/>
          <a:lstStyle/>
          <a:p>
            <a:endParaRPr lang="ar-IQ">
              <a:solidFill>
                <a:srgbClr val="575F6D"/>
              </a:solidFill>
            </a:endParaRPr>
          </a:p>
        </p:txBody>
      </p:sp>
    </p:spTree>
    <p:extLst>
      <p:ext uri="{BB962C8B-B14F-4D97-AF65-F5344CB8AC3E}">
        <p14:creationId xmlns:p14="http://schemas.microsoft.com/office/powerpoint/2010/main" val="2773152885"/>
      </p:ext>
    </p:extLst>
  </p:cSld>
  <p:clrMapOvr>
    <a:masterClrMapping/>
  </p:clrMapOvr>
  <p:transition spd="med">
    <p:randomBar dir="vert"/>
  </p:transition>
  <p:timing>
    <p:tnLst>
      <p:par>
        <p:cTn id="1" dur="indefinite" restart="never" nodeType="tmRoot"/>
      </p:par>
    </p:tnLst>
  </p:timing>
</p:sldLayout>
</file>

<file path=ppt/slideLayouts/slideLayout61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2E985AD-DD53-4F18-8A6A-35154123CFC3}" type="datetimeFigureOut">
              <a:rPr lang="ar-IQ" smtClean="0">
                <a:solidFill>
                  <a:srgbClr val="575F6D"/>
                </a:solidFill>
              </a:rPr>
              <a:pPr/>
              <a:t>10/02/1439</a:t>
            </a:fld>
            <a:endParaRPr lang="ar-IQ">
              <a:solidFill>
                <a:srgbClr val="575F6D"/>
              </a:solidFill>
            </a:endParaRPr>
          </a:p>
        </p:txBody>
      </p:sp>
      <p:sp>
        <p:nvSpPr>
          <p:cNvPr id="3" name="عنصر نائب للتذييل 2"/>
          <p:cNvSpPr>
            <a:spLocks noGrp="1"/>
          </p:cNvSpPr>
          <p:nvPr>
            <p:ph type="ftr" sz="quarter" idx="11"/>
          </p:nvPr>
        </p:nvSpPr>
        <p:spPr/>
        <p:txBody>
          <a:bodyPr/>
          <a:lstStyle/>
          <a:p>
            <a:endParaRPr lang="ar-IQ">
              <a:solidFill>
                <a:srgbClr val="575F6D"/>
              </a:solidFill>
            </a:endParaRPr>
          </a:p>
        </p:txBody>
      </p:sp>
      <p:sp>
        <p:nvSpPr>
          <p:cNvPr id="4" name="عنصر نائب لرقم الشريحة 3"/>
          <p:cNvSpPr>
            <a:spLocks noGrp="1"/>
          </p:cNvSpPr>
          <p:nvPr>
            <p:ph type="sldNum" sz="quarter" idx="12"/>
          </p:nvPr>
        </p:nvSpPr>
        <p:spPr/>
        <p:txBody>
          <a:bodyPr/>
          <a:lstStyle/>
          <a:p>
            <a:fld id="{64D8FCAD-4FD1-4ABE-B091-4AE7D1D756F5}" type="slidenum">
              <a:rPr lang="ar-IQ" smtClean="0"/>
              <a:pPr/>
              <a:t>‹#›</a:t>
            </a:fld>
            <a:endParaRPr lang="ar-IQ"/>
          </a:p>
        </p:txBody>
      </p:sp>
    </p:spTree>
    <p:extLst>
      <p:ext uri="{BB962C8B-B14F-4D97-AF65-F5344CB8AC3E}">
        <p14:creationId xmlns:p14="http://schemas.microsoft.com/office/powerpoint/2010/main" val="1131263486"/>
      </p:ext>
    </p:extLst>
  </p:cSld>
  <p:clrMapOvr>
    <a:masterClrMapping/>
  </p:clrMapOvr>
  <p:transition spd="med">
    <p:randomBar dir="vert"/>
  </p:transition>
  <p:timing>
    <p:tnLst>
      <p:par>
        <p:cTn id="1" dur="indefinite" restart="never" nodeType="tmRoot"/>
      </p:par>
    </p:tnLst>
  </p:timing>
</p:sldLayout>
</file>

<file path=ppt/slideLayouts/slideLayout615.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12E985AD-DD53-4F18-8A6A-35154123CFC3}" type="datetimeFigureOut">
              <a:rPr lang="ar-IQ" smtClean="0">
                <a:solidFill>
                  <a:srgbClr val="575F6D"/>
                </a:solidFill>
              </a:rPr>
              <a:pPr/>
              <a:t>10/02/1439</a:t>
            </a:fld>
            <a:endParaRPr lang="ar-IQ">
              <a:solidFill>
                <a:srgbClr val="575F6D"/>
              </a:solidFill>
            </a:endParaRPr>
          </a:p>
        </p:txBody>
      </p:sp>
      <p:sp>
        <p:nvSpPr>
          <p:cNvPr id="22" name="عنصر نائب لرقم الشريحة 21"/>
          <p:cNvSpPr>
            <a:spLocks noGrp="1"/>
          </p:cNvSpPr>
          <p:nvPr>
            <p:ph type="sldNum" sz="quarter" idx="15"/>
          </p:nvPr>
        </p:nvSpPr>
        <p:spPr/>
        <p:txBody>
          <a:bodyPr rtlCol="0"/>
          <a:lstStyle/>
          <a:p>
            <a:fld id="{64D8FCAD-4FD1-4ABE-B091-4AE7D1D756F5}" type="slidenum">
              <a:rPr lang="ar-IQ" smtClean="0"/>
              <a:pPr/>
              <a:t>‹#›</a:t>
            </a:fld>
            <a:endParaRPr lang="ar-IQ"/>
          </a:p>
        </p:txBody>
      </p:sp>
      <p:sp>
        <p:nvSpPr>
          <p:cNvPr id="23" name="عنصر نائب للتذييل 22"/>
          <p:cNvSpPr>
            <a:spLocks noGrp="1"/>
          </p:cNvSpPr>
          <p:nvPr>
            <p:ph type="ftr" sz="quarter" idx="16"/>
          </p:nvPr>
        </p:nvSpPr>
        <p:spPr/>
        <p:txBody>
          <a:bodyPr rtlCol="0"/>
          <a:lstStyle/>
          <a:p>
            <a:endParaRPr lang="ar-IQ">
              <a:solidFill>
                <a:srgbClr val="575F6D"/>
              </a:solidFill>
            </a:endParaRPr>
          </a:p>
        </p:txBody>
      </p:sp>
    </p:spTree>
    <p:extLst>
      <p:ext uri="{BB962C8B-B14F-4D97-AF65-F5344CB8AC3E}">
        <p14:creationId xmlns:p14="http://schemas.microsoft.com/office/powerpoint/2010/main" val="1151252827"/>
      </p:ext>
    </p:extLst>
  </p:cSld>
  <p:clrMapOvr>
    <a:overrideClrMapping bg1="lt1" tx1="dk1" bg2="lt2" tx2="dk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616.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عنصر نائب للتاريخ 16"/>
          <p:cNvSpPr>
            <a:spLocks noGrp="1"/>
          </p:cNvSpPr>
          <p:nvPr>
            <p:ph type="dt" sz="half" idx="10"/>
          </p:nvPr>
        </p:nvSpPr>
        <p:spPr/>
        <p:txBody>
          <a:bodyPr rtlCol="0"/>
          <a:lstStyle/>
          <a:p>
            <a:fld id="{12E985AD-DD53-4F18-8A6A-35154123CFC3}" type="datetimeFigureOut">
              <a:rPr lang="ar-IQ" smtClean="0">
                <a:solidFill>
                  <a:srgbClr val="575F6D"/>
                </a:solidFill>
              </a:rPr>
              <a:pPr/>
              <a:t>10/02/1439</a:t>
            </a:fld>
            <a:endParaRPr lang="ar-IQ">
              <a:solidFill>
                <a:srgbClr val="575F6D"/>
              </a:solidFill>
            </a:endParaRPr>
          </a:p>
        </p:txBody>
      </p:sp>
      <p:sp>
        <p:nvSpPr>
          <p:cNvPr id="18" name="عنصر نائب لرقم الشريحة 17"/>
          <p:cNvSpPr>
            <a:spLocks noGrp="1"/>
          </p:cNvSpPr>
          <p:nvPr>
            <p:ph type="sldNum" sz="quarter" idx="11"/>
          </p:nvPr>
        </p:nvSpPr>
        <p:spPr/>
        <p:txBody>
          <a:bodyPr rtlCol="0"/>
          <a:lstStyle/>
          <a:p>
            <a:fld id="{64D8FCAD-4FD1-4ABE-B091-4AE7D1D756F5}" type="slidenum">
              <a:rPr lang="ar-IQ" smtClean="0"/>
              <a:pPr/>
              <a:t>‹#›</a:t>
            </a:fld>
            <a:endParaRPr lang="ar-IQ"/>
          </a:p>
        </p:txBody>
      </p:sp>
      <p:sp>
        <p:nvSpPr>
          <p:cNvPr id="21" name="عنصر نائب للتذييل 20"/>
          <p:cNvSpPr>
            <a:spLocks noGrp="1"/>
          </p:cNvSpPr>
          <p:nvPr>
            <p:ph type="ftr" sz="quarter" idx="12"/>
          </p:nvPr>
        </p:nvSpPr>
        <p:spPr/>
        <p:txBody>
          <a:bodyPr rtlCol="0"/>
          <a:lstStyle/>
          <a:p>
            <a:endParaRPr lang="ar-IQ">
              <a:solidFill>
                <a:srgbClr val="575F6D"/>
              </a:solidFill>
            </a:endParaRPr>
          </a:p>
        </p:txBody>
      </p:sp>
    </p:spTree>
    <p:extLst>
      <p:ext uri="{BB962C8B-B14F-4D97-AF65-F5344CB8AC3E}">
        <p14:creationId xmlns:p14="http://schemas.microsoft.com/office/powerpoint/2010/main" val="311109258"/>
      </p:ext>
    </p:extLst>
  </p:cSld>
  <p:clrMapOvr>
    <a:masterClrMapping/>
  </p:clrMapOvr>
  <p:transition spd="med">
    <p:randomBar dir="vert"/>
  </p:transition>
  <p:timing>
    <p:tnLst>
      <p:par>
        <p:cTn id="1" dur="indefinite" restart="never" nodeType="tmRoot"/>
      </p:par>
    </p:tnLst>
  </p:timing>
</p:sldLayout>
</file>

<file path=ppt/slideLayouts/slideLayout61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solidFill>
                  <a:srgbClr val="575F6D"/>
                </a:solidFill>
              </a:rPr>
              <a:pPr/>
              <a:t>10/02/1439</a:t>
            </a:fld>
            <a:endParaRPr lang="ar-IQ">
              <a:solidFill>
                <a:srgbClr val="575F6D"/>
              </a:solidFill>
            </a:endParaRPr>
          </a:p>
        </p:txBody>
      </p:sp>
      <p:sp>
        <p:nvSpPr>
          <p:cNvPr id="5" name="عنصر نائب للتذييل 4"/>
          <p:cNvSpPr>
            <a:spLocks noGrp="1"/>
          </p:cNvSpPr>
          <p:nvPr>
            <p:ph type="ftr" sz="quarter" idx="11"/>
          </p:nvPr>
        </p:nvSpPr>
        <p:spPr/>
        <p:txBody>
          <a:bodyPr/>
          <a:lstStyle/>
          <a:p>
            <a:endParaRPr lang="ar-IQ">
              <a:solidFill>
                <a:srgbClr val="575F6D"/>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extLst>
      <p:ext uri="{BB962C8B-B14F-4D97-AF65-F5344CB8AC3E}">
        <p14:creationId xmlns:p14="http://schemas.microsoft.com/office/powerpoint/2010/main" val="3297722435"/>
      </p:ext>
    </p:extLst>
  </p:cSld>
  <p:clrMapOvr>
    <a:masterClrMapping/>
  </p:clrMapOvr>
  <p:transition spd="med">
    <p:randomBar dir="vert"/>
  </p:transition>
  <p:timing>
    <p:tnLst>
      <p:par>
        <p:cTn id="1" dur="indefinite" restart="never" nodeType="tmRoot"/>
      </p:par>
    </p:tnLst>
  </p:timing>
</p:sldLayout>
</file>

<file path=ppt/slideLayouts/slideLayout61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solidFill>
                  <a:srgbClr val="575F6D"/>
                </a:solidFill>
              </a:rPr>
              <a:pPr/>
              <a:t>10/02/1439</a:t>
            </a:fld>
            <a:endParaRPr lang="ar-IQ">
              <a:solidFill>
                <a:srgbClr val="575F6D"/>
              </a:solidFill>
            </a:endParaRPr>
          </a:p>
        </p:txBody>
      </p:sp>
      <p:sp>
        <p:nvSpPr>
          <p:cNvPr id="5" name="عنصر نائب للتذييل 4"/>
          <p:cNvSpPr>
            <a:spLocks noGrp="1"/>
          </p:cNvSpPr>
          <p:nvPr>
            <p:ph type="ftr" sz="quarter" idx="11"/>
          </p:nvPr>
        </p:nvSpPr>
        <p:spPr/>
        <p:txBody>
          <a:bodyPr/>
          <a:lstStyle/>
          <a:p>
            <a:endParaRPr lang="ar-IQ">
              <a:solidFill>
                <a:srgbClr val="575F6D"/>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extLst>
      <p:ext uri="{BB962C8B-B14F-4D97-AF65-F5344CB8AC3E}">
        <p14:creationId xmlns:p14="http://schemas.microsoft.com/office/powerpoint/2010/main" val="33399746"/>
      </p:ext>
    </p:extLst>
  </p:cSld>
  <p:clrMapOvr>
    <a:masterClrMapping/>
  </p:clrMapOvr>
  <p:transition spd="med">
    <p:randomBar dir="vert"/>
  </p:transition>
  <p:timing>
    <p:tnLst>
      <p:par>
        <p:cTn id="1" dur="indefinite" restart="never" nodeType="tmRoot"/>
      </p:par>
    </p:tnLst>
  </p:timing>
</p:sldLayout>
</file>

<file path=ppt/slideLayouts/slideLayout619.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عنوان 28"/>
          <p:cNvSpPr>
            <a:spLocks noGrp="1"/>
          </p:cNvSpPr>
          <p:nvPr>
            <p:ph type="ctrTitle"/>
          </p:nvPr>
        </p:nvSpPr>
        <p:spPr>
          <a:xfrm>
            <a:off x="381000" y="4853411"/>
            <a:ext cx="8458200" cy="1222375"/>
          </a:xfrm>
        </p:spPr>
        <p:txBody>
          <a:bodyPr anchor="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2" name="عنصر نائب للتذييل 1"/>
          <p:cNvSpPr>
            <a:spLocks noGrp="1"/>
          </p:cNvSpPr>
          <p:nvPr>
            <p:ph type="ftr" sz="quarter" idx="11"/>
          </p:nvPr>
        </p:nvSpPr>
        <p:spPr/>
        <p:txBody>
          <a:bodyPr/>
          <a:lstStyle/>
          <a:p>
            <a:endParaRPr lang="ar-IQ">
              <a:solidFill>
                <a:srgbClr val="F0A22E">
                  <a:shade val="75000"/>
                </a:srgbClr>
              </a:solidFill>
            </a:endParaRPr>
          </a:p>
        </p:txBody>
      </p:sp>
      <p:sp>
        <p:nvSpPr>
          <p:cNvPr id="15" name="عنصر نائب لرقم الشريحة 14"/>
          <p:cNvSpPr>
            <a:spLocks noGrp="1"/>
          </p:cNvSpPr>
          <p:nvPr>
            <p:ph type="sldNum" sz="quarter" idx="12"/>
          </p:nvPr>
        </p:nvSpPr>
        <p:spPr>
          <a:xfrm>
            <a:off x="8229600" y="6473952"/>
            <a:ext cx="758952" cy="246888"/>
          </a:xfrm>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1285865589"/>
      </p:ext>
    </p:extLst>
  </p:cSld>
  <p:clrMapOvr>
    <a:masterClrMapping/>
  </p:clrMapOvr>
  <p:transition spd="med">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12E985AD-DD53-4F18-8A6A-35154123CFC3}" type="datetimeFigureOut">
              <a:rPr lang="ar-IQ" smtClean="0"/>
              <a:pPr/>
              <a:t>10/02/1439</a:t>
            </a:fld>
            <a:endParaRPr lang="ar-IQ"/>
          </a:p>
        </p:txBody>
      </p:sp>
      <p:sp>
        <p:nvSpPr>
          <p:cNvPr id="3" name="عنصر نائب للتذييل 2"/>
          <p:cNvSpPr>
            <a:spLocks noGrp="1"/>
          </p:cNvSpPr>
          <p:nvPr>
            <p:ph type="ftr" sz="quarter" idx="11"/>
          </p:nvPr>
        </p:nvSpPr>
        <p:spPr/>
        <p:txBody>
          <a:bodyPr/>
          <a:lstStyle>
            <a:extLst/>
          </a:lstStyle>
          <a:p>
            <a:endParaRPr lang="ar-IQ"/>
          </a:p>
        </p:txBody>
      </p:sp>
      <p:sp>
        <p:nvSpPr>
          <p:cNvPr id="4" name="عنصر نائب لرقم الشريحة 3"/>
          <p:cNvSpPr>
            <a:spLocks noGrp="1"/>
          </p:cNvSpPr>
          <p:nvPr>
            <p:ph type="sldNum" sz="quarter" idx="12"/>
          </p:nvPr>
        </p:nvSpPr>
        <p:spPr/>
        <p:txBody>
          <a:bodyPr/>
          <a:lstStyle>
            <a:extLst/>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smtClean="0"/>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19" name="عنصر نائب للتذييل 18"/>
          <p:cNvSpPr>
            <a:spLocks noGrp="1"/>
          </p:cNvSpPr>
          <p:nvPr>
            <p:ph type="ftr" sz="quarter" idx="11"/>
          </p:nvPr>
        </p:nvSpPr>
        <p:spPr>
          <a:xfrm>
            <a:off x="3581400" y="76200"/>
            <a:ext cx="2895600" cy="288925"/>
          </a:xfrm>
        </p:spPr>
        <p:txBody>
          <a:bodyPr/>
          <a:lstStyle/>
          <a:p>
            <a:endParaRPr lang="ar-IQ">
              <a:solidFill>
                <a:srgbClr val="F0A22E">
                  <a:shade val="75000"/>
                </a:srgbClr>
              </a:solidFill>
            </a:endParaRPr>
          </a:p>
        </p:txBody>
      </p:sp>
      <p:sp>
        <p:nvSpPr>
          <p:cNvPr id="16" name="عنصر نائب لرقم الشريحة 15"/>
          <p:cNvSpPr>
            <a:spLocks noGrp="1"/>
          </p:cNvSpPr>
          <p:nvPr>
            <p:ph type="sldNum" sz="quarter" idx="12"/>
          </p:nvPr>
        </p:nvSpPr>
        <p:spPr>
          <a:xfrm>
            <a:off x="8229600" y="6473952"/>
            <a:ext cx="758952" cy="246888"/>
          </a:xfrm>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1589187436"/>
      </p:ext>
    </p:extLst>
  </p:cSld>
  <p:clrMapOvr>
    <a:masterClrMapping/>
  </p:clrMapOvr>
  <p:transition spd="med">
    <p:randomBar dir="vert"/>
  </p:transition>
</p:sldLayout>
</file>

<file path=ppt/slideLayouts/slideLayout621.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9" name="عنصر نائب للتاريخ 18"/>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11" name="عنصر نائب للتذييل 10"/>
          <p:cNvSpPr>
            <a:spLocks noGrp="1"/>
          </p:cNvSpPr>
          <p:nvPr>
            <p:ph type="ftr" sz="quarter" idx="11"/>
          </p:nvPr>
        </p:nvSpPr>
        <p:spPr/>
        <p:txBody>
          <a:bodyPr/>
          <a:lstStyle/>
          <a:p>
            <a:endParaRPr lang="ar-IQ">
              <a:solidFill>
                <a:srgbClr val="F0A22E">
                  <a:shade val="75000"/>
                </a:srgbClr>
              </a:solidFill>
            </a:endParaRPr>
          </a:p>
        </p:txBody>
      </p:sp>
      <p:sp>
        <p:nvSpPr>
          <p:cNvPr id="16" name="عنصر نائب لرقم الشريحة 15"/>
          <p:cNvSpPr>
            <a:spLocks noGrp="1"/>
          </p:cNvSpPr>
          <p:nvPr>
            <p:ph type="sldNum" sz="quarter" idx="12"/>
          </p:nvPr>
        </p:nvSpPr>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
        <p:nvSpPr>
          <p:cNvPr id="8" name="عنوان 7"/>
          <p:cNvSpPr>
            <a:spLocks noGrp="1"/>
          </p:cNvSpPr>
          <p:nvPr>
            <p:ph type="title"/>
          </p:nvPr>
        </p:nvSpPr>
        <p:spPr>
          <a:xfrm>
            <a:off x="180475" y="2947085"/>
            <a:ext cx="8686800" cy="1184825"/>
          </a:xfrm>
        </p:spPr>
        <p:txBody>
          <a:bodyPr rtlCol="0" anchor="t"/>
          <a:lstStyle>
            <a:lvl1pPr algn="r">
              <a:defRPr/>
            </a:lvl1pPr>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1966941635"/>
      </p:ext>
    </p:extLst>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62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10" name="عنصر نائب للتذييل 9"/>
          <p:cNvSpPr>
            <a:spLocks noGrp="1"/>
          </p:cNvSpPr>
          <p:nvPr>
            <p:ph type="ftr" sz="quarter" idx="11"/>
          </p:nvPr>
        </p:nvSpPr>
        <p:spPr/>
        <p:txBody>
          <a:bodyPr/>
          <a:lstStyle/>
          <a:p>
            <a:endParaRPr lang="ar-IQ">
              <a:solidFill>
                <a:srgbClr val="F0A22E">
                  <a:shade val="75000"/>
                </a:srgbClr>
              </a:solidFill>
            </a:endParaRPr>
          </a:p>
        </p:txBody>
      </p:sp>
      <p:sp>
        <p:nvSpPr>
          <p:cNvPr id="31" name="عنصر نائب لرقم الشريحة 30"/>
          <p:cNvSpPr>
            <a:spLocks noGrp="1"/>
          </p:cNvSpPr>
          <p:nvPr>
            <p:ph type="sldNum" sz="quarter" idx="12"/>
          </p:nvPr>
        </p:nvSpPr>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227675946"/>
      </p:ext>
    </p:extLst>
  </p:cSld>
  <p:clrMapOvr>
    <a:masterClrMapping/>
  </p:clrMapOvr>
  <p:transition spd="med">
    <p:randomBar dir="vert"/>
  </p:transition>
</p:sldLayout>
</file>

<file path=ppt/slideLayouts/slideLayout623.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304800" y="5410200"/>
            <a:ext cx="8610600" cy="882650"/>
          </a:xfrm>
        </p:spPr>
        <p:txBody>
          <a:bodyPr anchor="ctr"/>
          <a:lstStyle>
            <a:lvl1pPr>
              <a:defRPr/>
            </a:lvl1p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8" name="عنصر نائب للمحتوى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6" name="عنصر نائب للتذييل 5"/>
          <p:cNvSpPr>
            <a:spLocks noGrp="1"/>
          </p:cNvSpPr>
          <p:nvPr>
            <p:ph type="ftr" sz="quarter" idx="11"/>
          </p:nvPr>
        </p:nvSpPr>
        <p:spPr/>
        <p:txBody>
          <a:bodyPr/>
          <a:lstStyle/>
          <a:p>
            <a:endParaRPr lang="ar-IQ">
              <a:solidFill>
                <a:srgbClr val="F0A22E">
                  <a:shade val="75000"/>
                </a:srgbClr>
              </a:solidFill>
            </a:endParaRPr>
          </a:p>
        </p:txBody>
      </p:sp>
      <p:sp>
        <p:nvSpPr>
          <p:cNvPr id="7" name="عنصر نائب لرقم الشريحة 6"/>
          <p:cNvSpPr>
            <a:spLocks noGrp="1"/>
          </p:cNvSpPr>
          <p:nvPr>
            <p:ph type="sldNum" sz="quarter" idx="12"/>
          </p:nvPr>
        </p:nvSpPr>
        <p:spPr>
          <a:xfrm>
            <a:off x="8229600" y="6477000"/>
            <a:ext cx="762000" cy="246888"/>
          </a:xfrm>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
        <p:nvSpPr>
          <p:cNvPr id="11" name="رابط مستقيم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529232475"/>
      </p:ext>
    </p:extLst>
  </p:cSld>
  <p:clrMapOvr>
    <a:masterClrMapping/>
  </p:clrMapOvr>
  <p:transition spd="med">
    <p:randomBar dir="vert"/>
  </p:transition>
</p:sldLayout>
</file>

<file path=ppt/slideLayouts/slideLayout62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21" name="عنصر نائب للتذييل 20"/>
          <p:cNvSpPr>
            <a:spLocks noGrp="1"/>
          </p:cNvSpPr>
          <p:nvPr>
            <p:ph type="ftr" sz="quarter" idx="11"/>
          </p:nvPr>
        </p:nvSpPr>
        <p:spPr/>
        <p:txBody>
          <a:bodyPr/>
          <a:lstStyle/>
          <a:p>
            <a:endParaRPr lang="ar-IQ">
              <a:solidFill>
                <a:srgbClr val="F0A22E">
                  <a:shade val="75000"/>
                </a:srgbClr>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866336588"/>
      </p:ext>
    </p:extLst>
  </p:cSld>
  <p:clrMapOvr>
    <a:masterClrMapping/>
  </p:clrMapOvr>
  <p:transition spd="med">
    <p:randomBar dir="vert"/>
  </p:transition>
</p:sldLayout>
</file>

<file path=ppt/slideLayouts/slideLayout625.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24" name="عنصر نائب للتذييل 23"/>
          <p:cNvSpPr>
            <a:spLocks noGrp="1"/>
          </p:cNvSpPr>
          <p:nvPr>
            <p:ph type="ftr" sz="quarter" idx="11"/>
          </p:nvPr>
        </p:nvSpPr>
        <p:spPr/>
        <p:txBody>
          <a:bodyPr/>
          <a:lstStyle/>
          <a:p>
            <a:endParaRPr lang="ar-IQ">
              <a:solidFill>
                <a:srgbClr val="F0A22E">
                  <a:shade val="75000"/>
                </a:srgbClr>
              </a:solidFill>
            </a:endParaRPr>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3579531496"/>
      </p:ext>
    </p:extLst>
  </p:cSld>
  <p:clrMapOvr>
    <a:masterClrMapping/>
  </p:clrMapOvr>
  <p:transition spd="med">
    <p:randomBar dir="vert"/>
  </p:transition>
</p:sldLayout>
</file>

<file path=ppt/slideLayouts/slideLayout626.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عنوان 11"/>
          <p:cNvSpPr>
            <a:spLocks noGrp="1"/>
          </p:cNvSpPr>
          <p:nvPr>
            <p:ph type="title"/>
          </p:nvPr>
        </p:nvSpPr>
        <p:spPr>
          <a:xfrm>
            <a:off x="457200" y="5486400"/>
            <a:ext cx="8458200" cy="520700"/>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14" name="عنصر نائب للمحتوى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29" name="عنصر نائب للتذييل 28"/>
          <p:cNvSpPr>
            <a:spLocks noGrp="1"/>
          </p:cNvSpPr>
          <p:nvPr>
            <p:ph type="ftr" sz="quarter" idx="11"/>
          </p:nvPr>
        </p:nvSpPr>
        <p:spPr/>
        <p:txBody>
          <a:bodyPr/>
          <a:lstStyle/>
          <a:p>
            <a:endParaRPr lang="ar-IQ">
              <a:solidFill>
                <a:srgbClr val="F0A22E">
                  <a:shade val="75000"/>
                </a:srgbClr>
              </a:solidFill>
            </a:endParaRPr>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2392374869"/>
      </p:ext>
    </p:extLst>
  </p:cSld>
  <p:clrMapOvr>
    <a:masterClrMapping/>
  </p:clrMapOvr>
  <p:transition spd="med">
    <p:randomBar dir="vert"/>
  </p:transition>
</p:sldLayout>
</file>

<file path=ppt/slideLayouts/slideLayout627.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smtClean="0"/>
              <a:t>انقر فوق الرمز لإضافة صورة</a:t>
            </a:r>
            <a:endParaRPr kumimoji="0" lang="en-US" dirty="0"/>
          </a:p>
        </p:txBody>
      </p:sp>
      <p:sp>
        <p:nvSpPr>
          <p:cNvPr id="7" name="عنصر نائب للتاريخ 6"/>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5" name="عنصر نائب للتذييل 4"/>
          <p:cNvSpPr>
            <a:spLocks noGrp="1"/>
          </p:cNvSpPr>
          <p:nvPr>
            <p:ph type="ftr" sz="quarter" idx="11"/>
          </p:nvPr>
        </p:nvSpPr>
        <p:spPr/>
        <p:txBody>
          <a:bodyPr/>
          <a:lstStyle/>
          <a:p>
            <a:endParaRPr lang="ar-IQ">
              <a:solidFill>
                <a:srgbClr val="F0A22E">
                  <a:shade val="75000"/>
                </a:srgbClr>
              </a:solidFill>
            </a:endParaRPr>
          </a:p>
        </p:txBody>
      </p:sp>
      <p:sp>
        <p:nvSpPr>
          <p:cNvPr id="31" name="عنصر نائب لرقم الشريحة 30"/>
          <p:cNvSpPr>
            <a:spLocks noGrp="1"/>
          </p:cNvSpPr>
          <p:nvPr>
            <p:ph type="sldNum" sz="quarter" idx="12"/>
          </p:nvPr>
        </p:nvSpPr>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
        <p:nvSpPr>
          <p:cNvPr id="17" name="عنوان 16"/>
          <p:cNvSpPr>
            <a:spLocks noGrp="1"/>
          </p:cNvSpPr>
          <p:nvPr>
            <p:ph type="title"/>
          </p:nvPr>
        </p:nvSpPr>
        <p:spPr>
          <a:xfrm>
            <a:off x="381000" y="4993760"/>
            <a:ext cx="5867400" cy="522288"/>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Tree>
    <p:extLst>
      <p:ext uri="{BB962C8B-B14F-4D97-AF65-F5344CB8AC3E}">
        <p14:creationId xmlns:p14="http://schemas.microsoft.com/office/powerpoint/2010/main" val="1806809185"/>
      </p:ext>
    </p:extLst>
  </p:cSld>
  <p:clrMapOvr>
    <a:masterClrMapping/>
  </p:clrMapOvr>
  <p:transition spd="med">
    <p:randomBar dir="vert"/>
  </p:transition>
</p:sldLayout>
</file>

<file path=ppt/slideLayouts/slideLayout62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5" name="عنصر نائب للتذييل 4"/>
          <p:cNvSpPr>
            <a:spLocks noGrp="1"/>
          </p:cNvSpPr>
          <p:nvPr>
            <p:ph type="ftr" sz="quarter" idx="11"/>
          </p:nvPr>
        </p:nvSpPr>
        <p:spPr/>
        <p:txBody>
          <a:bodyPr/>
          <a:lstStyle/>
          <a:p>
            <a:endParaRPr lang="ar-IQ">
              <a:solidFill>
                <a:srgbClr val="F0A22E">
                  <a:shade val="75000"/>
                </a:srgbClr>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3788702957"/>
      </p:ext>
    </p:extLst>
  </p:cSld>
  <p:clrMapOvr>
    <a:masterClrMapping/>
  </p:clrMapOvr>
  <p:transition spd="med">
    <p:randomBar dir="vert"/>
  </p:transition>
</p:sldLayout>
</file>

<file path=ppt/slideLayouts/slideLayout629.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549276"/>
            <a:ext cx="6248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5" name="عنصر نائب للتذييل 4"/>
          <p:cNvSpPr>
            <a:spLocks noGrp="1"/>
          </p:cNvSpPr>
          <p:nvPr>
            <p:ph type="ftr" sz="quarter" idx="11"/>
          </p:nvPr>
        </p:nvSpPr>
        <p:spPr/>
        <p:txBody>
          <a:bodyPr/>
          <a:lstStyle/>
          <a:p>
            <a:endParaRPr lang="ar-IQ">
              <a:solidFill>
                <a:srgbClr val="F0A22E">
                  <a:shade val="75000"/>
                </a:srgbClr>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Tree>
    <p:extLst>
      <p:ext uri="{BB962C8B-B14F-4D97-AF65-F5344CB8AC3E}">
        <p14:creationId xmlns:p14="http://schemas.microsoft.com/office/powerpoint/2010/main" val="3171092260"/>
      </p:ext>
    </p:extLst>
  </p:cSld>
  <p:clrMapOvr>
    <a:masterClrMapping/>
  </p:clrMapOvr>
  <p:transition spd="med">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64D8FCAD-4FD1-4ABE-B091-4AE7D1D756F5}"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transition spd="med">
    <p:randomBar dir="vert"/>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12E985AD-DD53-4F18-8A6A-35154123CFC3}" type="datetimeFigureOut">
              <a:rPr lang="ar-IQ" smtClean="0">
                <a:solidFill>
                  <a:srgbClr val="D6ECFF">
                    <a:shade val="90000"/>
                  </a:srgbClr>
                </a:solidFill>
              </a:rPr>
              <a:pPr/>
              <a:t>10/02/1439</a:t>
            </a:fld>
            <a:endParaRPr lang="ar-IQ">
              <a:solidFill>
                <a:srgbClr val="D6ECFF">
                  <a:shade val="90000"/>
                </a:srgbClr>
              </a:solidFill>
            </a:endParaRPr>
          </a:p>
        </p:txBody>
      </p:sp>
      <p:sp>
        <p:nvSpPr>
          <p:cNvPr id="19" name="عنصر نائب للتذييل 18"/>
          <p:cNvSpPr>
            <a:spLocks noGrp="1"/>
          </p:cNvSpPr>
          <p:nvPr>
            <p:ph type="ftr" sz="quarter" idx="11"/>
          </p:nvPr>
        </p:nvSpPr>
        <p:spPr/>
        <p:txBody>
          <a:bodyPr/>
          <a:lstStyle/>
          <a:p>
            <a:endParaRPr lang="ar-IQ">
              <a:solidFill>
                <a:srgbClr val="D6ECFF">
                  <a:shade val="90000"/>
                </a:srgbClr>
              </a:solidFill>
            </a:endParaRPr>
          </a:p>
        </p:txBody>
      </p:sp>
      <p:sp>
        <p:nvSpPr>
          <p:cNvPr id="27" name="عنصر نائب لرقم الشريحة 26"/>
          <p:cNvSpPr>
            <a:spLocks noGrp="1"/>
          </p:cNvSpPr>
          <p:nvPr>
            <p:ph type="sldNum" sz="quarter" idx="12"/>
          </p:nvPr>
        </p:nvSpPr>
        <p:spPr/>
        <p:txBody>
          <a:bodyPr/>
          <a:lstStyle/>
          <a:p>
            <a:fld id="{64D8FCAD-4FD1-4ABE-B091-4AE7D1D756F5}" type="slidenum">
              <a:rPr lang="ar-IQ" smtClean="0">
                <a:solidFill>
                  <a:srgbClr val="D6ECFF">
                    <a:shade val="90000"/>
                  </a:srgbClr>
                </a:solidFill>
              </a:rPr>
              <a:pPr/>
              <a:t>‹#›</a:t>
            </a:fld>
            <a:endParaRPr lang="ar-IQ">
              <a:solidFill>
                <a:srgbClr val="D6ECFF">
                  <a:shade val="90000"/>
                </a:srgbClr>
              </a:solidFill>
            </a:endParaRPr>
          </a:p>
        </p:txBody>
      </p:sp>
    </p:spTree>
    <p:extLst>
      <p:ext uri="{BB962C8B-B14F-4D97-AF65-F5344CB8AC3E}">
        <p14:creationId xmlns:p14="http://schemas.microsoft.com/office/powerpoint/2010/main" val="444078670"/>
      </p:ext>
    </p:extLst>
  </p:cSld>
  <p:clrMapOvr>
    <a:overrideClrMapping bg1="dk1" tx1="lt1" bg2="dk2" tx2="lt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63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solidFill>
                  <a:srgbClr val="4E5B6F">
                    <a:shade val="90000"/>
                  </a:srgbClr>
                </a:solidFill>
              </a:rPr>
              <a:pPr/>
              <a:t>10/02/1439</a:t>
            </a:fld>
            <a:endParaRPr lang="ar-IQ">
              <a:solidFill>
                <a:srgbClr val="4E5B6F">
                  <a:shade val="90000"/>
                </a:srgbClr>
              </a:solidFill>
            </a:endParaRPr>
          </a:p>
        </p:txBody>
      </p:sp>
      <p:sp>
        <p:nvSpPr>
          <p:cNvPr id="5" name="عنصر نائب للتذييل 4"/>
          <p:cNvSpPr>
            <a:spLocks noGrp="1"/>
          </p:cNvSpPr>
          <p:nvPr>
            <p:ph type="ftr" sz="quarter" idx="11"/>
          </p:nvPr>
        </p:nvSpPr>
        <p:spPr/>
        <p:txBody>
          <a:bodyPr/>
          <a:lstStyle/>
          <a:p>
            <a:endParaRPr lang="ar-IQ">
              <a:solidFill>
                <a:srgbClr val="4E5B6F">
                  <a:shade val="90000"/>
                </a:srgbClr>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solidFill>
                  <a:srgbClr val="4E5B6F">
                    <a:shade val="90000"/>
                  </a:srgbClr>
                </a:solidFill>
              </a:rPr>
              <a:pPr/>
              <a:t>‹#›</a:t>
            </a:fld>
            <a:endParaRPr lang="ar-IQ">
              <a:solidFill>
                <a:srgbClr val="4E5B6F">
                  <a:shade val="90000"/>
                </a:srgbClr>
              </a:solidFill>
            </a:endParaRPr>
          </a:p>
        </p:txBody>
      </p:sp>
    </p:spTree>
    <p:extLst>
      <p:ext uri="{BB962C8B-B14F-4D97-AF65-F5344CB8AC3E}">
        <p14:creationId xmlns:p14="http://schemas.microsoft.com/office/powerpoint/2010/main" val="2423600508"/>
      </p:ext>
    </p:extLst>
  </p:cSld>
  <p:clrMapOvr>
    <a:masterClrMapping/>
  </p:clrMapOvr>
  <p:transition spd="med">
    <p:randomBar dir="vert"/>
  </p:transition>
  <p:timing>
    <p:tnLst>
      <p:par>
        <p:cTn id="1" dur="indefinite" restart="never" nodeType="tmRoot"/>
      </p:par>
    </p:tnLst>
  </p:timing>
</p:sldLayout>
</file>

<file path=ppt/slideLayouts/slideLayout632.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2E985AD-DD53-4F18-8A6A-35154123CFC3}" type="datetimeFigureOut">
              <a:rPr lang="ar-IQ" smtClean="0">
                <a:solidFill>
                  <a:srgbClr val="D6ECFF">
                    <a:shade val="90000"/>
                  </a:srgbClr>
                </a:solidFill>
              </a:rPr>
              <a:pPr/>
              <a:t>10/02/1439</a:t>
            </a:fld>
            <a:endParaRPr lang="ar-IQ">
              <a:solidFill>
                <a:srgbClr val="D6ECFF">
                  <a:shade val="90000"/>
                </a:srgbClr>
              </a:solidFill>
            </a:endParaRPr>
          </a:p>
        </p:txBody>
      </p:sp>
      <p:sp>
        <p:nvSpPr>
          <p:cNvPr id="5" name="عنصر نائب للتذييل 4"/>
          <p:cNvSpPr>
            <a:spLocks noGrp="1"/>
          </p:cNvSpPr>
          <p:nvPr>
            <p:ph type="ftr" sz="quarter" idx="11"/>
          </p:nvPr>
        </p:nvSpPr>
        <p:spPr/>
        <p:txBody>
          <a:bodyPr/>
          <a:lstStyle/>
          <a:p>
            <a:endParaRPr lang="ar-IQ">
              <a:solidFill>
                <a:srgbClr val="D6ECFF">
                  <a:shade val="90000"/>
                </a:srgbClr>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solidFill>
                  <a:srgbClr val="D6ECFF">
                    <a:shade val="90000"/>
                  </a:srgbClr>
                </a:solidFill>
              </a:rPr>
              <a:pPr/>
              <a:t>‹#›</a:t>
            </a:fld>
            <a:endParaRPr lang="ar-IQ">
              <a:solidFill>
                <a:srgbClr val="D6ECFF">
                  <a:shade val="90000"/>
                </a:srgbClr>
              </a:solidFill>
            </a:endParaRPr>
          </a:p>
        </p:txBody>
      </p:sp>
    </p:spTree>
    <p:extLst>
      <p:ext uri="{BB962C8B-B14F-4D97-AF65-F5344CB8AC3E}">
        <p14:creationId xmlns:p14="http://schemas.microsoft.com/office/powerpoint/2010/main" val="876214428"/>
      </p:ext>
    </p:extLst>
  </p:cSld>
  <p:clrMapOvr>
    <a:overrideClrMapping bg1="dk1" tx1="lt1" bg2="dk2" tx2="lt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63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2E985AD-DD53-4F18-8A6A-35154123CFC3}" type="datetimeFigureOut">
              <a:rPr lang="ar-IQ" smtClean="0">
                <a:solidFill>
                  <a:srgbClr val="4E5B6F">
                    <a:shade val="90000"/>
                  </a:srgbClr>
                </a:solidFill>
              </a:rPr>
              <a:pPr/>
              <a:t>10/02/1439</a:t>
            </a:fld>
            <a:endParaRPr lang="ar-IQ">
              <a:solidFill>
                <a:srgbClr val="4E5B6F">
                  <a:shade val="90000"/>
                </a:srgbClr>
              </a:solidFill>
            </a:endParaRPr>
          </a:p>
        </p:txBody>
      </p:sp>
      <p:sp>
        <p:nvSpPr>
          <p:cNvPr id="6" name="عنصر نائب للتذييل 5"/>
          <p:cNvSpPr>
            <a:spLocks noGrp="1"/>
          </p:cNvSpPr>
          <p:nvPr>
            <p:ph type="ftr" sz="quarter" idx="11"/>
          </p:nvPr>
        </p:nvSpPr>
        <p:spPr/>
        <p:txBody>
          <a:bodyPr/>
          <a:lstStyle/>
          <a:p>
            <a:endParaRPr lang="ar-IQ">
              <a:solidFill>
                <a:srgbClr val="4E5B6F">
                  <a:shade val="90000"/>
                </a:srgbClr>
              </a:solidFill>
            </a:endParaRPr>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solidFill>
                  <a:srgbClr val="4E5B6F">
                    <a:shade val="90000"/>
                  </a:srgbClr>
                </a:solidFill>
              </a:rPr>
              <a:pPr/>
              <a:t>‹#›</a:t>
            </a:fld>
            <a:endParaRPr lang="ar-IQ">
              <a:solidFill>
                <a:srgbClr val="4E5B6F">
                  <a:shade val="90000"/>
                </a:srgbClr>
              </a:solidFill>
            </a:endParaRPr>
          </a:p>
        </p:txBody>
      </p:sp>
    </p:spTree>
    <p:extLst>
      <p:ext uri="{BB962C8B-B14F-4D97-AF65-F5344CB8AC3E}">
        <p14:creationId xmlns:p14="http://schemas.microsoft.com/office/powerpoint/2010/main" val="741359805"/>
      </p:ext>
    </p:extLst>
  </p:cSld>
  <p:clrMapOvr>
    <a:masterClrMapping/>
  </p:clrMapOvr>
  <p:transition spd="med">
    <p:randomBar dir="vert"/>
  </p:transition>
  <p:timing>
    <p:tnLst>
      <p:par>
        <p:cTn id="1" dur="indefinite" restart="never" nodeType="tmRoot"/>
      </p:par>
    </p:tnLst>
  </p:timing>
</p:sldLayout>
</file>

<file path=ppt/slideLayouts/slideLayout63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2E985AD-DD53-4F18-8A6A-35154123CFC3}" type="datetimeFigureOut">
              <a:rPr lang="ar-IQ" smtClean="0">
                <a:solidFill>
                  <a:srgbClr val="4E5B6F">
                    <a:shade val="90000"/>
                  </a:srgbClr>
                </a:solidFill>
              </a:rPr>
              <a:pPr/>
              <a:t>10/02/1439</a:t>
            </a:fld>
            <a:endParaRPr lang="ar-IQ">
              <a:solidFill>
                <a:srgbClr val="4E5B6F">
                  <a:shade val="90000"/>
                </a:srgbClr>
              </a:solidFill>
            </a:endParaRPr>
          </a:p>
        </p:txBody>
      </p:sp>
      <p:sp>
        <p:nvSpPr>
          <p:cNvPr id="8" name="عنصر نائب للتذييل 7"/>
          <p:cNvSpPr>
            <a:spLocks noGrp="1"/>
          </p:cNvSpPr>
          <p:nvPr>
            <p:ph type="ftr" sz="quarter" idx="11"/>
          </p:nvPr>
        </p:nvSpPr>
        <p:spPr/>
        <p:txBody>
          <a:bodyPr/>
          <a:lstStyle/>
          <a:p>
            <a:endParaRPr lang="ar-IQ">
              <a:solidFill>
                <a:srgbClr val="4E5B6F">
                  <a:shade val="90000"/>
                </a:srgbClr>
              </a:solidFill>
            </a:endParaRPr>
          </a:p>
        </p:txBody>
      </p:sp>
      <p:sp>
        <p:nvSpPr>
          <p:cNvPr id="9" name="عنصر نائب لرقم الشريحة 8"/>
          <p:cNvSpPr>
            <a:spLocks noGrp="1"/>
          </p:cNvSpPr>
          <p:nvPr>
            <p:ph type="sldNum" sz="quarter" idx="12"/>
          </p:nvPr>
        </p:nvSpPr>
        <p:spPr/>
        <p:txBody>
          <a:bodyPr/>
          <a:lstStyle/>
          <a:p>
            <a:fld id="{64D8FCAD-4FD1-4ABE-B091-4AE7D1D756F5}" type="slidenum">
              <a:rPr lang="ar-IQ" smtClean="0">
                <a:solidFill>
                  <a:srgbClr val="4E5B6F">
                    <a:shade val="90000"/>
                  </a:srgbClr>
                </a:solidFill>
              </a:rPr>
              <a:pPr/>
              <a:t>‹#›</a:t>
            </a:fld>
            <a:endParaRPr lang="ar-IQ">
              <a:solidFill>
                <a:srgbClr val="4E5B6F">
                  <a:shade val="90000"/>
                </a:srgbClr>
              </a:solidFill>
            </a:endParaRPr>
          </a:p>
        </p:txBody>
      </p:sp>
    </p:spTree>
    <p:extLst>
      <p:ext uri="{BB962C8B-B14F-4D97-AF65-F5344CB8AC3E}">
        <p14:creationId xmlns:p14="http://schemas.microsoft.com/office/powerpoint/2010/main" val="3221290358"/>
      </p:ext>
    </p:extLst>
  </p:cSld>
  <p:clrMapOvr>
    <a:masterClrMapping/>
  </p:clrMapOvr>
  <p:transition spd="med">
    <p:randomBar dir="vert"/>
  </p:transition>
  <p:timing>
    <p:tnLst>
      <p:par>
        <p:cTn id="1" dur="indefinite" restart="never" nodeType="tmRoot"/>
      </p:par>
    </p:tnLst>
  </p:timing>
</p:sldLayout>
</file>

<file path=ppt/slideLayouts/slideLayout63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2E985AD-DD53-4F18-8A6A-35154123CFC3}" type="datetimeFigureOut">
              <a:rPr lang="ar-IQ" smtClean="0">
                <a:solidFill>
                  <a:srgbClr val="4E5B6F">
                    <a:shade val="90000"/>
                  </a:srgbClr>
                </a:solidFill>
              </a:rPr>
              <a:pPr/>
              <a:t>10/02/1439</a:t>
            </a:fld>
            <a:endParaRPr lang="ar-IQ">
              <a:solidFill>
                <a:srgbClr val="4E5B6F">
                  <a:shade val="90000"/>
                </a:srgbClr>
              </a:solidFill>
            </a:endParaRPr>
          </a:p>
        </p:txBody>
      </p:sp>
      <p:sp>
        <p:nvSpPr>
          <p:cNvPr id="4" name="عنصر نائب للتذييل 3"/>
          <p:cNvSpPr>
            <a:spLocks noGrp="1"/>
          </p:cNvSpPr>
          <p:nvPr>
            <p:ph type="ftr" sz="quarter" idx="11"/>
          </p:nvPr>
        </p:nvSpPr>
        <p:spPr/>
        <p:txBody>
          <a:bodyPr/>
          <a:lstStyle/>
          <a:p>
            <a:endParaRPr lang="ar-IQ">
              <a:solidFill>
                <a:srgbClr val="4E5B6F">
                  <a:shade val="90000"/>
                </a:srgbClr>
              </a:solidFill>
            </a:endParaRPr>
          </a:p>
        </p:txBody>
      </p:sp>
      <p:sp>
        <p:nvSpPr>
          <p:cNvPr id="5" name="عنصر نائب لرقم الشريحة 4"/>
          <p:cNvSpPr>
            <a:spLocks noGrp="1"/>
          </p:cNvSpPr>
          <p:nvPr>
            <p:ph type="sldNum" sz="quarter" idx="12"/>
          </p:nvPr>
        </p:nvSpPr>
        <p:spPr/>
        <p:txBody>
          <a:bodyPr/>
          <a:lstStyle/>
          <a:p>
            <a:fld id="{64D8FCAD-4FD1-4ABE-B091-4AE7D1D756F5}" type="slidenum">
              <a:rPr lang="ar-IQ" smtClean="0">
                <a:solidFill>
                  <a:srgbClr val="4E5B6F">
                    <a:shade val="90000"/>
                  </a:srgbClr>
                </a:solidFill>
              </a:rPr>
              <a:pPr/>
              <a:t>‹#›</a:t>
            </a:fld>
            <a:endParaRPr lang="ar-IQ">
              <a:solidFill>
                <a:srgbClr val="4E5B6F">
                  <a:shade val="90000"/>
                </a:srgbClr>
              </a:solidFill>
            </a:endParaRPr>
          </a:p>
        </p:txBody>
      </p:sp>
    </p:spTree>
    <p:extLst>
      <p:ext uri="{BB962C8B-B14F-4D97-AF65-F5344CB8AC3E}">
        <p14:creationId xmlns:p14="http://schemas.microsoft.com/office/powerpoint/2010/main" val="1145469022"/>
      </p:ext>
    </p:extLst>
  </p:cSld>
  <p:clrMapOvr>
    <a:masterClrMapping/>
  </p:clrMapOvr>
  <p:transition spd="med">
    <p:randomBar dir="vert"/>
  </p:transition>
  <p:timing>
    <p:tnLst>
      <p:par>
        <p:cTn id="1" dur="indefinite" restart="never" nodeType="tmRoot"/>
      </p:par>
    </p:tnLst>
  </p:timing>
</p:sldLayout>
</file>

<file path=ppt/slideLayouts/slideLayout63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2E985AD-DD53-4F18-8A6A-35154123CFC3}" type="datetimeFigureOut">
              <a:rPr lang="ar-IQ" smtClean="0">
                <a:solidFill>
                  <a:srgbClr val="4E5B6F">
                    <a:shade val="90000"/>
                  </a:srgbClr>
                </a:solidFill>
              </a:rPr>
              <a:pPr/>
              <a:t>10/02/1439</a:t>
            </a:fld>
            <a:endParaRPr lang="ar-IQ">
              <a:solidFill>
                <a:srgbClr val="4E5B6F">
                  <a:shade val="90000"/>
                </a:srgbClr>
              </a:solidFill>
            </a:endParaRPr>
          </a:p>
        </p:txBody>
      </p:sp>
      <p:sp>
        <p:nvSpPr>
          <p:cNvPr id="3" name="عنصر نائب للتذييل 2"/>
          <p:cNvSpPr>
            <a:spLocks noGrp="1"/>
          </p:cNvSpPr>
          <p:nvPr>
            <p:ph type="ftr" sz="quarter" idx="11"/>
          </p:nvPr>
        </p:nvSpPr>
        <p:spPr/>
        <p:txBody>
          <a:bodyPr/>
          <a:lstStyle/>
          <a:p>
            <a:endParaRPr lang="ar-IQ">
              <a:solidFill>
                <a:srgbClr val="4E5B6F">
                  <a:shade val="90000"/>
                </a:srgbClr>
              </a:solidFill>
            </a:endParaRPr>
          </a:p>
        </p:txBody>
      </p:sp>
      <p:sp>
        <p:nvSpPr>
          <p:cNvPr id="4" name="عنصر نائب لرقم الشريحة 3"/>
          <p:cNvSpPr>
            <a:spLocks noGrp="1"/>
          </p:cNvSpPr>
          <p:nvPr>
            <p:ph type="sldNum" sz="quarter" idx="12"/>
          </p:nvPr>
        </p:nvSpPr>
        <p:spPr/>
        <p:txBody>
          <a:bodyPr/>
          <a:lstStyle/>
          <a:p>
            <a:fld id="{64D8FCAD-4FD1-4ABE-B091-4AE7D1D756F5}" type="slidenum">
              <a:rPr lang="ar-IQ" smtClean="0">
                <a:solidFill>
                  <a:srgbClr val="4E5B6F">
                    <a:shade val="90000"/>
                  </a:srgbClr>
                </a:solidFill>
              </a:rPr>
              <a:pPr/>
              <a:t>‹#›</a:t>
            </a:fld>
            <a:endParaRPr lang="ar-IQ">
              <a:solidFill>
                <a:srgbClr val="4E5B6F">
                  <a:shade val="90000"/>
                </a:srgbClr>
              </a:solidFill>
            </a:endParaRPr>
          </a:p>
        </p:txBody>
      </p:sp>
    </p:spTree>
    <p:extLst>
      <p:ext uri="{BB962C8B-B14F-4D97-AF65-F5344CB8AC3E}">
        <p14:creationId xmlns:p14="http://schemas.microsoft.com/office/powerpoint/2010/main" val="2172508174"/>
      </p:ext>
    </p:extLst>
  </p:cSld>
  <p:clrMapOvr>
    <a:masterClrMapping/>
  </p:clrMapOvr>
  <p:transition spd="med">
    <p:randomBar dir="vert"/>
  </p:transition>
  <p:timing>
    <p:tnLst>
      <p:par>
        <p:cTn id="1" dur="indefinite" restart="never" nodeType="tmRoot"/>
      </p:par>
    </p:tnLst>
  </p:timing>
</p:sldLayout>
</file>

<file path=ppt/slideLayouts/slideLayout63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2E985AD-DD53-4F18-8A6A-35154123CFC3}" type="datetimeFigureOut">
              <a:rPr lang="ar-IQ" smtClean="0">
                <a:solidFill>
                  <a:srgbClr val="4E5B6F">
                    <a:shade val="90000"/>
                  </a:srgbClr>
                </a:solidFill>
              </a:rPr>
              <a:pPr/>
              <a:t>10/02/1439</a:t>
            </a:fld>
            <a:endParaRPr lang="ar-IQ">
              <a:solidFill>
                <a:srgbClr val="4E5B6F">
                  <a:shade val="90000"/>
                </a:srgbClr>
              </a:solidFill>
            </a:endParaRPr>
          </a:p>
        </p:txBody>
      </p:sp>
      <p:sp>
        <p:nvSpPr>
          <p:cNvPr id="6" name="عنصر نائب للتذييل 5"/>
          <p:cNvSpPr>
            <a:spLocks noGrp="1"/>
          </p:cNvSpPr>
          <p:nvPr>
            <p:ph type="ftr" sz="quarter" idx="11"/>
          </p:nvPr>
        </p:nvSpPr>
        <p:spPr/>
        <p:txBody>
          <a:bodyPr/>
          <a:lstStyle/>
          <a:p>
            <a:endParaRPr lang="ar-IQ">
              <a:solidFill>
                <a:srgbClr val="4E5B6F">
                  <a:shade val="90000"/>
                </a:srgbClr>
              </a:solidFill>
            </a:endParaRPr>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solidFill>
                  <a:srgbClr val="4E5B6F">
                    <a:shade val="90000"/>
                  </a:srgbClr>
                </a:solidFill>
              </a:rPr>
              <a:pPr/>
              <a:t>‹#›</a:t>
            </a:fld>
            <a:endParaRPr lang="ar-IQ">
              <a:solidFill>
                <a:srgbClr val="4E5B6F">
                  <a:shade val="90000"/>
                </a:srgbClr>
              </a:solidFill>
            </a:endParaRPr>
          </a:p>
        </p:txBody>
      </p:sp>
    </p:spTree>
    <p:extLst>
      <p:ext uri="{BB962C8B-B14F-4D97-AF65-F5344CB8AC3E}">
        <p14:creationId xmlns:p14="http://schemas.microsoft.com/office/powerpoint/2010/main" val="31472003"/>
      </p:ext>
    </p:extLst>
  </p:cSld>
  <p:clrMapOvr>
    <a:masterClrMapping/>
  </p:clrMapOvr>
  <p:transition spd="med">
    <p:randomBar dir="vert"/>
  </p:transition>
  <p:timing>
    <p:tnLst>
      <p:par>
        <p:cTn id="1" dur="indefinite" restart="never" nodeType="tmRoot"/>
      </p:par>
    </p:tnLst>
  </p:timing>
</p:sldLayout>
</file>

<file path=ppt/slideLayouts/slideLayout638.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2E985AD-DD53-4F18-8A6A-35154123CFC3}" type="datetimeFigureOut">
              <a:rPr lang="ar-IQ" smtClean="0">
                <a:solidFill>
                  <a:srgbClr val="4E5B6F">
                    <a:shade val="90000"/>
                  </a:srgbClr>
                </a:solidFill>
              </a:rPr>
              <a:pPr/>
              <a:t>10/02/1439</a:t>
            </a:fld>
            <a:endParaRPr lang="ar-IQ">
              <a:solidFill>
                <a:srgbClr val="4E5B6F">
                  <a:shade val="90000"/>
                </a:srgbClr>
              </a:solidFill>
            </a:endParaRPr>
          </a:p>
        </p:txBody>
      </p:sp>
      <p:sp>
        <p:nvSpPr>
          <p:cNvPr id="6" name="عنصر نائب للتذييل 5"/>
          <p:cNvSpPr>
            <a:spLocks noGrp="1"/>
          </p:cNvSpPr>
          <p:nvPr>
            <p:ph type="ftr" sz="quarter" idx="11"/>
          </p:nvPr>
        </p:nvSpPr>
        <p:spPr/>
        <p:txBody>
          <a:bodyPr/>
          <a:lstStyle/>
          <a:p>
            <a:endParaRPr lang="ar-IQ">
              <a:solidFill>
                <a:srgbClr val="4E5B6F">
                  <a:shade val="90000"/>
                </a:srgbClr>
              </a:solidFill>
            </a:endParaRPr>
          </a:p>
        </p:txBody>
      </p:sp>
      <p:sp>
        <p:nvSpPr>
          <p:cNvPr id="7" name="عنصر نائب لرقم الشريحة 6"/>
          <p:cNvSpPr>
            <a:spLocks noGrp="1"/>
          </p:cNvSpPr>
          <p:nvPr>
            <p:ph type="sldNum" sz="quarter" idx="12"/>
          </p:nvPr>
        </p:nvSpPr>
        <p:spPr>
          <a:xfrm>
            <a:off x="8077200" y="6356350"/>
            <a:ext cx="609600" cy="365125"/>
          </a:xfrm>
        </p:spPr>
        <p:txBody>
          <a:bodyPr/>
          <a:lstStyle/>
          <a:p>
            <a:fld id="{64D8FCAD-4FD1-4ABE-B091-4AE7D1D756F5}" type="slidenum">
              <a:rPr lang="ar-IQ" smtClean="0">
                <a:solidFill>
                  <a:srgbClr val="4E5B6F">
                    <a:shade val="90000"/>
                  </a:srgbClr>
                </a:solidFill>
              </a:rPr>
              <a:pPr/>
              <a:t>‹#›</a:t>
            </a:fld>
            <a:endParaRPr lang="ar-IQ">
              <a:solidFill>
                <a:srgbClr val="4E5B6F">
                  <a:shade val="90000"/>
                </a:srgbClr>
              </a:solidFill>
            </a:endParaRPr>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3289394844"/>
      </p:ext>
    </p:extLst>
  </p:cSld>
  <p:clrMapOvr>
    <a:masterClrMapping/>
  </p:clrMapOvr>
  <p:transition spd="med">
    <p:randomBar dir="vert"/>
  </p:transition>
  <p:timing>
    <p:tnLst>
      <p:par>
        <p:cTn id="1" dur="indefinite" restart="never" nodeType="tmRoot"/>
      </p:par>
    </p:tnLst>
  </p:timing>
</p:sldLayout>
</file>

<file path=ppt/slideLayouts/slideLayout63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solidFill>
                  <a:srgbClr val="4E5B6F">
                    <a:shade val="90000"/>
                  </a:srgbClr>
                </a:solidFill>
              </a:rPr>
              <a:pPr/>
              <a:t>10/02/1439</a:t>
            </a:fld>
            <a:endParaRPr lang="ar-IQ">
              <a:solidFill>
                <a:srgbClr val="4E5B6F">
                  <a:shade val="90000"/>
                </a:srgbClr>
              </a:solidFill>
            </a:endParaRPr>
          </a:p>
        </p:txBody>
      </p:sp>
      <p:sp>
        <p:nvSpPr>
          <p:cNvPr id="5" name="عنصر نائب للتذييل 4"/>
          <p:cNvSpPr>
            <a:spLocks noGrp="1"/>
          </p:cNvSpPr>
          <p:nvPr>
            <p:ph type="ftr" sz="quarter" idx="11"/>
          </p:nvPr>
        </p:nvSpPr>
        <p:spPr/>
        <p:txBody>
          <a:bodyPr/>
          <a:lstStyle/>
          <a:p>
            <a:endParaRPr lang="ar-IQ">
              <a:solidFill>
                <a:srgbClr val="4E5B6F">
                  <a:shade val="90000"/>
                </a:srgbClr>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solidFill>
                  <a:srgbClr val="4E5B6F">
                    <a:shade val="90000"/>
                  </a:srgbClr>
                </a:solidFill>
              </a:rPr>
              <a:pPr/>
              <a:t>‹#›</a:t>
            </a:fld>
            <a:endParaRPr lang="ar-IQ">
              <a:solidFill>
                <a:srgbClr val="4E5B6F">
                  <a:shade val="90000"/>
                </a:srgbClr>
              </a:solidFill>
            </a:endParaRPr>
          </a:p>
        </p:txBody>
      </p:sp>
    </p:spTree>
    <p:extLst>
      <p:ext uri="{BB962C8B-B14F-4D97-AF65-F5344CB8AC3E}">
        <p14:creationId xmlns:p14="http://schemas.microsoft.com/office/powerpoint/2010/main" val="284354534"/>
      </p:ext>
    </p:extLst>
  </p:cSld>
  <p:clrMapOvr>
    <a:masterClrMapping/>
  </p:clrMapOvr>
  <p:transition spd="med">
    <p:randomBar dir="vert"/>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64D8FCAD-4FD1-4ABE-B091-4AE7D1D756F5}" type="slidenum">
              <a:rPr lang="ar-IQ" smtClean="0"/>
              <a:pPr/>
              <a:t>‹#›</a:t>
            </a:fld>
            <a:endParaRPr lang="ar-IQ"/>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شكل حر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مثلث قائم الزاوية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solidFill>
                  <a:srgbClr val="4E5B6F">
                    <a:shade val="90000"/>
                  </a:srgbClr>
                </a:solidFill>
              </a:rPr>
              <a:pPr/>
              <a:t>10/02/1439</a:t>
            </a:fld>
            <a:endParaRPr lang="ar-IQ">
              <a:solidFill>
                <a:srgbClr val="4E5B6F">
                  <a:shade val="90000"/>
                </a:srgbClr>
              </a:solidFill>
            </a:endParaRPr>
          </a:p>
        </p:txBody>
      </p:sp>
      <p:sp>
        <p:nvSpPr>
          <p:cNvPr id="5" name="عنصر نائب للتذييل 4"/>
          <p:cNvSpPr>
            <a:spLocks noGrp="1"/>
          </p:cNvSpPr>
          <p:nvPr>
            <p:ph type="ftr" sz="quarter" idx="11"/>
          </p:nvPr>
        </p:nvSpPr>
        <p:spPr/>
        <p:txBody>
          <a:bodyPr/>
          <a:lstStyle/>
          <a:p>
            <a:endParaRPr lang="ar-IQ">
              <a:solidFill>
                <a:srgbClr val="4E5B6F">
                  <a:shade val="90000"/>
                </a:srgbClr>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solidFill>
                  <a:srgbClr val="4E5B6F">
                    <a:shade val="90000"/>
                  </a:srgbClr>
                </a:solidFill>
              </a:rPr>
              <a:pPr/>
              <a:t>‹#›</a:t>
            </a:fld>
            <a:endParaRPr lang="ar-IQ">
              <a:solidFill>
                <a:srgbClr val="4E5B6F">
                  <a:shade val="90000"/>
                </a:srgbClr>
              </a:solidFill>
            </a:endParaRPr>
          </a:p>
        </p:txBody>
      </p:sp>
    </p:spTree>
    <p:extLst>
      <p:ext uri="{BB962C8B-B14F-4D97-AF65-F5344CB8AC3E}">
        <p14:creationId xmlns:p14="http://schemas.microsoft.com/office/powerpoint/2010/main" val="47644963"/>
      </p:ext>
    </p:extLst>
  </p:cSld>
  <p:clrMapOvr>
    <a:masterClrMapping/>
  </p:clrMapOvr>
  <p:transition spd="med">
    <p:randomBar dir="vert"/>
  </p:transition>
  <p:timing>
    <p:tnLst>
      <p:par>
        <p:cTn id="1" dur="indefinite" restart="never" nodeType="tmRoot"/>
      </p:par>
    </p:tnLst>
  </p:timing>
</p:sldLayout>
</file>

<file path=ppt/slideLayouts/slideLayout64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20" name="عنصر نائب للتذييل 19"/>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10" name="عنصر نائب لرقم الشريحة 9"/>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471343097"/>
      </p:ext>
    </p:extLst>
  </p:cSld>
  <p:clrMapOvr>
    <a:masterClrMapping/>
  </p:clrMapOvr>
  <p:transition spd="med">
    <p:randomBar dir="vert"/>
  </p:transition>
  <p:timing>
    <p:tnLst>
      <p:par>
        <p:cTn id="1" dur="indefinite" restart="never" nodeType="tmRoot"/>
      </p:par>
    </p:tnLst>
  </p:timing>
</p:sldLayout>
</file>

<file path=ppt/slideLayouts/slideLayout64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484866390"/>
      </p:ext>
    </p:extLst>
  </p:cSld>
  <p:clrMapOvr>
    <a:masterClrMapping/>
  </p:clrMapOvr>
  <p:transition spd="med">
    <p:randomBar dir="vert"/>
  </p:transition>
  <p:timing>
    <p:tnLst>
      <p:par>
        <p:cTn id="1" dur="indefinite" restart="never" nodeType="tmRoot"/>
      </p:par>
    </p:tnLst>
  </p:timing>
</p:sldLayout>
</file>

<file path=ppt/slideLayouts/slideLayout64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1455193875"/>
      </p:ext>
    </p:extLst>
  </p:cSld>
  <p:clrMapOvr>
    <a:masterClrMapping/>
  </p:clrMapOvr>
  <p:transition spd="med">
    <p:randomBar dir="vert"/>
  </p:transition>
  <p:timing>
    <p:tnLst>
      <p:par>
        <p:cTn id="1" dur="indefinite" restart="never" nodeType="tmRoot"/>
      </p:par>
    </p:tnLst>
  </p:timing>
</p:sldLayout>
</file>

<file path=ppt/slideLayouts/slideLayout64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856793954"/>
      </p:ext>
    </p:extLst>
  </p:cSld>
  <p:clrMapOvr>
    <a:masterClrMapping/>
  </p:clrMapOvr>
  <p:transition spd="med">
    <p:randomBar dir="vert"/>
  </p:transition>
  <p:timing>
    <p:tnLst>
      <p:par>
        <p:cTn id="1" dur="indefinite" restart="never" nodeType="tmRoot"/>
      </p:par>
    </p:tnLst>
  </p:timing>
</p:sldLayout>
</file>

<file path=ppt/slideLayouts/slideLayout64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8" name="عنصر نائب للتذييل 7"/>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9" name="عنصر نائب لرقم الشريحة 8"/>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1259249797"/>
      </p:ext>
    </p:extLst>
  </p:cSld>
  <p:clrMapOvr>
    <a:masterClrMapping/>
  </p:clrMapOvr>
  <p:transition spd="med">
    <p:randomBar dir="vert"/>
  </p:transition>
  <p:timing>
    <p:tnLst>
      <p:par>
        <p:cTn id="1" dur="indefinite" restart="never" nodeType="tmRoot"/>
      </p:par>
    </p:tnLst>
  </p:timing>
</p:sldLayout>
</file>

<file path=ppt/slideLayouts/slideLayout64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4" name="عنصر نائب للتذييل 3"/>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5" name="عنصر نائب لرقم الشريحة 4"/>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387793661"/>
      </p:ext>
    </p:extLst>
  </p:cSld>
  <p:clrMapOvr>
    <a:masterClrMapping/>
  </p:clrMapOvr>
  <p:transition spd="med">
    <p:randomBar dir="vert"/>
  </p:transition>
  <p:timing>
    <p:tnLst>
      <p:par>
        <p:cTn id="1" dur="indefinite" restart="never" nodeType="tmRoot"/>
      </p:par>
    </p:tnLst>
  </p:timing>
</p:sldLayout>
</file>

<file path=ppt/slideLayouts/slideLayout64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عنصر نائب للتاريخ 1"/>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3" name="عنصر نائب للتذييل 2"/>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4" name="عنصر نائب لرقم الشريحة 3"/>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2570049563"/>
      </p:ext>
    </p:extLst>
  </p:cSld>
  <p:clrMapOvr>
    <a:masterClrMapping/>
  </p:clrMapOvr>
  <p:transition spd="med">
    <p:randomBar dir="vert"/>
  </p:transition>
  <p:timing>
    <p:tnLst>
      <p:par>
        <p:cTn id="1" dur="indefinite" restart="never" nodeType="tmRoot"/>
      </p:par>
    </p:tnLst>
  </p:timing>
</p:sldLayout>
</file>

<file path=ppt/slideLayouts/slideLayout64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3934090787"/>
      </p:ext>
    </p:extLst>
  </p:cSld>
  <p:clrMapOvr>
    <a:masterClrMapping/>
  </p:clrMapOvr>
  <p:transition spd="med">
    <p:randomBar dir="vert"/>
  </p:transition>
  <p:timing>
    <p:tnLst>
      <p:par>
        <p:cTn id="1" dur="indefinite" restart="never" nodeType="tmRoot"/>
      </p:par>
    </p:tnLst>
  </p:timing>
</p:sldLayout>
</file>

<file path=ppt/slideLayouts/slideLayout64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gn="l" rtl="0">
              <a:lnSpc>
                <a:spcPts val="3000"/>
              </a:lnSpc>
              <a:spcBef>
                <a:spcPts val="600"/>
              </a:spcBef>
              <a:buClr>
                <a:srgbClr val="3891A7"/>
              </a:buClr>
              <a:buSzPct val="80000"/>
              <a:buFont typeface="Wingdings 2"/>
              <a:buNone/>
            </a:pPr>
            <a:endParaRPr lang="en-US" sz="3200">
              <a:solidFill>
                <a:prstClr val="black"/>
              </a:solidFill>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extLst>
      <p:ext uri="{BB962C8B-B14F-4D97-AF65-F5344CB8AC3E}">
        <p14:creationId xmlns:p14="http://schemas.microsoft.com/office/powerpoint/2010/main" val="3664512483"/>
      </p:ext>
    </p:extLst>
  </p:cSld>
  <p:clrMapOvr>
    <a:masterClrMapping/>
  </p:clrMapOvr>
  <p:transition spd="med">
    <p:randomBar dir="vert"/>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4175450719"/>
      </p:ext>
    </p:extLst>
  </p:cSld>
  <p:clrMapOvr>
    <a:masterClrMapping/>
  </p:clrMapOvr>
  <p:transition spd="med">
    <p:randomBar dir="vert"/>
  </p:transition>
  <p:timing>
    <p:tnLst>
      <p:par>
        <p:cTn id="1" dur="indefinite" restart="never" nodeType="tmRoot"/>
      </p:par>
    </p:tnLst>
  </p:timing>
</p:sldLayout>
</file>

<file path=ppt/slideLayouts/slideLayout65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IQ">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Tree>
    <p:extLst>
      <p:ext uri="{BB962C8B-B14F-4D97-AF65-F5344CB8AC3E}">
        <p14:creationId xmlns:p14="http://schemas.microsoft.com/office/powerpoint/2010/main" val="2999845906"/>
      </p:ext>
    </p:extLst>
  </p:cSld>
  <p:clrMapOvr>
    <a:masterClrMapping/>
  </p:clrMapOvr>
  <p:transition spd="med">
    <p:randomBar dir="vert"/>
  </p:transition>
  <p:timing>
    <p:tnLst>
      <p:par>
        <p:cTn id="1" dur="indefinite" restart="never" nodeType="tmRoot"/>
      </p:par>
    </p:tnLst>
  </p:timing>
</p:sldLayout>
</file>

<file path=ppt/slideLayouts/slideLayout652.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12E985AD-DD53-4F18-8A6A-35154123CFC3}" type="datetimeFigureOut">
              <a:rPr lang="ar-IQ" smtClean="0">
                <a:solidFill>
                  <a:srgbClr val="DEF5FA">
                    <a:shade val="90000"/>
                  </a:srgbClr>
                </a:solidFill>
              </a:rPr>
              <a:pPr/>
              <a:t>10/02/1439</a:t>
            </a:fld>
            <a:endParaRPr lang="ar-IQ">
              <a:solidFill>
                <a:srgbClr val="DEF5FA">
                  <a:shade val="90000"/>
                </a:srgbClr>
              </a:solidFill>
            </a:endParaRPr>
          </a:p>
        </p:txBody>
      </p:sp>
      <p:sp>
        <p:nvSpPr>
          <p:cNvPr id="19" name="عنصر نائب للتذييل 18"/>
          <p:cNvSpPr>
            <a:spLocks noGrp="1"/>
          </p:cNvSpPr>
          <p:nvPr>
            <p:ph type="ftr" sz="quarter" idx="11"/>
          </p:nvPr>
        </p:nvSpPr>
        <p:spPr/>
        <p:txBody>
          <a:bodyPr/>
          <a:lstStyle/>
          <a:p>
            <a:endParaRPr lang="ar-IQ">
              <a:solidFill>
                <a:srgbClr val="DEF5FA">
                  <a:shade val="90000"/>
                </a:srgbClr>
              </a:solidFill>
            </a:endParaRPr>
          </a:p>
        </p:txBody>
      </p:sp>
      <p:sp>
        <p:nvSpPr>
          <p:cNvPr id="27" name="عنصر نائب لرقم الشريحة 26"/>
          <p:cNvSpPr>
            <a:spLocks noGrp="1"/>
          </p:cNvSpPr>
          <p:nvPr>
            <p:ph type="sldNum" sz="quarter" idx="12"/>
          </p:nvPr>
        </p:nvSpPr>
        <p:spPr/>
        <p:txBody>
          <a:bodyPr/>
          <a:lstStyle/>
          <a:p>
            <a:fld id="{64D8FCAD-4FD1-4ABE-B091-4AE7D1D756F5}" type="slidenum">
              <a:rPr lang="ar-IQ" smtClean="0">
                <a:solidFill>
                  <a:srgbClr val="DEF5FA">
                    <a:shade val="90000"/>
                  </a:srgbClr>
                </a:solidFill>
              </a:rPr>
              <a:pPr/>
              <a:t>‹#›</a:t>
            </a:fld>
            <a:endParaRPr lang="ar-IQ">
              <a:solidFill>
                <a:srgbClr val="DEF5FA">
                  <a:shade val="90000"/>
                </a:srgbClr>
              </a:solidFill>
            </a:endParaRPr>
          </a:p>
        </p:txBody>
      </p:sp>
    </p:spTree>
    <p:extLst>
      <p:ext uri="{BB962C8B-B14F-4D97-AF65-F5344CB8AC3E}">
        <p14:creationId xmlns:p14="http://schemas.microsoft.com/office/powerpoint/2010/main" val="1504987172"/>
      </p:ext>
    </p:extLst>
  </p:cSld>
  <p:clrMapOvr>
    <a:overrideClrMapping bg1="dk1" tx1="lt1" bg2="dk2" tx2="lt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65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solidFill>
                  <a:srgbClr val="464646">
                    <a:shade val="90000"/>
                  </a:srgbClr>
                </a:solidFill>
              </a:rPr>
              <a:pPr/>
              <a:t>10/02/1439</a:t>
            </a:fld>
            <a:endParaRPr lang="ar-IQ">
              <a:solidFill>
                <a:srgbClr val="464646">
                  <a:shade val="90000"/>
                </a:srgbClr>
              </a:solidFill>
            </a:endParaRPr>
          </a:p>
        </p:txBody>
      </p:sp>
      <p:sp>
        <p:nvSpPr>
          <p:cNvPr id="5" name="عنصر نائب للتذييل 4"/>
          <p:cNvSpPr>
            <a:spLocks noGrp="1"/>
          </p:cNvSpPr>
          <p:nvPr>
            <p:ph type="ftr" sz="quarter" idx="11"/>
          </p:nvPr>
        </p:nvSpPr>
        <p:spPr/>
        <p:txBody>
          <a:bodyPr/>
          <a:lstStyle/>
          <a:p>
            <a:endParaRPr lang="ar-IQ">
              <a:solidFill>
                <a:srgbClr val="464646">
                  <a:shade val="90000"/>
                </a:srgbClr>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solidFill>
                  <a:srgbClr val="464646">
                    <a:shade val="90000"/>
                  </a:srgbClr>
                </a:solidFill>
              </a:rPr>
              <a:pPr/>
              <a:t>‹#›</a:t>
            </a:fld>
            <a:endParaRPr lang="ar-IQ">
              <a:solidFill>
                <a:srgbClr val="464646">
                  <a:shade val="90000"/>
                </a:srgbClr>
              </a:solidFill>
            </a:endParaRPr>
          </a:p>
        </p:txBody>
      </p:sp>
    </p:spTree>
    <p:extLst>
      <p:ext uri="{BB962C8B-B14F-4D97-AF65-F5344CB8AC3E}">
        <p14:creationId xmlns:p14="http://schemas.microsoft.com/office/powerpoint/2010/main" val="2647381022"/>
      </p:ext>
    </p:extLst>
  </p:cSld>
  <p:clrMapOvr>
    <a:masterClrMapping/>
  </p:clrMapOvr>
  <p:transition spd="med">
    <p:randomBar dir="vert"/>
  </p:transition>
  <p:timing>
    <p:tnLst>
      <p:par>
        <p:cTn id="1" dur="indefinite" restart="never" nodeType="tmRoot"/>
      </p:par>
    </p:tnLst>
  </p:timing>
</p:sldLayout>
</file>

<file path=ppt/slideLayouts/slideLayout654.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2E985AD-DD53-4F18-8A6A-35154123CFC3}" type="datetimeFigureOut">
              <a:rPr lang="ar-IQ" smtClean="0">
                <a:solidFill>
                  <a:srgbClr val="DEF5FA">
                    <a:shade val="90000"/>
                  </a:srgbClr>
                </a:solidFill>
              </a:rPr>
              <a:pPr/>
              <a:t>10/02/1439</a:t>
            </a:fld>
            <a:endParaRPr lang="ar-IQ">
              <a:solidFill>
                <a:srgbClr val="DEF5FA">
                  <a:shade val="90000"/>
                </a:srgbClr>
              </a:solidFill>
            </a:endParaRPr>
          </a:p>
        </p:txBody>
      </p:sp>
      <p:sp>
        <p:nvSpPr>
          <p:cNvPr id="5" name="عنصر نائب للتذييل 4"/>
          <p:cNvSpPr>
            <a:spLocks noGrp="1"/>
          </p:cNvSpPr>
          <p:nvPr>
            <p:ph type="ftr" sz="quarter" idx="11"/>
          </p:nvPr>
        </p:nvSpPr>
        <p:spPr/>
        <p:txBody>
          <a:bodyPr/>
          <a:lstStyle/>
          <a:p>
            <a:endParaRPr lang="ar-IQ">
              <a:solidFill>
                <a:srgbClr val="DEF5FA">
                  <a:shade val="90000"/>
                </a:srgbClr>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solidFill>
                  <a:srgbClr val="DEF5FA">
                    <a:shade val="90000"/>
                  </a:srgbClr>
                </a:solidFill>
              </a:rPr>
              <a:pPr/>
              <a:t>‹#›</a:t>
            </a:fld>
            <a:endParaRPr lang="ar-IQ">
              <a:solidFill>
                <a:srgbClr val="DEF5FA">
                  <a:shade val="90000"/>
                </a:srgbClr>
              </a:solidFill>
            </a:endParaRPr>
          </a:p>
        </p:txBody>
      </p:sp>
    </p:spTree>
    <p:extLst>
      <p:ext uri="{BB962C8B-B14F-4D97-AF65-F5344CB8AC3E}">
        <p14:creationId xmlns:p14="http://schemas.microsoft.com/office/powerpoint/2010/main" val="576782371"/>
      </p:ext>
    </p:extLst>
  </p:cSld>
  <p:clrMapOvr>
    <a:overrideClrMapping bg1="dk1" tx1="lt1" bg2="dk2" tx2="lt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65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2E985AD-DD53-4F18-8A6A-35154123CFC3}" type="datetimeFigureOut">
              <a:rPr lang="ar-IQ" smtClean="0">
                <a:solidFill>
                  <a:srgbClr val="464646">
                    <a:shade val="90000"/>
                  </a:srgbClr>
                </a:solidFill>
              </a:rPr>
              <a:pPr/>
              <a:t>10/02/1439</a:t>
            </a:fld>
            <a:endParaRPr lang="ar-IQ">
              <a:solidFill>
                <a:srgbClr val="464646">
                  <a:shade val="90000"/>
                </a:srgbClr>
              </a:solidFill>
            </a:endParaRPr>
          </a:p>
        </p:txBody>
      </p:sp>
      <p:sp>
        <p:nvSpPr>
          <p:cNvPr id="6" name="عنصر نائب للتذييل 5"/>
          <p:cNvSpPr>
            <a:spLocks noGrp="1"/>
          </p:cNvSpPr>
          <p:nvPr>
            <p:ph type="ftr" sz="quarter" idx="11"/>
          </p:nvPr>
        </p:nvSpPr>
        <p:spPr/>
        <p:txBody>
          <a:bodyPr/>
          <a:lstStyle/>
          <a:p>
            <a:endParaRPr lang="ar-IQ">
              <a:solidFill>
                <a:srgbClr val="464646">
                  <a:shade val="90000"/>
                </a:srgbClr>
              </a:solidFill>
            </a:endParaRPr>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solidFill>
                  <a:srgbClr val="464646">
                    <a:shade val="90000"/>
                  </a:srgbClr>
                </a:solidFill>
              </a:rPr>
              <a:pPr/>
              <a:t>‹#›</a:t>
            </a:fld>
            <a:endParaRPr lang="ar-IQ">
              <a:solidFill>
                <a:srgbClr val="464646">
                  <a:shade val="90000"/>
                </a:srgbClr>
              </a:solidFill>
            </a:endParaRPr>
          </a:p>
        </p:txBody>
      </p:sp>
    </p:spTree>
    <p:extLst>
      <p:ext uri="{BB962C8B-B14F-4D97-AF65-F5344CB8AC3E}">
        <p14:creationId xmlns:p14="http://schemas.microsoft.com/office/powerpoint/2010/main" val="3725325931"/>
      </p:ext>
    </p:extLst>
  </p:cSld>
  <p:clrMapOvr>
    <a:masterClrMapping/>
  </p:clrMapOvr>
  <p:transition spd="med">
    <p:randomBar dir="vert"/>
  </p:transition>
  <p:timing>
    <p:tnLst>
      <p:par>
        <p:cTn id="1" dur="indefinite" restart="never" nodeType="tmRoot"/>
      </p:par>
    </p:tnLst>
  </p:timing>
</p:sldLayout>
</file>

<file path=ppt/slideLayouts/slideLayout65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2E985AD-DD53-4F18-8A6A-35154123CFC3}" type="datetimeFigureOut">
              <a:rPr lang="ar-IQ" smtClean="0">
                <a:solidFill>
                  <a:srgbClr val="464646">
                    <a:shade val="90000"/>
                  </a:srgbClr>
                </a:solidFill>
              </a:rPr>
              <a:pPr/>
              <a:t>10/02/1439</a:t>
            </a:fld>
            <a:endParaRPr lang="ar-IQ">
              <a:solidFill>
                <a:srgbClr val="464646">
                  <a:shade val="90000"/>
                </a:srgbClr>
              </a:solidFill>
            </a:endParaRPr>
          </a:p>
        </p:txBody>
      </p:sp>
      <p:sp>
        <p:nvSpPr>
          <p:cNvPr id="8" name="عنصر نائب للتذييل 7"/>
          <p:cNvSpPr>
            <a:spLocks noGrp="1"/>
          </p:cNvSpPr>
          <p:nvPr>
            <p:ph type="ftr" sz="quarter" idx="11"/>
          </p:nvPr>
        </p:nvSpPr>
        <p:spPr/>
        <p:txBody>
          <a:bodyPr/>
          <a:lstStyle/>
          <a:p>
            <a:endParaRPr lang="ar-IQ">
              <a:solidFill>
                <a:srgbClr val="464646">
                  <a:shade val="90000"/>
                </a:srgbClr>
              </a:solidFill>
            </a:endParaRPr>
          </a:p>
        </p:txBody>
      </p:sp>
      <p:sp>
        <p:nvSpPr>
          <p:cNvPr id="9" name="عنصر نائب لرقم الشريحة 8"/>
          <p:cNvSpPr>
            <a:spLocks noGrp="1"/>
          </p:cNvSpPr>
          <p:nvPr>
            <p:ph type="sldNum" sz="quarter" idx="12"/>
          </p:nvPr>
        </p:nvSpPr>
        <p:spPr/>
        <p:txBody>
          <a:bodyPr/>
          <a:lstStyle/>
          <a:p>
            <a:fld id="{64D8FCAD-4FD1-4ABE-B091-4AE7D1D756F5}" type="slidenum">
              <a:rPr lang="ar-IQ" smtClean="0">
                <a:solidFill>
                  <a:srgbClr val="464646">
                    <a:shade val="90000"/>
                  </a:srgbClr>
                </a:solidFill>
              </a:rPr>
              <a:pPr/>
              <a:t>‹#›</a:t>
            </a:fld>
            <a:endParaRPr lang="ar-IQ">
              <a:solidFill>
                <a:srgbClr val="464646">
                  <a:shade val="90000"/>
                </a:srgbClr>
              </a:solidFill>
            </a:endParaRPr>
          </a:p>
        </p:txBody>
      </p:sp>
    </p:spTree>
    <p:extLst>
      <p:ext uri="{BB962C8B-B14F-4D97-AF65-F5344CB8AC3E}">
        <p14:creationId xmlns:p14="http://schemas.microsoft.com/office/powerpoint/2010/main" val="712746236"/>
      </p:ext>
    </p:extLst>
  </p:cSld>
  <p:clrMapOvr>
    <a:masterClrMapping/>
  </p:clrMapOvr>
  <p:transition spd="med">
    <p:randomBar dir="vert"/>
  </p:transition>
  <p:timing>
    <p:tnLst>
      <p:par>
        <p:cTn id="1" dur="indefinite" restart="never" nodeType="tmRoot"/>
      </p:par>
    </p:tnLst>
  </p:timing>
</p:sldLayout>
</file>

<file path=ppt/slideLayouts/slideLayout65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2E985AD-DD53-4F18-8A6A-35154123CFC3}" type="datetimeFigureOut">
              <a:rPr lang="ar-IQ" smtClean="0">
                <a:solidFill>
                  <a:srgbClr val="464646">
                    <a:shade val="90000"/>
                  </a:srgbClr>
                </a:solidFill>
              </a:rPr>
              <a:pPr/>
              <a:t>10/02/1439</a:t>
            </a:fld>
            <a:endParaRPr lang="ar-IQ">
              <a:solidFill>
                <a:srgbClr val="464646">
                  <a:shade val="90000"/>
                </a:srgbClr>
              </a:solidFill>
            </a:endParaRPr>
          </a:p>
        </p:txBody>
      </p:sp>
      <p:sp>
        <p:nvSpPr>
          <p:cNvPr id="4" name="عنصر نائب للتذييل 3"/>
          <p:cNvSpPr>
            <a:spLocks noGrp="1"/>
          </p:cNvSpPr>
          <p:nvPr>
            <p:ph type="ftr" sz="quarter" idx="11"/>
          </p:nvPr>
        </p:nvSpPr>
        <p:spPr/>
        <p:txBody>
          <a:bodyPr/>
          <a:lstStyle/>
          <a:p>
            <a:endParaRPr lang="ar-IQ">
              <a:solidFill>
                <a:srgbClr val="464646">
                  <a:shade val="90000"/>
                </a:srgbClr>
              </a:solidFill>
            </a:endParaRPr>
          </a:p>
        </p:txBody>
      </p:sp>
      <p:sp>
        <p:nvSpPr>
          <p:cNvPr id="5" name="عنصر نائب لرقم الشريحة 4"/>
          <p:cNvSpPr>
            <a:spLocks noGrp="1"/>
          </p:cNvSpPr>
          <p:nvPr>
            <p:ph type="sldNum" sz="quarter" idx="12"/>
          </p:nvPr>
        </p:nvSpPr>
        <p:spPr/>
        <p:txBody>
          <a:bodyPr/>
          <a:lstStyle/>
          <a:p>
            <a:fld id="{64D8FCAD-4FD1-4ABE-B091-4AE7D1D756F5}" type="slidenum">
              <a:rPr lang="ar-IQ" smtClean="0">
                <a:solidFill>
                  <a:srgbClr val="464646">
                    <a:shade val="90000"/>
                  </a:srgbClr>
                </a:solidFill>
              </a:rPr>
              <a:pPr/>
              <a:t>‹#›</a:t>
            </a:fld>
            <a:endParaRPr lang="ar-IQ">
              <a:solidFill>
                <a:srgbClr val="464646">
                  <a:shade val="90000"/>
                </a:srgbClr>
              </a:solidFill>
            </a:endParaRPr>
          </a:p>
        </p:txBody>
      </p:sp>
    </p:spTree>
    <p:extLst>
      <p:ext uri="{BB962C8B-B14F-4D97-AF65-F5344CB8AC3E}">
        <p14:creationId xmlns:p14="http://schemas.microsoft.com/office/powerpoint/2010/main" val="37496463"/>
      </p:ext>
    </p:extLst>
  </p:cSld>
  <p:clrMapOvr>
    <a:masterClrMapping/>
  </p:clrMapOvr>
  <p:transition spd="med">
    <p:randomBar dir="vert"/>
  </p:transition>
  <p:timing>
    <p:tnLst>
      <p:par>
        <p:cTn id="1" dur="indefinite" restart="never" nodeType="tmRoot"/>
      </p:par>
    </p:tnLst>
  </p:timing>
</p:sldLayout>
</file>

<file path=ppt/slideLayouts/slideLayout65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2E985AD-DD53-4F18-8A6A-35154123CFC3}" type="datetimeFigureOut">
              <a:rPr lang="ar-IQ" smtClean="0">
                <a:solidFill>
                  <a:srgbClr val="464646">
                    <a:shade val="90000"/>
                  </a:srgbClr>
                </a:solidFill>
              </a:rPr>
              <a:pPr/>
              <a:t>10/02/1439</a:t>
            </a:fld>
            <a:endParaRPr lang="ar-IQ">
              <a:solidFill>
                <a:srgbClr val="464646">
                  <a:shade val="90000"/>
                </a:srgbClr>
              </a:solidFill>
            </a:endParaRPr>
          </a:p>
        </p:txBody>
      </p:sp>
      <p:sp>
        <p:nvSpPr>
          <p:cNvPr id="3" name="عنصر نائب للتذييل 2"/>
          <p:cNvSpPr>
            <a:spLocks noGrp="1"/>
          </p:cNvSpPr>
          <p:nvPr>
            <p:ph type="ftr" sz="quarter" idx="11"/>
          </p:nvPr>
        </p:nvSpPr>
        <p:spPr/>
        <p:txBody>
          <a:bodyPr/>
          <a:lstStyle/>
          <a:p>
            <a:endParaRPr lang="ar-IQ">
              <a:solidFill>
                <a:srgbClr val="464646">
                  <a:shade val="90000"/>
                </a:srgbClr>
              </a:solidFill>
            </a:endParaRPr>
          </a:p>
        </p:txBody>
      </p:sp>
      <p:sp>
        <p:nvSpPr>
          <p:cNvPr id="4" name="عنصر نائب لرقم الشريحة 3"/>
          <p:cNvSpPr>
            <a:spLocks noGrp="1"/>
          </p:cNvSpPr>
          <p:nvPr>
            <p:ph type="sldNum" sz="quarter" idx="12"/>
          </p:nvPr>
        </p:nvSpPr>
        <p:spPr/>
        <p:txBody>
          <a:bodyPr/>
          <a:lstStyle/>
          <a:p>
            <a:fld id="{64D8FCAD-4FD1-4ABE-B091-4AE7D1D756F5}" type="slidenum">
              <a:rPr lang="ar-IQ" smtClean="0">
                <a:solidFill>
                  <a:srgbClr val="464646">
                    <a:shade val="90000"/>
                  </a:srgbClr>
                </a:solidFill>
              </a:rPr>
              <a:pPr/>
              <a:t>‹#›</a:t>
            </a:fld>
            <a:endParaRPr lang="ar-IQ">
              <a:solidFill>
                <a:srgbClr val="464646">
                  <a:shade val="90000"/>
                </a:srgbClr>
              </a:solidFill>
            </a:endParaRPr>
          </a:p>
        </p:txBody>
      </p:sp>
    </p:spTree>
    <p:extLst>
      <p:ext uri="{BB962C8B-B14F-4D97-AF65-F5344CB8AC3E}">
        <p14:creationId xmlns:p14="http://schemas.microsoft.com/office/powerpoint/2010/main" val="2724131473"/>
      </p:ext>
    </p:extLst>
  </p:cSld>
  <p:clrMapOvr>
    <a:masterClrMapping/>
  </p:clrMapOvr>
  <p:transition spd="med">
    <p:randomBar dir="vert"/>
  </p:transition>
  <p:timing>
    <p:tnLst>
      <p:par>
        <p:cTn id="1" dur="indefinite" restart="never" nodeType="tmRoot"/>
      </p:par>
    </p:tnLst>
  </p:timing>
</p:sldLayout>
</file>

<file path=ppt/slideLayouts/slideLayout65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2E985AD-DD53-4F18-8A6A-35154123CFC3}" type="datetimeFigureOut">
              <a:rPr lang="ar-IQ" smtClean="0">
                <a:solidFill>
                  <a:srgbClr val="464646">
                    <a:shade val="90000"/>
                  </a:srgbClr>
                </a:solidFill>
              </a:rPr>
              <a:pPr/>
              <a:t>10/02/1439</a:t>
            </a:fld>
            <a:endParaRPr lang="ar-IQ">
              <a:solidFill>
                <a:srgbClr val="464646">
                  <a:shade val="90000"/>
                </a:srgbClr>
              </a:solidFill>
            </a:endParaRPr>
          </a:p>
        </p:txBody>
      </p:sp>
      <p:sp>
        <p:nvSpPr>
          <p:cNvPr id="6" name="عنصر نائب للتذييل 5"/>
          <p:cNvSpPr>
            <a:spLocks noGrp="1"/>
          </p:cNvSpPr>
          <p:nvPr>
            <p:ph type="ftr" sz="quarter" idx="11"/>
          </p:nvPr>
        </p:nvSpPr>
        <p:spPr/>
        <p:txBody>
          <a:bodyPr/>
          <a:lstStyle/>
          <a:p>
            <a:endParaRPr lang="ar-IQ">
              <a:solidFill>
                <a:srgbClr val="464646">
                  <a:shade val="90000"/>
                </a:srgbClr>
              </a:solidFill>
            </a:endParaRPr>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solidFill>
                  <a:srgbClr val="464646">
                    <a:shade val="90000"/>
                  </a:srgbClr>
                </a:solidFill>
              </a:rPr>
              <a:pPr/>
              <a:t>‹#›</a:t>
            </a:fld>
            <a:endParaRPr lang="ar-IQ">
              <a:solidFill>
                <a:srgbClr val="464646">
                  <a:shade val="90000"/>
                </a:srgbClr>
              </a:solidFill>
            </a:endParaRPr>
          </a:p>
        </p:txBody>
      </p:sp>
    </p:spTree>
    <p:extLst>
      <p:ext uri="{BB962C8B-B14F-4D97-AF65-F5344CB8AC3E}">
        <p14:creationId xmlns:p14="http://schemas.microsoft.com/office/powerpoint/2010/main" val="1088961380"/>
      </p:ext>
    </p:extLst>
  </p:cSld>
  <p:clrMapOvr>
    <a:masterClrMapping/>
  </p:clrMapOvr>
  <p:transition spd="med">
    <p:randomBar dir="vert"/>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2E985AD-DD53-4F18-8A6A-35154123CFC3}" type="datetimeFigureOut">
              <a:rPr lang="ar-IQ" smtClean="0">
                <a:solidFill>
                  <a:srgbClr val="464646">
                    <a:shade val="90000"/>
                  </a:srgbClr>
                </a:solidFill>
              </a:rPr>
              <a:pPr/>
              <a:t>10/02/1439</a:t>
            </a:fld>
            <a:endParaRPr lang="ar-IQ">
              <a:solidFill>
                <a:srgbClr val="464646">
                  <a:shade val="90000"/>
                </a:srgbClr>
              </a:solidFill>
            </a:endParaRPr>
          </a:p>
        </p:txBody>
      </p:sp>
      <p:sp>
        <p:nvSpPr>
          <p:cNvPr id="6" name="عنصر نائب للتذييل 5"/>
          <p:cNvSpPr>
            <a:spLocks noGrp="1"/>
          </p:cNvSpPr>
          <p:nvPr>
            <p:ph type="ftr" sz="quarter" idx="11"/>
          </p:nvPr>
        </p:nvSpPr>
        <p:spPr/>
        <p:txBody>
          <a:bodyPr/>
          <a:lstStyle/>
          <a:p>
            <a:endParaRPr lang="ar-IQ">
              <a:solidFill>
                <a:srgbClr val="464646">
                  <a:shade val="90000"/>
                </a:srgbClr>
              </a:solidFill>
            </a:endParaRPr>
          </a:p>
        </p:txBody>
      </p:sp>
      <p:sp>
        <p:nvSpPr>
          <p:cNvPr id="7" name="عنصر نائب لرقم الشريحة 6"/>
          <p:cNvSpPr>
            <a:spLocks noGrp="1"/>
          </p:cNvSpPr>
          <p:nvPr>
            <p:ph type="sldNum" sz="quarter" idx="12"/>
          </p:nvPr>
        </p:nvSpPr>
        <p:spPr>
          <a:xfrm>
            <a:off x="8077200" y="6356350"/>
            <a:ext cx="609600" cy="365125"/>
          </a:xfrm>
        </p:spPr>
        <p:txBody>
          <a:bodyPr/>
          <a:lstStyle/>
          <a:p>
            <a:fld id="{64D8FCAD-4FD1-4ABE-B091-4AE7D1D756F5}" type="slidenum">
              <a:rPr lang="ar-IQ" smtClean="0">
                <a:solidFill>
                  <a:srgbClr val="464646">
                    <a:shade val="90000"/>
                  </a:srgbClr>
                </a:solidFill>
              </a:rPr>
              <a:pPr/>
              <a:t>‹#›</a:t>
            </a:fld>
            <a:endParaRPr lang="ar-IQ">
              <a:solidFill>
                <a:srgbClr val="464646">
                  <a:shade val="90000"/>
                </a:srgbClr>
              </a:solidFill>
            </a:endParaRPr>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460006836"/>
      </p:ext>
    </p:extLst>
  </p:cSld>
  <p:clrMapOvr>
    <a:masterClrMapping/>
  </p:clrMapOvr>
  <p:transition spd="med">
    <p:randomBar dir="vert"/>
  </p:transition>
  <p:timing>
    <p:tnLst>
      <p:par>
        <p:cTn id="1" dur="indefinite" restart="never" nodeType="tmRoot"/>
      </p:par>
    </p:tnLst>
  </p:timing>
</p:sldLayout>
</file>

<file path=ppt/slideLayouts/slideLayout66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solidFill>
                  <a:srgbClr val="464646">
                    <a:shade val="90000"/>
                  </a:srgbClr>
                </a:solidFill>
              </a:rPr>
              <a:pPr/>
              <a:t>10/02/1439</a:t>
            </a:fld>
            <a:endParaRPr lang="ar-IQ">
              <a:solidFill>
                <a:srgbClr val="464646">
                  <a:shade val="90000"/>
                </a:srgbClr>
              </a:solidFill>
            </a:endParaRPr>
          </a:p>
        </p:txBody>
      </p:sp>
      <p:sp>
        <p:nvSpPr>
          <p:cNvPr id="5" name="عنصر نائب للتذييل 4"/>
          <p:cNvSpPr>
            <a:spLocks noGrp="1"/>
          </p:cNvSpPr>
          <p:nvPr>
            <p:ph type="ftr" sz="quarter" idx="11"/>
          </p:nvPr>
        </p:nvSpPr>
        <p:spPr/>
        <p:txBody>
          <a:bodyPr/>
          <a:lstStyle/>
          <a:p>
            <a:endParaRPr lang="ar-IQ">
              <a:solidFill>
                <a:srgbClr val="464646">
                  <a:shade val="90000"/>
                </a:srgbClr>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solidFill>
                  <a:srgbClr val="464646">
                    <a:shade val="90000"/>
                  </a:srgbClr>
                </a:solidFill>
              </a:rPr>
              <a:pPr/>
              <a:t>‹#›</a:t>
            </a:fld>
            <a:endParaRPr lang="ar-IQ">
              <a:solidFill>
                <a:srgbClr val="464646">
                  <a:shade val="90000"/>
                </a:srgbClr>
              </a:solidFill>
            </a:endParaRPr>
          </a:p>
        </p:txBody>
      </p:sp>
    </p:spTree>
    <p:extLst>
      <p:ext uri="{BB962C8B-B14F-4D97-AF65-F5344CB8AC3E}">
        <p14:creationId xmlns:p14="http://schemas.microsoft.com/office/powerpoint/2010/main" val="2045956221"/>
      </p:ext>
    </p:extLst>
  </p:cSld>
  <p:clrMapOvr>
    <a:masterClrMapping/>
  </p:clrMapOvr>
  <p:transition spd="med">
    <p:randomBar dir="vert"/>
  </p:transition>
  <p:timing>
    <p:tnLst>
      <p:par>
        <p:cTn id="1" dur="indefinite" restart="never" nodeType="tmRoot"/>
      </p:par>
    </p:tnLst>
  </p:timing>
</p:sldLayout>
</file>

<file path=ppt/slideLayouts/slideLayout66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solidFill>
                  <a:srgbClr val="464646">
                    <a:shade val="90000"/>
                  </a:srgbClr>
                </a:solidFill>
              </a:rPr>
              <a:pPr/>
              <a:t>10/02/1439</a:t>
            </a:fld>
            <a:endParaRPr lang="ar-IQ">
              <a:solidFill>
                <a:srgbClr val="464646">
                  <a:shade val="90000"/>
                </a:srgbClr>
              </a:solidFill>
            </a:endParaRPr>
          </a:p>
        </p:txBody>
      </p:sp>
      <p:sp>
        <p:nvSpPr>
          <p:cNvPr id="5" name="عنصر نائب للتذييل 4"/>
          <p:cNvSpPr>
            <a:spLocks noGrp="1"/>
          </p:cNvSpPr>
          <p:nvPr>
            <p:ph type="ftr" sz="quarter" idx="11"/>
          </p:nvPr>
        </p:nvSpPr>
        <p:spPr/>
        <p:txBody>
          <a:bodyPr/>
          <a:lstStyle/>
          <a:p>
            <a:endParaRPr lang="ar-IQ">
              <a:solidFill>
                <a:srgbClr val="464646">
                  <a:shade val="90000"/>
                </a:srgbClr>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solidFill>
                  <a:srgbClr val="464646">
                    <a:shade val="90000"/>
                  </a:srgbClr>
                </a:solidFill>
              </a:rPr>
              <a:pPr/>
              <a:t>‹#›</a:t>
            </a:fld>
            <a:endParaRPr lang="ar-IQ">
              <a:solidFill>
                <a:srgbClr val="464646">
                  <a:shade val="90000"/>
                </a:srgbClr>
              </a:solidFill>
            </a:endParaRPr>
          </a:p>
        </p:txBody>
      </p:sp>
    </p:spTree>
    <p:extLst>
      <p:ext uri="{BB962C8B-B14F-4D97-AF65-F5344CB8AC3E}">
        <p14:creationId xmlns:p14="http://schemas.microsoft.com/office/powerpoint/2010/main" val="3464203045"/>
      </p:ext>
    </p:extLst>
  </p:cSld>
  <p:clrMapOvr>
    <a:masterClrMapping/>
  </p:clrMapOvr>
  <p:transition spd="med">
    <p:randomBar dir="vert"/>
  </p:transition>
  <p:timing>
    <p:tnLst>
      <p:par>
        <p:cTn id="1" dur="indefinite" restart="never" nodeType="tmRoot"/>
      </p:par>
    </p:tnLst>
  </p:timing>
</p:sldLayout>
</file>

<file path=ppt/slideLayouts/slideLayout66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9" name="مستطيل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عنوان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ar-SA" smtClean="0"/>
              <a:t>انقر لتحرير نمط العنوان الرئيسي</a:t>
            </a:r>
            <a:endParaRPr kumimoji="0" lang="en-US"/>
          </a:p>
        </p:txBody>
      </p:sp>
      <p:sp>
        <p:nvSpPr>
          <p:cNvPr id="3" name="عنوان فرعي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ar-SA" smtClean="0"/>
              <a:t>انقر لتحرير نمط العنوان الثانوي الرئيسي</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solidFill>
                  <a:prstClr val="white">
                    <a:tint val="95000"/>
                  </a:prstClr>
                </a:solidFill>
              </a:rPr>
              <a:pPr/>
              <a:t>10/02/1439</a:t>
            </a:fld>
            <a:endParaRPr lang="ar-IQ">
              <a:solidFill>
                <a:prstClr val="white">
                  <a:tint val="95000"/>
                </a:prstClr>
              </a:solidFill>
            </a:endParaRPr>
          </a:p>
        </p:txBody>
      </p:sp>
      <p:sp>
        <p:nvSpPr>
          <p:cNvPr id="5" name="عنصر نائب للتذييل 4"/>
          <p:cNvSpPr>
            <a:spLocks noGrp="1"/>
          </p:cNvSpPr>
          <p:nvPr>
            <p:ph type="ftr" sz="quarter" idx="11"/>
          </p:nvPr>
        </p:nvSpPr>
        <p:spPr/>
        <p:txBody>
          <a:bodyPr/>
          <a:lstStyle/>
          <a:p>
            <a:endParaRPr lang="ar-IQ">
              <a:solidFill>
                <a:prstClr val="white">
                  <a:tint val="95000"/>
                </a:prstClr>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solidFill>
                  <a:prstClr val="white">
                    <a:tint val="95000"/>
                  </a:prstClr>
                </a:solidFill>
              </a:rPr>
              <a:pPr/>
              <a:t>‹#›</a:t>
            </a:fld>
            <a:endParaRPr lang="ar-IQ">
              <a:solidFill>
                <a:prstClr val="white">
                  <a:tint val="95000"/>
                </a:prstClr>
              </a:solidFill>
            </a:endParaRPr>
          </a:p>
        </p:txBody>
      </p:sp>
      <p:sp>
        <p:nvSpPr>
          <p:cNvPr id="10" name="مستطيل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3328240540"/>
      </p:ext>
    </p:extLst>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66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5448"/>
            <a:ext cx="8229600" cy="1252728"/>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solidFill>
                  <a:prstClr val="black">
                    <a:tint val="95000"/>
                  </a:prstClr>
                </a:solidFill>
              </a:rPr>
              <a:pPr/>
              <a:t>10/02/1439</a:t>
            </a:fld>
            <a:endParaRPr lang="ar-IQ">
              <a:solidFill>
                <a:prstClr val="black">
                  <a:tint val="9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95000"/>
                </a:prstClr>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solidFill>
                  <a:prstClr val="black">
                    <a:tint val="95000"/>
                  </a:prstClr>
                </a:solidFill>
              </a:rPr>
              <a:pPr/>
              <a:t>‹#›</a:t>
            </a:fld>
            <a:endParaRPr lang="ar-IQ">
              <a:solidFill>
                <a:prstClr val="black">
                  <a:tint val="95000"/>
                </a:prstClr>
              </a:solidFill>
            </a:endParaRPr>
          </a:p>
        </p:txBody>
      </p:sp>
    </p:spTree>
    <p:extLst>
      <p:ext uri="{BB962C8B-B14F-4D97-AF65-F5344CB8AC3E}">
        <p14:creationId xmlns:p14="http://schemas.microsoft.com/office/powerpoint/2010/main" val="2256992793"/>
      </p:ext>
    </p:extLst>
  </p:cSld>
  <p:clrMapOvr>
    <a:masterClrMapping/>
  </p:clrMapOvr>
  <p:transition spd="med">
    <p:randomBar dir="vert"/>
  </p:transition>
</p:sldLayout>
</file>

<file path=ppt/slideLayouts/slideLayout665.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9" name="مستطيل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مستطيل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عنوان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2E985AD-DD53-4F18-8A6A-35154123CFC3}" type="datetimeFigureOut">
              <a:rPr lang="ar-IQ" smtClean="0">
                <a:solidFill>
                  <a:prstClr val="white">
                    <a:tint val="95000"/>
                  </a:prstClr>
                </a:solidFill>
              </a:rPr>
              <a:pPr/>
              <a:t>10/02/1439</a:t>
            </a:fld>
            <a:endParaRPr lang="ar-IQ">
              <a:solidFill>
                <a:prstClr val="white">
                  <a:tint val="95000"/>
                </a:prstClr>
              </a:solidFill>
            </a:endParaRPr>
          </a:p>
        </p:txBody>
      </p:sp>
      <p:sp>
        <p:nvSpPr>
          <p:cNvPr id="5" name="عنصر نائب للتذييل 4"/>
          <p:cNvSpPr>
            <a:spLocks noGrp="1"/>
          </p:cNvSpPr>
          <p:nvPr>
            <p:ph type="ftr" sz="quarter" idx="11"/>
          </p:nvPr>
        </p:nvSpPr>
        <p:spPr/>
        <p:txBody>
          <a:bodyPr/>
          <a:lstStyle/>
          <a:p>
            <a:endParaRPr lang="ar-IQ">
              <a:solidFill>
                <a:prstClr val="white">
                  <a:tint val="95000"/>
                </a:prstClr>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solidFill>
                  <a:prstClr val="white">
                    <a:tint val="95000"/>
                  </a:prstClr>
                </a:solidFill>
              </a:rPr>
              <a:pPr/>
              <a:t>‹#›</a:t>
            </a:fld>
            <a:endParaRPr lang="ar-IQ">
              <a:solidFill>
                <a:prstClr val="white">
                  <a:tint val="95000"/>
                </a:prstClr>
              </a:solidFill>
            </a:endParaRPr>
          </a:p>
        </p:txBody>
      </p:sp>
    </p:spTree>
    <p:extLst>
      <p:ext uri="{BB962C8B-B14F-4D97-AF65-F5344CB8AC3E}">
        <p14:creationId xmlns:p14="http://schemas.microsoft.com/office/powerpoint/2010/main" val="2022916919"/>
      </p:ext>
    </p:extLst>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66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2E985AD-DD53-4F18-8A6A-35154123CFC3}" type="datetimeFigureOut">
              <a:rPr lang="ar-IQ" smtClean="0">
                <a:solidFill>
                  <a:prstClr val="black">
                    <a:tint val="95000"/>
                  </a:prstClr>
                </a:solidFill>
              </a:rPr>
              <a:pPr/>
              <a:t>10/02/1439</a:t>
            </a:fld>
            <a:endParaRPr lang="ar-IQ">
              <a:solidFill>
                <a:prstClr val="black">
                  <a:tint val="9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95000"/>
                </a:prstClr>
              </a:solidFill>
            </a:endParaRPr>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solidFill>
                  <a:prstClr val="black">
                    <a:tint val="95000"/>
                  </a:prstClr>
                </a:solidFill>
              </a:rPr>
              <a:pPr/>
              <a:t>‹#›</a:t>
            </a:fld>
            <a:endParaRPr lang="ar-IQ">
              <a:solidFill>
                <a:prstClr val="black">
                  <a:tint val="95000"/>
                </a:prstClr>
              </a:solidFill>
            </a:endParaRPr>
          </a:p>
        </p:txBody>
      </p:sp>
    </p:spTree>
    <p:extLst>
      <p:ext uri="{BB962C8B-B14F-4D97-AF65-F5344CB8AC3E}">
        <p14:creationId xmlns:p14="http://schemas.microsoft.com/office/powerpoint/2010/main" val="2013544868"/>
      </p:ext>
    </p:extLst>
  </p:cSld>
  <p:clrMapOvr>
    <a:masterClrMapping/>
  </p:clrMapOvr>
  <p:transition spd="med">
    <p:randomBar dir="vert"/>
  </p:transition>
</p:sldLayout>
</file>

<file path=ppt/slideLayouts/slideLayout66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نص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ar-SA" smtClean="0"/>
              <a:t>انقر لتحرير أنماط النص الرئيسي</a:t>
            </a:r>
          </a:p>
        </p:txBody>
      </p:sp>
      <p:sp>
        <p:nvSpPr>
          <p:cNvPr id="6" name="عنصر نائب للمحتوى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2E985AD-DD53-4F18-8A6A-35154123CFC3}" type="datetimeFigureOut">
              <a:rPr lang="ar-IQ" smtClean="0">
                <a:solidFill>
                  <a:prstClr val="black">
                    <a:tint val="95000"/>
                  </a:prstClr>
                </a:solidFill>
              </a:rPr>
              <a:pPr/>
              <a:t>10/02/1439</a:t>
            </a:fld>
            <a:endParaRPr lang="ar-IQ">
              <a:solidFill>
                <a:prstClr val="black">
                  <a:tint val="9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95000"/>
                </a:prstClr>
              </a:solidFill>
            </a:endParaRPr>
          </a:p>
        </p:txBody>
      </p:sp>
      <p:sp>
        <p:nvSpPr>
          <p:cNvPr id="9" name="عنصر نائب لرقم الشريحة 8"/>
          <p:cNvSpPr>
            <a:spLocks noGrp="1"/>
          </p:cNvSpPr>
          <p:nvPr>
            <p:ph type="sldNum" sz="quarter" idx="12"/>
          </p:nvPr>
        </p:nvSpPr>
        <p:spPr/>
        <p:txBody>
          <a:bodyPr/>
          <a:lstStyle/>
          <a:p>
            <a:fld id="{64D8FCAD-4FD1-4ABE-B091-4AE7D1D756F5}" type="slidenum">
              <a:rPr lang="ar-IQ" smtClean="0">
                <a:solidFill>
                  <a:prstClr val="black">
                    <a:tint val="95000"/>
                  </a:prstClr>
                </a:solidFill>
              </a:rPr>
              <a:pPr/>
              <a:t>‹#›</a:t>
            </a:fld>
            <a:endParaRPr lang="ar-IQ">
              <a:solidFill>
                <a:prstClr val="black">
                  <a:tint val="95000"/>
                </a:prstClr>
              </a:solidFill>
            </a:endParaRPr>
          </a:p>
        </p:txBody>
      </p:sp>
    </p:spTree>
    <p:extLst>
      <p:ext uri="{BB962C8B-B14F-4D97-AF65-F5344CB8AC3E}">
        <p14:creationId xmlns:p14="http://schemas.microsoft.com/office/powerpoint/2010/main" val="443461625"/>
      </p:ext>
    </p:extLst>
  </p:cSld>
  <p:clrMapOvr>
    <a:masterClrMapping/>
  </p:clrMapOvr>
  <p:transition spd="med">
    <p:randomBar dir="vert"/>
  </p:transition>
</p:sldLayout>
</file>

<file path=ppt/slideLayouts/slideLayout66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2E985AD-DD53-4F18-8A6A-35154123CFC3}" type="datetimeFigureOut">
              <a:rPr lang="ar-IQ" smtClean="0">
                <a:solidFill>
                  <a:prstClr val="black">
                    <a:tint val="95000"/>
                  </a:prstClr>
                </a:solidFill>
              </a:rPr>
              <a:pPr/>
              <a:t>10/02/1439</a:t>
            </a:fld>
            <a:endParaRPr lang="ar-IQ">
              <a:solidFill>
                <a:prstClr val="black">
                  <a:tint val="9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95000"/>
                </a:prstClr>
              </a:solidFill>
            </a:endParaRPr>
          </a:p>
        </p:txBody>
      </p:sp>
      <p:sp>
        <p:nvSpPr>
          <p:cNvPr id="5" name="عنصر نائب لرقم الشريحة 4"/>
          <p:cNvSpPr>
            <a:spLocks noGrp="1"/>
          </p:cNvSpPr>
          <p:nvPr>
            <p:ph type="sldNum" sz="quarter" idx="12"/>
          </p:nvPr>
        </p:nvSpPr>
        <p:spPr/>
        <p:txBody>
          <a:bodyPr/>
          <a:lstStyle/>
          <a:p>
            <a:fld id="{64D8FCAD-4FD1-4ABE-B091-4AE7D1D756F5}" type="slidenum">
              <a:rPr lang="ar-IQ" smtClean="0">
                <a:solidFill>
                  <a:prstClr val="black">
                    <a:tint val="95000"/>
                  </a:prstClr>
                </a:solidFill>
              </a:rPr>
              <a:pPr/>
              <a:t>‹#›</a:t>
            </a:fld>
            <a:endParaRPr lang="ar-IQ">
              <a:solidFill>
                <a:prstClr val="black">
                  <a:tint val="95000"/>
                </a:prstClr>
              </a:solidFill>
            </a:endParaRPr>
          </a:p>
        </p:txBody>
      </p:sp>
    </p:spTree>
    <p:extLst>
      <p:ext uri="{BB962C8B-B14F-4D97-AF65-F5344CB8AC3E}">
        <p14:creationId xmlns:p14="http://schemas.microsoft.com/office/powerpoint/2010/main" val="1150660223"/>
      </p:ext>
    </p:extLst>
  </p:cSld>
  <p:clrMapOvr>
    <a:masterClrMapping/>
  </p:clrMapOvr>
  <p:transition spd="med">
    <p:randomBar dir="vert"/>
  </p:transition>
</p:sldLayout>
</file>

<file path=ppt/slideLayouts/slideLayout669.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2E985AD-DD53-4F18-8A6A-35154123CFC3}" type="datetimeFigureOut">
              <a:rPr lang="ar-IQ" smtClean="0">
                <a:solidFill>
                  <a:prstClr val="black">
                    <a:tint val="95000"/>
                  </a:prstClr>
                </a:solidFill>
              </a:rPr>
              <a:pPr/>
              <a:t>10/02/1439</a:t>
            </a:fld>
            <a:endParaRPr lang="ar-IQ">
              <a:solidFill>
                <a:prstClr val="black">
                  <a:tint val="9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95000"/>
                </a:prstClr>
              </a:solidFill>
            </a:endParaRPr>
          </a:p>
        </p:txBody>
      </p:sp>
      <p:sp>
        <p:nvSpPr>
          <p:cNvPr id="4" name="عنصر نائب لرقم الشريحة 3"/>
          <p:cNvSpPr>
            <a:spLocks noGrp="1"/>
          </p:cNvSpPr>
          <p:nvPr>
            <p:ph type="sldNum" sz="quarter" idx="12"/>
          </p:nvPr>
        </p:nvSpPr>
        <p:spPr/>
        <p:txBody>
          <a:bodyPr/>
          <a:lstStyle/>
          <a:p>
            <a:fld id="{64D8FCAD-4FD1-4ABE-B091-4AE7D1D756F5}" type="slidenum">
              <a:rPr lang="ar-IQ" smtClean="0">
                <a:solidFill>
                  <a:prstClr val="black">
                    <a:tint val="95000"/>
                  </a:prstClr>
                </a:solidFill>
              </a:rPr>
              <a:pPr/>
              <a:t>‹#›</a:t>
            </a:fld>
            <a:endParaRPr lang="ar-IQ">
              <a:solidFill>
                <a:prstClr val="black">
                  <a:tint val="95000"/>
                </a:prstClr>
              </a:solidFill>
            </a:endParaRPr>
          </a:p>
        </p:txBody>
      </p:sp>
    </p:spTree>
    <p:extLst>
      <p:ext uri="{BB962C8B-B14F-4D97-AF65-F5344CB8AC3E}">
        <p14:creationId xmlns:p14="http://schemas.microsoft.com/office/powerpoint/2010/main" val="968097160"/>
      </p:ext>
    </p:extLst>
  </p:cSld>
  <p:clrMapOvr>
    <a:masterClrMapping/>
  </p:clrMapOvr>
  <p:transition spd="med">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عنوان 28"/>
          <p:cNvSpPr>
            <a:spLocks noGrp="1"/>
          </p:cNvSpPr>
          <p:nvPr>
            <p:ph type="ctrTitle"/>
          </p:nvPr>
        </p:nvSpPr>
        <p:spPr>
          <a:xfrm>
            <a:off x="381000" y="4853411"/>
            <a:ext cx="8458200" cy="1222375"/>
          </a:xfrm>
        </p:spPr>
        <p:txBody>
          <a:bodyPr anchor="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2" name="عنصر نائب للتذييل 1"/>
          <p:cNvSpPr>
            <a:spLocks noGrp="1"/>
          </p:cNvSpPr>
          <p:nvPr>
            <p:ph type="ftr" sz="quarter" idx="11"/>
          </p:nvPr>
        </p:nvSpPr>
        <p:spPr/>
        <p:txBody>
          <a:bodyPr/>
          <a:lstStyle/>
          <a:p>
            <a:endParaRPr lang="ar-IQ"/>
          </a:p>
        </p:txBody>
      </p:sp>
      <p:sp>
        <p:nvSpPr>
          <p:cNvPr id="15" name="عنصر نائب لرقم الشريحة 14"/>
          <p:cNvSpPr>
            <a:spLocks noGrp="1"/>
          </p:cNvSpPr>
          <p:nvPr>
            <p:ph type="sldNum" sz="quarter" idx="12"/>
          </p:nvPr>
        </p:nvSpPr>
        <p:spPr>
          <a:xfrm>
            <a:off x="8229600" y="6473952"/>
            <a:ext cx="758952" cy="246888"/>
          </a:xfrm>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67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نص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2E985AD-DD53-4F18-8A6A-35154123CFC3}" type="datetimeFigureOut">
              <a:rPr lang="ar-IQ" smtClean="0">
                <a:solidFill>
                  <a:prstClr val="black">
                    <a:tint val="95000"/>
                  </a:prstClr>
                </a:solidFill>
              </a:rPr>
              <a:pPr/>
              <a:t>10/02/1439</a:t>
            </a:fld>
            <a:endParaRPr lang="ar-IQ">
              <a:solidFill>
                <a:prstClr val="black">
                  <a:tint val="9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95000"/>
                </a:prstClr>
              </a:solidFill>
            </a:endParaRPr>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solidFill>
                  <a:prstClr val="black">
                    <a:tint val="95000"/>
                  </a:prstClr>
                </a:solidFill>
              </a:rPr>
              <a:pPr/>
              <a:t>‹#›</a:t>
            </a:fld>
            <a:endParaRPr lang="ar-IQ">
              <a:solidFill>
                <a:prstClr val="black">
                  <a:tint val="95000"/>
                </a:prstClr>
              </a:solidFill>
            </a:endParaRPr>
          </a:p>
        </p:txBody>
      </p:sp>
      <p:sp>
        <p:nvSpPr>
          <p:cNvPr id="12" name="مستطيل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مستطيل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3209112451"/>
      </p:ext>
    </p:extLst>
  </p:cSld>
  <p:clrMapOvr>
    <a:masterClrMapping/>
  </p:clrMapOvr>
  <p:transition spd="med">
    <p:randomBar dir="vert"/>
  </p:transition>
</p:sldLayout>
</file>

<file path=ppt/slideLayouts/slideLayout67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164592" y="1170432"/>
            <a:ext cx="2523744" cy="201168"/>
          </a:xfrm>
        </p:spPr>
        <p:txBody>
          <a:bodyPr/>
          <a:lstStyle/>
          <a:p>
            <a:fld id="{12E985AD-DD53-4F18-8A6A-35154123CFC3}" type="datetimeFigureOut">
              <a:rPr lang="ar-IQ" smtClean="0">
                <a:solidFill>
                  <a:prstClr val="black">
                    <a:tint val="95000"/>
                  </a:prstClr>
                </a:solidFill>
              </a:rPr>
              <a:pPr/>
              <a:t>10/02/1439</a:t>
            </a:fld>
            <a:endParaRPr lang="ar-IQ">
              <a:solidFill>
                <a:prstClr val="black">
                  <a:tint val="95000"/>
                </a:prstClr>
              </a:solidFill>
            </a:endParaRPr>
          </a:p>
        </p:txBody>
      </p:sp>
      <p:sp>
        <p:nvSpPr>
          <p:cNvPr id="11" name="مستطيل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مستطيل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عنصر نائب للتذييل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ar-IQ">
              <a:solidFill>
                <a:prstClr val="white">
                  <a:shade val="50000"/>
                </a:prstClr>
              </a:solidFill>
            </a:endParaRPr>
          </a:p>
        </p:txBody>
      </p:sp>
      <p:sp>
        <p:nvSpPr>
          <p:cNvPr id="7" name="عنصر نائب لرقم الشريحة 6"/>
          <p:cNvSpPr>
            <a:spLocks noGrp="1"/>
          </p:cNvSpPr>
          <p:nvPr>
            <p:ph type="sldNum" sz="quarter" idx="12"/>
          </p:nvPr>
        </p:nvSpPr>
        <p:spPr>
          <a:xfrm>
            <a:off x="8339328" y="1170432"/>
            <a:ext cx="733864" cy="201168"/>
          </a:xfrm>
        </p:spPr>
        <p:txBody>
          <a:bodyPr/>
          <a:lstStyle/>
          <a:p>
            <a:fld id="{64D8FCAD-4FD1-4ABE-B091-4AE7D1D756F5}" type="slidenum">
              <a:rPr lang="ar-IQ" smtClean="0">
                <a:solidFill>
                  <a:prstClr val="black">
                    <a:tint val="95000"/>
                  </a:prstClr>
                </a:solidFill>
              </a:rPr>
              <a:pPr/>
              <a:t>‹#›</a:t>
            </a:fld>
            <a:endParaRPr lang="ar-IQ">
              <a:solidFill>
                <a:prstClr val="black">
                  <a:tint val="95000"/>
                </a:prstClr>
              </a:solidFill>
            </a:endParaRPr>
          </a:p>
        </p:txBody>
      </p:sp>
    </p:spTree>
    <p:extLst>
      <p:ext uri="{BB962C8B-B14F-4D97-AF65-F5344CB8AC3E}">
        <p14:creationId xmlns:p14="http://schemas.microsoft.com/office/powerpoint/2010/main" val="1323038035"/>
      </p:ext>
    </p:extLst>
  </p:cSld>
  <p:clrMapOvr>
    <a:overrideClrMapping bg1="lt1" tx1="dk1" bg2="lt2" tx2="dk2" accent1="accent1" accent2="accent2" accent3="accent3" accent4="accent4" accent5="accent5" accent6="accent6" hlink="hlink" folHlink="folHlink"/>
  </p:clrMapOvr>
  <p:transition spd="med">
    <p:randomBar dir="vert"/>
  </p:transition>
</p:sldLayout>
</file>

<file path=ppt/slideLayouts/slideLayout67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solidFill>
                  <a:prstClr val="black">
                    <a:tint val="95000"/>
                  </a:prstClr>
                </a:solidFill>
              </a:rPr>
              <a:pPr/>
              <a:t>10/02/1439</a:t>
            </a:fld>
            <a:endParaRPr lang="ar-IQ">
              <a:solidFill>
                <a:prstClr val="black">
                  <a:tint val="9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95000"/>
                </a:prstClr>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solidFill>
                  <a:prstClr val="black">
                    <a:tint val="95000"/>
                  </a:prstClr>
                </a:solidFill>
              </a:rPr>
              <a:pPr/>
              <a:t>‹#›</a:t>
            </a:fld>
            <a:endParaRPr lang="ar-IQ">
              <a:solidFill>
                <a:prstClr val="black">
                  <a:tint val="95000"/>
                </a:prstClr>
              </a:solidFill>
            </a:endParaRPr>
          </a:p>
        </p:txBody>
      </p:sp>
    </p:spTree>
    <p:extLst>
      <p:ext uri="{BB962C8B-B14F-4D97-AF65-F5344CB8AC3E}">
        <p14:creationId xmlns:p14="http://schemas.microsoft.com/office/powerpoint/2010/main" val="1654563209"/>
      </p:ext>
    </p:extLst>
  </p:cSld>
  <p:clrMapOvr>
    <a:masterClrMapping/>
  </p:clrMapOvr>
  <p:transition spd="med">
    <p:randomBar dir="vert"/>
  </p:transition>
</p:sldLayout>
</file>

<file path=ppt/slideLayouts/slideLayout673.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9" name="مستطيل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مستطيل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عنوان عمودي 1"/>
          <p:cNvSpPr>
            <a:spLocks noGrp="1"/>
          </p:cNvSpPr>
          <p:nvPr>
            <p:ph type="title" orient="vert"/>
          </p:nvPr>
        </p:nvSpPr>
        <p:spPr>
          <a:xfrm>
            <a:off x="6781800" y="274640"/>
            <a:ext cx="19050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304800"/>
            <a:ext cx="60198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solidFill>
                  <a:prstClr val="black">
                    <a:tint val="95000"/>
                  </a:prstClr>
                </a:solidFill>
              </a:rPr>
              <a:pPr/>
              <a:t>10/02/1439</a:t>
            </a:fld>
            <a:endParaRPr lang="ar-IQ">
              <a:solidFill>
                <a:prstClr val="black">
                  <a:tint val="95000"/>
                </a:prstClr>
              </a:solidFill>
            </a:endParaRPr>
          </a:p>
        </p:txBody>
      </p:sp>
      <p:sp>
        <p:nvSpPr>
          <p:cNvPr id="5" name="عنصر نائب للتذييل 4"/>
          <p:cNvSpPr>
            <a:spLocks noGrp="1"/>
          </p:cNvSpPr>
          <p:nvPr>
            <p:ph type="ftr" sz="quarter" idx="11"/>
          </p:nvPr>
        </p:nvSpPr>
        <p:spPr>
          <a:xfrm>
            <a:off x="2640597" y="6377459"/>
            <a:ext cx="3836404" cy="365125"/>
          </a:xfrm>
        </p:spPr>
        <p:txBody>
          <a:bodyPr/>
          <a:lstStyle/>
          <a:p>
            <a:endParaRPr lang="ar-IQ">
              <a:solidFill>
                <a:prstClr val="black">
                  <a:tint val="95000"/>
                </a:prstClr>
              </a:solidFill>
            </a:endParaRPr>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solidFill>
                  <a:prstClr val="black">
                    <a:tint val="95000"/>
                  </a:prstClr>
                </a:solidFill>
              </a:rPr>
              <a:pPr/>
              <a:t>‹#›</a:t>
            </a:fld>
            <a:endParaRPr lang="ar-IQ">
              <a:solidFill>
                <a:prstClr val="black">
                  <a:tint val="95000"/>
                </a:prstClr>
              </a:solidFill>
            </a:endParaRPr>
          </a:p>
        </p:txBody>
      </p:sp>
    </p:spTree>
    <p:extLst>
      <p:ext uri="{BB962C8B-B14F-4D97-AF65-F5344CB8AC3E}">
        <p14:creationId xmlns:p14="http://schemas.microsoft.com/office/powerpoint/2010/main" val="2696666072"/>
      </p:ext>
    </p:extLst>
  </p:cSld>
  <p:clrMapOvr>
    <a:masterClrMapping/>
  </p:clrMapOvr>
  <p:transition spd="med">
    <p:randomBar dir="vert"/>
  </p:transition>
</p:sldLayout>
</file>

<file path=ppt/slideLayouts/slideLayout6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2E985AD-DD53-4F18-8A6A-35154123CFC3}" type="datetimeFigureOut">
              <a:rPr lang="ar-IQ" smtClean="0">
                <a:solidFill>
                  <a:prstClr val="white"/>
                </a:solidFill>
              </a:rPr>
              <a:pPr/>
              <a:t>10/02/1439</a:t>
            </a:fld>
            <a:endParaRPr lang="ar-IQ">
              <a:solidFill>
                <a:prstClr val="white"/>
              </a:solidFill>
            </a:endParaRP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ar-IQ">
              <a:solidFill>
                <a:prstClr val="white"/>
              </a:solidFill>
            </a:endParaRP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4D8FCAD-4FD1-4ABE-B091-4AE7D1D756F5}" type="slidenum">
              <a:rPr lang="ar-IQ" smtClean="0"/>
              <a:pPr/>
              <a:t>‹#›</a:t>
            </a:fld>
            <a:endParaRPr lang="ar-IQ"/>
          </a:p>
        </p:txBody>
      </p:sp>
    </p:spTree>
    <p:extLst>
      <p:ext uri="{BB962C8B-B14F-4D97-AF65-F5344CB8AC3E}">
        <p14:creationId xmlns:p14="http://schemas.microsoft.com/office/powerpoint/2010/main" val="1817959247"/>
      </p:ext>
    </p:extLst>
  </p:cSld>
  <p:clrMapOvr>
    <a:masterClrMapping/>
  </p:clrMapOvr>
  <p:transition spd="med">
    <p:randomBar dir="vert"/>
  </p:transition>
</p:sldLayout>
</file>

<file path=ppt/slideLayouts/slideLayout6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2E985AD-DD53-4F18-8A6A-35154123CFC3}" type="datetimeFigureOut">
              <a:rPr lang="ar-IQ" smtClean="0">
                <a:solidFill>
                  <a:prstClr val="white"/>
                </a:solidFill>
              </a:rPr>
              <a:pPr/>
              <a:t>10/02/1439</a:t>
            </a:fld>
            <a:endParaRPr lang="ar-IQ">
              <a:solidFill>
                <a:prstClr val="white"/>
              </a:solidFill>
            </a:endParaRPr>
          </a:p>
        </p:txBody>
      </p:sp>
      <p:sp>
        <p:nvSpPr>
          <p:cNvPr id="5" name="Footer Placeholder 4"/>
          <p:cNvSpPr>
            <a:spLocks noGrp="1"/>
          </p:cNvSpPr>
          <p:nvPr>
            <p:ph type="ftr" sz="quarter" idx="11"/>
          </p:nvPr>
        </p:nvSpPr>
        <p:spPr>
          <a:xfrm>
            <a:off x="457200" y="6480969"/>
            <a:ext cx="4260056" cy="300831"/>
          </a:xfrm>
        </p:spPr>
        <p:txBody>
          <a:bodyPr/>
          <a:lstStyle/>
          <a:p>
            <a:endParaRPr lang="ar-IQ">
              <a:solidFill>
                <a:prstClr val="white"/>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3857275366"/>
      </p:ext>
    </p:extLst>
  </p:cSld>
  <p:clrMapOvr>
    <a:masterClrMapping/>
  </p:clrMapOvr>
  <p:transition spd="med">
    <p:randomBar dir="vert"/>
  </p:transition>
</p:sldLayout>
</file>

<file path=ppt/slideLayouts/slideLayout6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Date Placeholder 3"/>
          <p:cNvSpPr>
            <a:spLocks noGrp="1"/>
          </p:cNvSpPr>
          <p:nvPr>
            <p:ph type="dt" sz="half" idx="10"/>
          </p:nvPr>
        </p:nvSpPr>
        <p:spPr>
          <a:xfrm>
            <a:off x="6955632" y="6477000"/>
            <a:ext cx="2133600" cy="304800"/>
          </a:xfrm>
        </p:spPr>
        <p:txBody>
          <a:bodyPr/>
          <a:lstStyle/>
          <a:p>
            <a:fld id="{12E985AD-DD53-4F18-8A6A-35154123CFC3}" type="datetimeFigureOut">
              <a:rPr lang="ar-IQ" smtClean="0">
                <a:solidFill>
                  <a:prstClr val="white"/>
                </a:solidFill>
              </a:rPr>
              <a:pPr/>
              <a:t>10/02/1439</a:t>
            </a:fld>
            <a:endParaRPr lang="ar-IQ">
              <a:solidFill>
                <a:prstClr val="white"/>
              </a:solidFill>
            </a:endParaRPr>
          </a:p>
        </p:txBody>
      </p:sp>
      <p:sp>
        <p:nvSpPr>
          <p:cNvPr id="5" name="Footer Placeholder 4"/>
          <p:cNvSpPr>
            <a:spLocks noGrp="1"/>
          </p:cNvSpPr>
          <p:nvPr>
            <p:ph type="ftr" sz="quarter" idx="11"/>
          </p:nvPr>
        </p:nvSpPr>
        <p:spPr>
          <a:xfrm>
            <a:off x="2619376" y="6480969"/>
            <a:ext cx="4260056" cy="300831"/>
          </a:xfrm>
        </p:spPr>
        <p:txBody>
          <a:bodyPr/>
          <a:lstStyle/>
          <a:p>
            <a:endParaRPr lang="ar-IQ">
              <a:solidFill>
                <a:prstClr val="white"/>
              </a:solidFill>
            </a:endParaRPr>
          </a:p>
        </p:txBody>
      </p:sp>
      <p:sp>
        <p:nvSpPr>
          <p:cNvPr id="6" name="Slide Number Placeholder 5"/>
          <p:cNvSpPr>
            <a:spLocks noGrp="1"/>
          </p:cNvSpPr>
          <p:nvPr>
            <p:ph type="sldNum" sz="quarter" idx="12"/>
          </p:nvPr>
        </p:nvSpPr>
        <p:spPr>
          <a:xfrm>
            <a:off x="8451056" y="809624"/>
            <a:ext cx="502920" cy="300831"/>
          </a:xfrm>
        </p:spPr>
        <p:txBody>
          <a:bodyPr/>
          <a:lstStyle/>
          <a:p>
            <a:fld id="{64D8FCAD-4FD1-4ABE-B091-4AE7D1D756F5}" type="slidenum">
              <a:rPr lang="ar-IQ" smtClean="0">
                <a:solidFill>
                  <a:prstClr val="white"/>
                </a:solidFill>
              </a:rPr>
              <a:pPr/>
              <a:t>‹#›</a:t>
            </a:fld>
            <a:endParaRPr lang="ar-IQ">
              <a:solidFill>
                <a:prstClr val="white"/>
              </a:solidFill>
            </a:endParaRP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786398477"/>
      </p:ext>
    </p:extLst>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6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2E985AD-DD53-4F18-8A6A-35154123CFC3}" type="datetimeFigureOut">
              <a:rPr lang="ar-IQ" smtClean="0">
                <a:solidFill>
                  <a:prstClr val="white"/>
                </a:solidFill>
              </a:rPr>
              <a:pPr/>
              <a:t>10/02/1439</a:t>
            </a:fld>
            <a:endParaRPr lang="ar-IQ">
              <a:solidFill>
                <a:prstClr val="white"/>
              </a:solidFill>
            </a:endParaRPr>
          </a:p>
        </p:txBody>
      </p:sp>
      <p:sp>
        <p:nvSpPr>
          <p:cNvPr id="6" name="Footer Placeholder 5"/>
          <p:cNvSpPr>
            <a:spLocks noGrp="1"/>
          </p:cNvSpPr>
          <p:nvPr>
            <p:ph type="ftr" sz="quarter" idx="11"/>
          </p:nvPr>
        </p:nvSpPr>
        <p:spPr>
          <a:xfrm>
            <a:off x="457200" y="6480969"/>
            <a:ext cx="4260056" cy="301752"/>
          </a:xfrm>
        </p:spPr>
        <p:txBody>
          <a:bodyPr/>
          <a:lstStyle/>
          <a:p>
            <a:endParaRPr lang="ar-IQ">
              <a:solidFill>
                <a:prstClr val="white"/>
              </a:solidFill>
            </a:endParaRPr>
          </a:p>
        </p:txBody>
      </p:sp>
      <p:sp>
        <p:nvSpPr>
          <p:cNvPr id="7" name="Slide Number Placeholder 6"/>
          <p:cNvSpPr>
            <a:spLocks noGrp="1"/>
          </p:cNvSpPr>
          <p:nvPr>
            <p:ph type="sldNum" sz="quarter" idx="12"/>
          </p:nvPr>
        </p:nvSpPr>
        <p:spPr>
          <a:xfrm>
            <a:off x="7589520" y="6480969"/>
            <a:ext cx="502920" cy="301752"/>
          </a:xfrm>
        </p:spPr>
        <p:txBody>
          <a:body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1079011725"/>
      </p:ext>
    </p:extLst>
  </p:cSld>
  <p:clrMapOvr>
    <a:masterClrMapping/>
  </p:clrMapOvr>
  <p:transition spd="med">
    <p:randomBar dir="vert"/>
  </p:transition>
</p:sldLayout>
</file>

<file path=ppt/slideLayouts/slideLayout67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2E985AD-DD53-4F18-8A6A-35154123CFC3}" type="datetimeFigureOut">
              <a:rPr lang="ar-IQ" smtClean="0">
                <a:solidFill>
                  <a:prstClr val="white"/>
                </a:solidFill>
              </a:rPr>
              <a:pPr/>
              <a:t>10/02/1439</a:t>
            </a:fld>
            <a:endParaRPr lang="ar-IQ">
              <a:solidFill>
                <a:prstClr val="white"/>
              </a:solidFill>
            </a:endParaRPr>
          </a:p>
        </p:txBody>
      </p:sp>
      <p:sp>
        <p:nvSpPr>
          <p:cNvPr id="8" name="Footer Placeholder 7"/>
          <p:cNvSpPr>
            <a:spLocks noGrp="1"/>
          </p:cNvSpPr>
          <p:nvPr>
            <p:ph type="ftr" sz="quarter" idx="11"/>
          </p:nvPr>
        </p:nvSpPr>
        <p:spPr>
          <a:xfrm>
            <a:off x="457200" y="6480969"/>
            <a:ext cx="4261104" cy="301752"/>
          </a:xfrm>
        </p:spPr>
        <p:txBody>
          <a:bodyPr/>
          <a:lstStyle/>
          <a:p>
            <a:endParaRPr lang="ar-IQ">
              <a:solidFill>
                <a:prstClr val="white"/>
              </a:solidFill>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2680466580"/>
      </p:ext>
    </p:extLst>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6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2E985AD-DD53-4F18-8A6A-35154123CFC3}" type="datetimeFigureOut">
              <a:rPr lang="ar-IQ" smtClean="0">
                <a:solidFill>
                  <a:prstClr val="white"/>
                </a:solidFill>
              </a:rPr>
              <a:pPr/>
              <a:t>10/02/1439</a:t>
            </a:fld>
            <a:endParaRPr lang="ar-IQ">
              <a:solidFill>
                <a:prstClr val="white"/>
              </a:solidFill>
            </a:endParaRPr>
          </a:p>
        </p:txBody>
      </p:sp>
      <p:sp>
        <p:nvSpPr>
          <p:cNvPr id="4" name="Footer Placeholder 3"/>
          <p:cNvSpPr>
            <a:spLocks noGrp="1"/>
          </p:cNvSpPr>
          <p:nvPr>
            <p:ph type="ftr" sz="quarter" idx="11"/>
          </p:nvPr>
        </p:nvSpPr>
        <p:spPr/>
        <p:txBody>
          <a:bodyPr/>
          <a:lstStyle/>
          <a:p>
            <a:endParaRPr lang="ar-IQ">
              <a:solidFill>
                <a:prstClr val="white"/>
              </a:solidFill>
            </a:endParaRPr>
          </a:p>
        </p:txBody>
      </p:sp>
      <p:sp>
        <p:nvSpPr>
          <p:cNvPr id="5" name="Slide Number Placeholder 4"/>
          <p:cNvSpPr>
            <a:spLocks noGrp="1"/>
          </p:cNvSpPr>
          <p:nvPr>
            <p:ph type="sldNum" sz="quarter" idx="12"/>
          </p:nvPr>
        </p:nvSpPr>
        <p:spPr/>
        <p:txBody>
          <a:body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758913188"/>
      </p:ext>
    </p:extLst>
  </p:cSld>
  <p:clrMapOvr>
    <a:masterClrMapping/>
  </p:clrMapOvr>
  <p:transition spd="med">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smtClean="0"/>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19" name="عنصر نائب للتذييل 18"/>
          <p:cNvSpPr>
            <a:spLocks noGrp="1"/>
          </p:cNvSpPr>
          <p:nvPr>
            <p:ph type="ftr" sz="quarter" idx="11"/>
          </p:nvPr>
        </p:nvSpPr>
        <p:spPr>
          <a:xfrm>
            <a:off x="3581400" y="76200"/>
            <a:ext cx="2895600" cy="288925"/>
          </a:xfrm>
        </p:spPr>
        <p:txBody>
          <a:bodyPr/>
          <a:lstStyle/>
          <a:p>
            <a:endParaRPr lang="ar-IQ"/>
          </a:p>
        </p:txBody>
      </p:sp>
      <p:sp>
        <p:nvSpPr>
          <p:cNvPr id="16" name="عنصر نائب لرقم الشريحة 15"/>
          <p:cNvSpPr>
            <a:spLocks noGrp="1"/>
          </p:cNvSpPr>
          <p:nvPr>
            <p:ph type="sldNum" sz="quarter" idx="12"/>
          </p:nvPr>
        </p:nvSpPr>
        <p:spPr>
          <a:xfrm>
            <a:off x="8229600" y="6473952"/>
            <a:ext cx="758952" cy="246888"/>
          </a:xfrm>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6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2E985AD-DD53-4F18-8A6A-35154123CFC3}" type="datetimeFigureOut">
              <a:rPr lang="ar-IQ" smtClean="0">
                <a:solidFill>
                  <a:prstClr val="white"/>
                </a:solidFill>
              </a:rPr>
              <a:pPr/>
              <a:t>10/02/1439</a:t>
            </a:fld>
            <a:endParaRPr lang="ar-IQ">
              <a:solidFill>
                <a:prstClr val="white"/>
              </a:solidFill>
            </a:endParaRPr>
          </a:p>
        </p:txBody>
      </p:sp>
      <p:sp>
        <p:nvSpPr>
          <p:cNvPr id="3" name="Footer Placeholder 2"/>
          <p:cNvSpPr>
            <a:spLocks noGrp="1"/>
          </p:cNvSpPr>
          <p:nvPr>
            <p:ph type="ftr" sz="quarter" idx="11"/>
          </p:nvPr>
        </p:nvSpPr>
        <p:spPr>
          <a:xfrm>
            <a:off x="457200" y="6481890"/>
            <a:ext cx="4260056" cy="300831"/>
          </a:xfrm>
        </p:spPr>
        <p:txBody>
          <a:bodyPr/>
          <a:lstStyle/>
          <a:p>
            <a:endParaRPr lang="ar-IQ">
              <a:solidFill>
                <a:prstClr val="white"/>
              </a:solidFill>
            </a:endParaRPr>
          </a:p>
        </p:txBody>
      </p:sp>
      <p:sp>
        <p:nvSpPr>
          <p:cNvPr id="4" name="Slide Number Placeholder 3"/>
          <p:cNvSpPr>
            <a:spLocks noGrp="1"/>
          </p:cNvSpPr>
          <p:nvPr>
            <p:ph type="sldNum" sz="quarter" idx="12"/>
          </p:nvPr>
        </p:nvSpPr>
        <p:spPr>
          <a:xfrm>
            <a:off x="7589520" y="6480969"/>
            <a:ext cx="502920" cy="301752"/>
          </a:xfrm>
        </p:spPr>
        <p:txBody>
          <a:body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4141580475"/>
      </p:ext>
    </p:extLst>
  </p:cSld>
  <p:clrMapOvr>
    <a:masterClrMapping/>
  </p:clrMapOvr>
  <p:transition spd="med">
    <p:randomBar dir="vert"/>
  </p:transition>
</p:sldLayout>
</file>

<file path=ppt/slideLayouts/slideLayout68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2E985AD-DD53-4F18-8A6A-35154123CFC3}" type="datetimeFigureOut">
              <a:rPr lang="ar-IQ" smtClean="0">
                <a:solidFill>
                  <a:prstClr val="white"/>
                </a:solidFill>
              </a:rPr>
              <a:pPr/>
              <a:t>10/02/1439</a:t>
            </a:fld>
            <a:endParaRPr lang="ar-IQ">
              <a:solidFill>
                <a:prstClr val="white"/>
              </a:solidFill>
            </a:endParaRP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ar-IQ">
              <a:solidFill>
                <a:prstClr val="white"/>
              </a:solidFill>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3359258526"/>
      </p:ext>
    </p:extLst>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68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2E985AD-DD53-4F18-8A6A-35154123CFC3}" type="datetimeFigureOut">
              <a:rPr lang="ar-IQ" smtClean="0">
                <a:solidFill>
                  <a:prstClr val="white"/>
                </a:solidFill>
              </a:rPr>
              <a:pPr/>
              <a:t>10/02/1439</a:t>
            </a:fld>
            <a:endParaRPr lang="ar-IQ">
              <a:solidFill>
                <a:prstClr val="white"/>
              </a:solidFill>
            </a:endParaRP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ar-IQ">
              <a:solidFill>
                <a:prstClr val="white"/>
              </a:solidFill>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2434075462"/>
      </p:ext>
    </p:extLst>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6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E985AD-DD53-4F18-8A6A-35154123CFC3}" type="datetimeFigureOut">
              <a:rPr lang="ar-IQ" smtClean="0">
                <a:solidFill>
                  <a:prstClr val="white"/>
                </a:solidFill>
              </a:rPr>
              <a:pPr/>
              <a:t>10/02/1439</a:t>
            </a:fld>
            <a:endParaRPr lang="ar-IQ">
              <a:solidFill>
                <a:prstClr val="white"/>
              </a:solidFill>
            </a:endParaRPr>
          </a:p>
        </p:txBody>
      </p:sp>
      <p:sp>
        <p:nvSpPr>
          <p:cNvPr id="5" name="Footer Placeholder 4"/>
          <p:cNvSpPr>
            <a:spLocks noGrp="1"/>
          </p:cNvSpPr>
          <p:nvPr>
            <p:ph type="ftr" sz="quarter" idx="11"/>
          </p:nvPr>
        </p:nvSpPr>
        <p:spPr/>
        <p:txBody>
          <a:bodyPr/>
          <a:lstStyle/>
          <a:p>
            <a:endParaRPr lang="ar-IQ">
              <a:solidFill>
                <a:prstClr val="white"/>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1267616885"/>
      </p:ext>
    </p:extLst>
  </p:cSld>
  <p:clrMapOvr>
    <a:masterClrMapping/>
  </p:clrMapOvr>
  <p:transition spd="med">
    <p:randomBar dir="vert"/>
  </p:transition>
</p:sldLayout>
</file>

<file path=ppt/slideLayouts/slideLayout6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E985AD-DD53-4F18-8A6A-35154123CFC3}" type="datetimeFigureOut">
              <a:rPr lang="ar-IQ" smtClean="0">
                <a:solidFill>
                  <a:prstClr val="white"/>
                </a:solidFill>
              </a:rPr>
              <a:pPr/>
              <a:t>10/02/1439</a:t>
            </a:fld>
            <a:endParaRPr lang="ar-IQ">
              <a:solidFill>
                <a:prstClr val="white"/>
              </a:solidFill>
            </a:endParaRPr>
          </a:p>
        </p:txBody>
      </p:sp>
      <p:sp>
        <p:nvSpPr>
          <p:cNvPr id="5" name="Footer Placeholder 4"/>
          <p:cNvSpPr>
            <a:spLocks noGrp="1"/>
          </p:cNvSpPr>
          <p:nvPr>
            <p:ph type="ftr" sz="quarter" idx="11"/>
          </p:nvPr>
        </p:nvSpPr>
        <p:spPr/>
        <p:txBody>
          <a:bodyPr/>
          <a:lstStyle/>
          <a:p>
            <a:endParaRPr lang="ar-IQ">
              <a:solidFill>
                <a:prstClr val="white"/>
              </a:solidFill>
            </a:endParaRPr>
          </a:p>
        </p:txBody>
      </p:sp>
      <p:sp>
        <p:nvSpPr>
          <p:cNvPr id="6" name="Slide Number Placeholder 5"/>
          <p:cNvSpPr>
            <a:spLocks noGrp="1"/>
          </p:cNvSpPr>
          <p:nvPr>
            <p:ph type="sldNum" sz="quarter" idx="12"/>
          </p:nvPr>
        </p:nvSpPr>
        <p:spPr/>
        <p:txBody>
          <a:body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1785557609"/>
      </p:ext>
    </p:extLst>
  </p:cSld>
  <p:clrMapOvr>
    <a:masterClrMapping/>
  </p:clrMapOvr>
  <p:transition spd="med">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9" name="عنصر نائب للتاريخ 18"/>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11" name="عنصر نائب للتذييل 10"/>
          <p:cNvSpPr>
            <a:spLocks noGrp="1"/>
          </p:cNvSpPr>
          <p:nvPr>
            <p:ph type="ftr" sz="quarter" idx="11"/>
          </p:nvPr>
        </p:nvSpPr>
        <p:spPr/>
        <p:txBody>
          <a:bodyPr/>
          <a:lstStyle/>
          <a:p>
            <a:endParaRPr lang="ar-IQ"/>
          </a:p>
        </p:txBody>
      </p:sp>
      <p:sp>
        <p:nvSpPr>
          <p:cNvPr id="16" name="عنصر نائب لرقم الشريحة 15"/>
          <p:cNvSpPr>
            <a:spLocks noGrp="1"/>
          </p:cNvSpPr>
          <p:nvPr>
            <p:ph type="sldNum" sz="quarter" idx="12"/>
          </p:nvPr>
        </p:nvSpPr>
        <p:spPr/>
        <p:txBody>
          <a:bodyPr/>
          <a:lstStyle/>
          <a:p>
            <a:fld id="{64D8FCAD-4FD1-4ABE-B091-4AE7D1D756F5}" type="slidenum">
              <a:rPr lang="ar-IQ" smtClean="0"/>
              <a:pPr/>
              <a:t>‹#›</a:t>
            </a:fld>
            <a:endParaRPr lang="ar-IQ"/>
          </a:p>
        </p:txBody>
      </p:sp>
      <p:sp>
        <p:nvSpPr>
          <p:cNvPr id="8" name="عنوان 7"/>
          <p:cNvSpPr>
            <a:spLocks noGrp="1"/>
          </p:cNvSpPr>
          <p:nvPr>
            <p:ph type="title"/>
          </p:nvPr>
        </p:nvSpPr>
        <p:spPr>
          <a:xfrm>
            <a:off x="180475" y="2947085"/>
            <a:ext cx="8686800" cy="1184825"/>
          </a:xfrm>
        </p:spPr>
        <p:txBody>
          <a:bodyPr rtlCol="0" anchor="t"/>
          <a:lstStyle>
            <a:lvl1pPr algn="r">
              <a:defRPr/>
            </a:lvl1pPr>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10" name="عنصر نائب للتذييل 9"/>
          <p:cNvSpPr>
            <a:spLocks noGrp="1"/>
          </p:cNvSpPr>
          <p:nvPr>
            <p:ph type="ftr" sz="quarter" idx="11"/>
          </p:nvPr>
        </p:nvSpPr>
        <p:spPr/>
        <p:txBody>
          <a:bodyPr/>
          <a:lstStyle/>
          <a:p>
            <a:endParaRPr lang="ar-IQ"/>
          </a:p>
        </p:txBody>
      </p:sp>
      <p:sp>
        <p:nvSpPr>
          <p:cNvPr id="31" name="عنصر نائب لرقم الشريحة 30"/>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304800" y="5410200"/>
            <a:ext cx="8610600" cy="882650"/>
          </a:xfrm>
        </p:spPr>
        <p:txBody>
          <a:bodyPr anchor="ctr"/>
          <a:lstStyle>
            <a:lvl1pPr>
              <a:defRPr/>
            </a:lvl1p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8" name="عنصر نائب للمحتوى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a:xfrm>
            <a:off x="8229600" y="6477000"/>
            <a:ext cx="762000" cy="246888"/>
          </a:xfrm>
        </p:spPr>
        <p:txBody>
          <a:bodyPr/>
          <a:lstStyle/>
          <a:p>
            <a:fld id="{64D8FCAD-4FD1-4ABE-B091-4AE7D1D756F5}" type="slidenum">
              <a:rPr lang="ar-IQ" smtClean="0"/>
              <a:pPr/>
              <a:t>‹#›</a:t>
            </a:fld>
            <a:endParaRPr lang="ar-IQ"/>
          </a:p>
        </p:txBody>
      </p:sp>
      <p:sp>
        <p:nvSpPr>
          <p:cNvPr id="11" name="رابط مستقيم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p:randomBar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21" name="عنصر نائب للتذييل 20"/>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24" name="عنصر نائب للتذييل 23"/>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title"/>
          </p:nvPr>
        </p:nvSpPr>
        <p:spPr>
          <a:xfrm>
            <a:off x="457200" y="5486400"/>
            <a:ext cx="8458200" cy="520700"/>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14" name="عنصر نائب للمحتوى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29" name="عنصر نائب للتذييل 28"/>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smtClean="0"/>
              <a:t>انقر فوق الرمز لإضافة صورة</a:t>
            </a:r>
            <a:endParaRPr kumimoji="0" lang="en-US" dirty="0"/>
          </a:p>
        </p:txBody>
      </p:sp>
      <p:sp>
        <p:nvSpPr>
          <p:cNvPr id="7" name="عنصر نائب للتاريخ 6"/>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31" name="عنصر نائب لرقم الشريحة 30"/>
          <p:cNvSpPr>
            <a:spLocks noGrp="1"/>
          </p:cNvSpPr>
          <p:nvPr>
            <p:ph type="sldNum" sz="quarter" idx="12"/>
          </p:nvPr>
        </p:nvSpPr>
        <p:spPr/>
        <p:txBody>
          <a:bodyPr/>
          <a:lstStyle/>
          <a:p>
            <a:fld id="{64D8FCAD-4FD1-4ABE-B091-4AE7D1D756F5}" type="slidenum">
              <a:rPr lang="ar-IQ" smtClean="0"/>
              <a:pPr/>
              <a:t>‹#›</a:t>
            </a:fld>
            <a:endParaRPr lang="ar-IQ"/>
          </a:p>
        </p:txBody>
      </p:sp>
      <p:sp>
        <p:nvSpPr>
          <p:cNvPr id="17" name="عنوان 16"/>
          <p:cNvSpPr>
            <a:spLocks noGrp="1"/>
          </p:cNvSpPr>
          <p:nvPr>
            <p:ph type="title"/>
          </p:nvPr>
        </p:nvSpPr>
        <p:spPr>
          <a:xfrm>
            <a:off x="381000" y="4993760"/>
            <a:ext cx="5867400" cy="522288"/>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Tree>
  </p:cSld>
  <p:clrMapOvr>
    <a:masterClrMapping/>
  </p:clrMapOvr>
  <p:transition spd="med">
    <p:randomBar dir="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549276"/>
            <a:ext cx="6248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1"/>
      </p:bgRef>
    </p:bg>
    <p:spTree>
      <p:nvGrpSpPr>
        <p:cNvPr id="1" name=""/>
        <p:cNvGrpSpPr/>
        <p:nvPr/>
      </p:nvGrpSpPr>
      <p:grpSpPr>
        <a:xfrm>
          <a:off x="0" y="0"/>
          <a:ext cx="0" cy="0"/>
          <a:chOff x="0" y="0"/>
          <a:chExt cx="0" cy="0"/>
        </a:xfrm>
      </p:grpSpPr>
      <p:sp>
        <p:nvSpPr>
          <p:cNvPr id="12" name="مستطيل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مستطيل مستدير الزوايا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عنوان فرعي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17" name="عنصر نائب للتذييل 16"/>
          <p:cNvSpPr>
            <a:spLocks noGrp="1"/>
          </p:cNvSpPr>
          <p:nvPr>
            <p:ph type="ftr" sz="quarter" idx="11"/>
          </p:nvPr>
        </p:nvSpPr>
        <p:spPr/>
        <p:txBody>
          <a:bodyPr/>
          <a:lstStyle/>
          <a:p>
            <a:endParaRPr lang="ar-IQ"/>
          </a:p>
        </p:txBody>
      </p:sp>
      <p:sp>
        <p:nvSpPr>
          <p:cNvPr id="29" name="عنصر نائب لرقم الشريحة 28"/>
          <p:cNvSpPr>
            <a:spLocks noGrp="1"/>
          </p:cNvSpPr>
          <p:nvPr>
            <p:ph type="sldNum" sz="quarter" idx="12"/>
          </p:nvPr>
        </p:nvSpPr>
        <p:spPr/>
        <p:txBody>
          <a:bodyPr lIns="0" tIns="0" rIns="0" bIns="0">
            <a:noAutofit/>
          </a:bodyPr>
          <a:lstStyle>
            <a:lvl1pPr>
              <a:defRPr sz="1400">
                <a:solidFill>
                  <a:srgbClr val="FFFFFF"/>
                </a:solidFill>
              </a:defRPr>
            </a:lvl1pPr>
          </a:lstStyle>
          <a:p>
            <a:fld id="{64D8FCAD-4FD1-4ABE-B091-4AE7D1D756F5}" type="slidenum">
              <a:rPr lang="ar-IQ" smtClean="0"/>
              <a:pPr/>
              <a:t>‹#›</a:t>
            </a:fld>
            <a:endParaRPr lang="ar-IQ"/>
          </a:p>
        </p:txBody>
      </p:sp>
      <p:sp>
        <p:nvSpPr>
          <p:cNvPr id="7" name="مستطيل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
        <p:nvSpPr>
          <p:cNvPr id="8" name="عنصر نائب للمحتوى 7"/>
          <p:cNvSpPr>
            <a:spLocks noGrp="1"/>
          </p:cNvSpPr>
          <p:nvPr>
            <p:ph sz="quarter" idx="1"/>
          </p:nvPr>
        </p:nvSpPr>
        <p:spPr>
          <a:xfrm>
            <a:off x="914400" y="1447800"/>
            <a:ext cx="777240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transition spd="med">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11" name="مستطيل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مستطيل مستدير الزوايا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722313" y="952500"/>
            <a:ext cx="7772400" cy="1362075"/>
          </a:xfrm>
        </p:spPr>
        <p:txBody>
          <a:bodyPr anchor="b" anchorCtr="0"/>
          <a:lstStyle>
            <a:lvl1pPr algn="l">
              <a:buNone/>
              <a:defRPr sz="4000" b="0" cap="none"/>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a:xfrm>
            <a:off x="800100" y="6172200"/>
            <a:ext cx="4000500" cy="457200"/>
          </a:xfrm>
        </p:spPr>
        <p:txBody>
          <a:bodyPr/>
          <a:lstStyle/>
          <a:p>
            <a:endParaRPr lang="ar-IQ"/>
          </a:p>
        </p:txBody>
      </p:sp>
      <p:sp>
        <p:nvSpPr>
          <p:cNvPr id="7" name="مستطيل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146304" y="6208776"/>
            <a:ext cx="457200" cy="457200"/>
          </a:xfrm>
        </p:spPr>
        <p:txBody>
          <a:bodyPr/>
          <a:lstStyle/>
          <a:p>
            <a:fld id="{64D8FCAD-4FD1-4ABE-B091-4AE7D1D756F5}"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pPr/>
              <a:t>‹#›</a:t>
            </a:fld>
            <a:endParaRPr lang="ar-IQ"/>
          </a:p>
        </p:txBody>
      </p:sp>
      <p:sp>
        <p:nvSpPr>
          <p:cNvPr id="9" name="عنصر نائب للمحتوى 8"/>
          <p:cNvSpPr>
            <a:spLocks noGrp="1"/>
          </p:cNvSpPr>
          <p:nvPr>
            <p:ph sz="quarter" idx="1"/>
          </p:nvPr>
        </p:nvSpPr>
        <p:spPr>
          <a:xfrm>
            <a:off x="914400" y="1447800"/>
            <a:ext cx="374904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933950" y="1447800"/>
            <a:ext cx="374904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transition spd="med">
    <p:randomBar dir="vert"/>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3050"/>
            <a:ext cx="7772400" cy="1143000"/>
          </a:xfrm>
        </p:spPr>
        <p:txBody>
          <a:bodyPr anchor="b" anchorCtr="0"/>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64D8FCAD-4FD1-4ABE-B091-4AE7D1D756F5}" type="slidenum">
              <a:rPr lang="ar-IQ" smtClean="0"/>
              <a:pPr/>
              <a:t>‹#›</a:t>
            </a:fld>
            <a:endParaRPr lang="ar-IQ"/>
          </a:p>
        </p:txBody>
      </p:sp>
      <p:sp>
        <p:nvSpPr>
          <p:cNvPr id="11" name="عنصر نائب للمحتوى 10"/>
          <p:cNvSpPr>
            <a:spLocks noGrp="1"/>
          </p:cNvSpPr>
          <p:nvPr>
            <p:ph sz="half" idx="2"/>
          </p:nvPr>
        </p:nvSpPr>
        <p:spPr>
          <a:xfrm>
            <a:off x="914400" y="2247900"/>
            <a:ext cx="3733800" cy="38862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4"/>
          </p:nvPr>
        </p:nvSpPr>
        <p:spPr>
          <a:xfrm>
            <a:off x="4953000" y="2247900"/>
            <a:ext cx="3733800" cy="38862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transition spd="med">
    <p:randomBar dir="vert"/>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8" name="مستطيل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مستطيل مستدير الزوايا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914400" y="273050"/>
            <a:ext cx="7772400" cy="1143000"/>
          </a:xfrm>
        </p:spPr>
        <p:txBody>
          <a:bodyPr anchor="b" anchorCtr="0"/>
          <a:lstStyle>
            <a:lvl1pPr algn="l">
              <a:buNone/>
              <a:defRPr sz="4000" b="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pPr/>
              <a:t>‹#›</a:t>
            </a:fld>
            <a:endParaRPr lang="ar-IQ"/>
          </a:p>
        </p:txBody>
      </p:sp>
      <p:sp>
        <p:nvSpPr>
          <p:cNvPr id="11" name="عنصر نائب للمحتوى 10"/>
          <p:cNvSpPr>
            <a:spLocks noGrp="1"/>
          </p:cNvSpPr>
          <p:nvPr>
            <p:ph sz="quarter" idx="1"/>
          </p:nvPr>
        </p:nvSpPr>
        <p:spPr>
          <a:xfrm>
            <a:off x="2971800" y="1600200"/>
            <a:ext cx="5715000" cy="44958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transition spd="med">
    <p:randomBar dir="vert"/>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a:xfrm>
            <a:off x="914400" y="6172200"/>
            <a:ext cx="3886200" cy="457200"/>
          </a:xfrm>
        </p:spPr>
        <p:txBody>
          <a:bodyPr/>
          <a:lstStyle/>
          <a:p>
            <a:endParaRPr lang="ar-IQ"/>
          </a:p>
        </p:txBody>
      </p:sp>
      <p:sp>
        <p:nvSpPr>
          <p:cNvPr id="7" name="عنصر نائب لرقم الشريحة 6"/>
          <p:cNvSpPr>
            <a:spLocks noGrp="1"/>
          </p:cNvSpPr>
          <p:nvPr>
            <p:ph type="sldNum" sz="quarter" idx="12"/>
          </p:nvPr>
        </p:nvSpPr>
        <p:spPr>
          <a:xfrm>
            <a:off x="146304" y="6208776"/>
            <a:ext cx="457200" cy="457200"/>
          </a:xfrm>
        </p:spPr>
        <p:txBody>
          <a:bodyPr/>
          <a:lstStyle/>
          <a:p>
            <a:fld id="{64D8FCAD-4FD1-4ABE-B091-4AE7D1D756F5}" type="slidenum">
              <a:rPr lang="ar-IQ" smtClean="0"/>
              <a:pPr/>
              <a:t>‹#›</a:t>
            </a:fld>
            <a:endParaRPr lang="ar-IQ"/>
          </a:p>
        </p:txBody>
      </p:sp>
      <p:sp>
        <p:nvSpPr>
          <p:cNvPr id="11" name="مستطيل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مستطيل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عنصر نائب للصورة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ar-SA" smtClean="0"/>
              <a:t>انقر فوق الرمز لإضافة صورة</a:t>
            </a:r>
            <a:endParaRPr kumimoji="0" lang="en-US" dirty="0"/>
          </a:p>
        </p:txBody>
      </p:sp>
    </p:spTree>
  </p:cSld>
  <p:clrMapOvr>
    <a:masterClrMapping/>
  </p:clrMapOvr>
  <p:transition spd="med">
    <p:randomBar dir="vert"/>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1"/>
            <a:ext cx="201168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914400" y="274640"/>
            <a:ext cx="55626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19" name="عنصر نائب للتذييل 18"/>
          <p:cNvSpPr>
            <a:spLocks noGrp="1"/>
          </p:cNvSpPr>
          <p:nvPr>
            <p:ph type="ftr" sz="quarter" idx="11"/>
          </p:nvPr>
        </p:nvSpPr>
        <p:spPr/>
        <p:txBody>
          <a:bodyPr/>
          <a:lstStyle/>
          <a:p>
            <a:endParaRPr lang="ar-IQ"/>
          </a:p>
        </p:txBody>
      </p:sp>
      <p:sp>
        <p:nvSpPr>
          <p:cNvPr id="27" name="عنصر نائب لرقم الشريحة 26"/>
          <p:cNvSpPr>
            <a:spLocks noGrp="1"/>
          </p:cNvSpPr>
          <p:nvPr>
            <p:ph type="sldNum" sz="quarter" idx="12"/>
          </p:nvPr>
        </p:nvSpPr>
        <p:spPr/>
        <p:txBody>
          <a:bodyPr/>
          <a:lstStyle/>
          <a:p>
            <a:fld id="{64D8FCAD-4FD1-4ABE-B091-4AE7D1D756F5}"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077200" y="6356350"/>
            <a:ext cx="609600" cy="365125"/>
          </a:xfrm>
        </p:spPr>
        <p:txBody>
          <a:bodyPr/>
          <a:lstStyle/>
          <a:p>
            <a:fld id="{64D8FCAD-4FD1-4ABE-B091-4AE7D1D756F5}" type="slidenum">
              <a:rPr lang="ar-IQ" smtClean="0"/>
              <a:pPr/>
              <a:t>‹#›</a:t>
            </a:fld>
            <a:endParaRPr lang="ar-IQ"/>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randomBar dir="ver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spd="med">
    <p:randomBar dir="vert"/>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a:xfrm>
            <a:off x="8077200" y="6356350"/>
            <a:ext cx="609600" cy="365125"/>
          </a:xfrm>
        </p:spPr>
        <p:txBody>
          <a:bodyPr/>
          <a:lstStyle/>
          <a:p>
            <a:fld id="{64D8FCAD-4FD1-4ABE-B091-4AE7D1D756F5}" type="slidenum">
              <a:rPr lang="ar-IQ" smtClean="0"/>
              <a:pPr/>
              <a:t>‹#›</a:t>
            </a:fld>
            <a:endParaRPr lang="ar-IQ"/>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randomBar dir="vert"/>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4D8FCAD-4FD1-4ABE-B091-4AE7D1D756F5}" type="slidenum">
              <a:rPr lang="ar-IQ" smtClean="0"/>
              <a:pPr/>
              <a:t>‹#›</a:t>
            </a:fld>
            <a:endParaRPr lang="ar-IQ"/>
          </a:p>
        </p:txBody>
      </p:sp>
    </p:spTree>
  </p:cSld>
  <p:clrMapOvr>
    <a:masterClrMapping/>
  </p:clrMapOvr>
  <p:transition spd="med">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3.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theme" Target="../theme/theme30.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slideLayout" Target="../slideLayouts/slideLayout331.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9.xml"/><Relationship Id="rId3" Type="http://schemas.openxmlformats.org/officeDocument/2006/relationships/slideLayout" Target="../slideLayouts/slideLayout334.xml"/><Relationship Id="rId7" Type="http://schemas.openxmlformats.org/officeDocument/2006/relationships/slideLayout" Target="../slideLayouts/slideLayout338.xml"/><Relationship Id="rId12" Type="http://schemas.openxmlformats.org/officeDocument/2006/relationships/theme" Target="../theme/theme31.xml"/><Relationship Id="rId2" Type="http://schemas.openxmlformats.org/officeDocument/2006/relationships/slideLayout" Target="../slideLayouts/slideLayout333.xml"/><Relationship Id="rId1" Type="http://schemas.openxmlformats.org/officeDocument/2006/relationships/slideLayout" Target="../slideLayouts/slideLayout332.xml"/><Relationship Id="rId6" Type="http://schemas.openxmlformats.org/officeDocument/2006/relationships/slideLayout" Target="../slideLayouts/slideLayout337.xml"/><Relationship Id="rId11" Type="http://schemas.openxmlformats.org/officeDocument/2006/relationships/slideLayout" Target="../slideLayouts/slideLayout342.xml"/><Relationship Id="rId5" Type="http://schemas.openxmlformats.org/officeDocument/2006/relationships/slideLayout" Target="../slideLayouts/slideLayout336.xml"/><Relationship Id="rId10" Type="http://schemas.openxmlformats.org/officeDocument/2006/relationships/slideLayout" Target="../slideLayouts/slideLayout341.xml"/><Relationship Id="rId4" Type="http://schemas.openxmlformats.org/officeDocument/2006/relationships/slideLayout" Target="../slideLayouts/slideLayout335.xml"/><Relationship Id="rId9" Type="http://schemas.openxmlformats.org/officeDocument/2006/relationships/slideLayout" Target="../slideLayouts/slideLayout340.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50.xml"/><Relationship Id="rId13" Type="http://schemas.openxmlformats.org/officeDocument/2006/relationships/theme" Target="../theme/theme32.xml"/><Relationship Id="rId3" Type="http://schemas.openxmlformats.org/officeDocument/2006/relationships/slideLayout" Target="../slideLayouts/slideLayout345.xml"/><Relationship Id="rId7" Type="http://schemas.openxmlformats.org/officeDocument/2006/relationships/slideLayout" Target="../slideLayouts/slideLayout349.xml"/><Relationship Id="rId12" Type="http://schemas.openxmlformats.org/officeDocument/2006/relationships/slideLayout" Target="../slideLayouts/slideLayout354.xml"/><Relationship Id="rId2" Type="http://schemas.openxmlformats.org/officeDocument/2006/relationships/slideLayout" Target="../slideLayouts/slideLayout344.xml"/><Relationship Id="rId1" Type="http://schemas.openxmlformats.org/officeDocument/2006/relationships/slideLayout" Target="../slideLayouts/slideLayout343.xml"/><Relationship Id="rId6" Type="http://schemas.openxmlformats.org/officeDocument/2006/relationships/slideLayout" Target="../slideLayouts/slideLayout348.xml"/><Relationship Id="rId11" Type="http://schemas.openxmlformats.org/officeDocument/2006/relationships/slideLayout" Target="../slideLayouts/slideLayout353.xml"/><Relationship Id="rId5" Type="http://schemas.openxmlformats.org/officeDocument/2006/relationships/slideLayout" Target="../slideLayouts/slideLayout347.xml"/><Relationship Id="rId10" Type="http://schemas.openxmlformats.org/officeDocument/2006/relationships/slideLayout" Target="../slideLayouts/slideLayout352.xml"/><Relationship Id="rId4" Type="http://schemas.openxmlformats.org/officeDocument/2006/relationships/slideLayout" Target="../slideLayouts/slideLayout346.xml"/><Relationship Id="rId9" Type="http://schemas.openxmlformats.org/officeDocument/2006/relationships/slideLayout" Target="../slideLayouts/slideLayout351.xml"/><Relationship Id="rId14" Type="http://schemas.openxmlformats.org/officeDocument/2006/relationships/image" Target="../media/image5.jpe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2.xml"/><Relationship Id="rId3" Type="http://schemas.openxmlformats.org/officeDocument/2006/relationships/slideLayout" Target="../slideLayouts/slideLayout357.xml"/><Relationship Id="rId7" Type="http://schemas.openxmlformats.org/officeDocument/2006/relationships/slideLayout" Target="../slideLayouts/slideLayout361.xml"/><Relationship Id="rId12" Type="http://schemas.openxmlformats.org/officeDocument/2006/relationships/theme" Target="../theme/theme33.xml"/><Relationship Id="rId2" Type="http://schemas.openxmlformats.org/officeDocument/2006/relationships/slideLayout" Target="../slideLayouts/slideLayout356.xml"/><Relationship Id="rId1" Type="http://schemas.openxmlformats.org/officeDocument/2006/relationships/slideLayout" Target="../slideLayouts/slideLayout355.xml"/><Relationship Id="rId6" Type="http://schemas.openxmlformats.org/officeDocument/2006/relationships/slideLayout" Target="../slideLayouts/slideLayout360.xml"/><Relationship Id="rId11" Type="http://schemas.openxmlformats.org/officeDocument/2006/relationships/slideLayout" Target="../slideLayouts/slideLayout365.xml"/><Relationship Id="rId5" Type="http://schemas.openxmlformats.org/officeDocument/2006/relationships/slideLayout" Target="../slideLayouts/slideLayout359.xml"/><Relationship Id="rId10" Type="http://schemas.openxmlformats.org/officeDocument/2006/relationships/slideLayout" Target="../slideLayouts/slideLayout364.xml"/><Relationship Id="rId4" Type="http://schemas.openxmlformats.org/officeDocument/2006/relationships/slideLayout" Target="../slideLayouts/slideLayout358.xml"/><Relationship Id="rId9" Type="http://schemas.openxmlformats.org/officeDocument/2006/relationships/slideLayout" Target="../slideLayouts/slideLayout36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3.xml"/><Relationship Id="rId3" Type="http://schemas.openxmlformats.org/officeDocument/2006/relationships/slideLayout" Target="../slideLayouts/slideLayout368.xml"/><Relationship Id="rId7" Type="http://schemas.openxmlformats.org/officeDocument/2006/relationships/slideLayout" Target="../slideLayouts/slideLayout372.xml"/><Relationship Id="rId12" Type="http://schemas.openxmlformats.org/officeDocument/2006/relationships/theme" Target="../theme/theme34.xml"/><Relationship Id="rId2" Type="http://schemas.openxmlformats.org/officeDocument/2006/relationships/slideLayout" Target="../slideLayouts/slideLayout367.xml"/><Relationship Id="rId1" Type="http://schemas.openxmlformats.org/officeDocument/2006/relationships/slideLayout" Target="../slideLayouts/slideLayout366.xml"/><Relationship Id="rId6" Type="http://schemas.openxmlformats.org/officeDocument/2006/relationships/slideLayout" Target="../slideLayouts/slideLayout371.xml"/><Relationship Id="rId11" Type="http://schemas.openxmlformats.org/officeDocument/2006/relationships/slideLayout" Target="../slideLayouts/slideLayout376.xml"/><Relationship Id="rId5" Type="http://schemas.openxmlformats.org/officeDocument/2006/relationships/slideLayout" Target="../slideLayouts/slideLayout370.xml"/><Relationship Id="rId10" Type="http://schemas.openxmlformats.org/officeDocument/2006/relationships/slideLayout" Target="../slideLayouts/slideLayout375.xml"/><Relationship Id="rId4" Type="http://schemas.openxmlformats.org/officeDocument/2006/relationships/slideLayout" Target="../slideLayouts/slideLayout369.xml"/><Relationship Id="rId9" Type="http://schemas.openxmlformats.org/officeDocument/2006/relationships/slideLayout" Target="../slideLayouts/slideLayout37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4.xml"/><Relationship Id="rId3" Type="http://schemas.openxmlformats.org/officeDocument/2006/relationships/slideLayout" Target="../slideLayouts/slideLayout379.xml"/><Relationship Id="rId7" Type="http://schemas.openxmlformats.org/officeDocument/2006/relationships/slideLayout" Target="../slideLayouts/slideLayout383.xml"/><Relationship Id="rId12" Type="http://schemas.openxmlformats.org/officeDocument/2006/relationships/theme" Target="../theme/theme35.xml"/><Relationship Id="rId2" Type="http://schemas.openxmlformats.org/officeDocument/2006/relationships/slideLayout" Target="../slideLayouts/slideLayout378.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slideLayout" Target="../slideLayouts/slideLayout387.xml"/><Relationship Id="rId5" Type="http://schemas.openxmlformats.org/officeDocument/2006/relationships/slideLayout" Target="../slideLayouts/slideLayout381.xml"/><Relationship Id="rId10" Type="http://schemas.openxmlformats.org/officeDocument/2006/relationships/slideLayout" Target="../slideLayouts/slideLayout386.xml"/><Relationship Id="rId4" Type="http://schemas.openxmlformats.org/officeDocument/2006/relationships/slideLayout" Target="../slideLayouts/slideLayout380.xml"/><Relationship Id="rId9" Type="http://schemas.openxmlformats.org/officeDocument/2006/relationships/slideLayout" Target="../slideLayouts/slideLayout385.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5.xml"/><Relationship Id="rId3" Type="http://schemas.openxmlformats.org/officeDocument/2006/relationships/slideLayout" Target="../slideLayouts/slideLayout390.xml"/><Relationship Id="rId7" Type="http://schemas.openxmlformats.org/officeDocument/2006/relationships/slideLayout" Target="../slideLayouts/slideLayout394.xml"/><Relationship Id="rId12" Type="http://schemas.openxmlformats.org/officeDocument/2006/relationships/theme" Target="../theme/theme36.xml"/><Relationship Id="rId2" Type="http://schemas.openxmlformats.org/officeDocument/2006/relationships/slideLayout" Target="../slideLayouts/slideLayout389.xml"/><Relationship Id="rId1" Type="http://schemas.openxmlformats.org/officeDocument/2006/relationships/slideLayout" Target="../slideLayouts/slideLayout388.xml"/><Relationship Id="rId6" Type="http://schemas.openxmlformats.org/officeDocument/2006/relationships/slideLayout" Target="../slideLayouts/slideLayout393.xml"/><Relationship Id="rId11" Type="http://schemas.openxmlformats.org/officeDocument/2006/relationships/slideLayout" Target="../slideLayouts/slideLayout398.xml"/><Relationship Id="rId5" Type="http://schemas.openxmlformats.org/officeDocument/2006/relationships/slideLayout" Target="../slideLayouts/slideLayout392.xml"/><Relationship Id="rId10" Type="http://schemas.openxmlformats.org/officeDocument/2006/relationships/slideLayout" Target="../slideLayouts/slideLayout397.xml"/><Relationship Id="rId4" Type="http://schemas.openxmlformats.org/officeDocument/2006/relationships/slideLayout" Target="../slideLayouts/slideLayout391.xml"/><Relationship Id="rId9" Type="http://schemas.openxmlformats.org/officeDocument/2006/relationships/slideLayout" Target="../slideLayouts/slideLayout39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6.xml"/><Relationship Id="rId3" Type="http://schemas.openxmlformats.org/officeDocument/2006/relationships/slideLayout" Target="../slideLayouts/slideLayout401.xml"/><Relationship Id="rId7" Type="http://schemas.openxmlformats.org/officeDocument/2006/relationships/slideLayout" Target="../slideLayouts/slideLayout405.xml"/><Relationship Id="rId12" Type="http://schemas.openxmlformats.org/officeDocument/2006/relationships/theme" Target="../theme/theme37.xml"/><Relationship Id="rId2" Type="http://schemas.openxmlformats.org/officeDocument/2006/relationships/slideLayout" Target="../slideLayouts/slideLayout400.xml"/><Relationship Id="rId1" Type="http://schemas.openxmlformats.org/officeDocument/2006/relationships/slideLayout" Target="../slideLayouts/slideLayout399.xml"/><Relationship Id="rId6" Type="http://schemas.openxmlformats.org/officeDocument/2006/relationships/slideLayout" Target="../slideLayouts/slideLayout404.xml"/><Relationship Id="rId11" Type="http://schemas.openxmlformats.org/officeDocument/2006/relationships/slideLayout" Target="../slideLayouts/slideLayout409.xml"/><Relationship Id="rId5" Type="http://schemas.openxmlformats.org/officeDocument/2006/relationships/slideLayout" Target="../slideLayouts/slideLayout403.xml"/><Relationship Id="rId10" Type="http://schemas.openxmlformats.org/officeDocument/2006/relationships/slideLayout" Target="../slideLayouts/slideLayout408.xml"/><Relationship Id="rId4" Type="http://schemas.openxmlformats.org/officeDocument/2006/relationships/slideLayout" Target="../slideLayouts/slideLayout402.xml"/><Relationship Id="rId9" Type="http://schemas.openxmlformats.org/officeDocument/2006/relationships/slideLayout" Target="../slideLayouts/slideLayout407.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7.xml"/><Relationship Id="rId13" Type="http://schemas.openxmlformats.org/officeDocument/2006/relationships/image" Target="../media/image7.jpeg"/><Relationship Id="rId3" Type="http://schemas.openxmlformats.org/officeDocument/2006/relationships/slideLayout" Target="../slideLayouts/slideLayout412.xml"/><Relationship Id="rId7" Type="http://schemas.openxmlformats.org/officeDocument/2006/relationships/slideLayout" Target="../slideLayouts/slideLayout416.xml"/><Relationship Id="rId12" Type="http://schemas.openxmlformats.org/officeDocument/2006/relationships/theme" Target="../theme/theme38.xml"/><Relationship Id="rId2" Type="http://schemas.openxmlformats.org/officeDocument/2006/relationships/slideLayout" Target="../slideLayouts/slideLayout411.xml"/><Relationship Id="rId1" Type="http://schemas.openxmlformats.org/officeDocument/2006/relationships/slideLayout" Target="../slideLayouts/slideLayout410.xml"/><Relationship Id="rId6" Type="http://schemas.openxmlformats.org/officeDocument/2006/relationships/slideLayout" Target="../slideLayouts/slideLayout415.xml"/><Relationship Id="rId11" Type="http://schemas.openxmlformats.org/officeDocument/2006/relationships/slideLayout" Target="../slideLayouts/slideLayout420.xml"/><Relationship Id="rId5" Type="http://schemas.openxmlformats.org/officeDocument/2006/relationships/slideLayout" Target="../slideLayouts/slideLayout414.xml"/><Relationship Id="rId10" Type="http://schemas.openxmlformats.org/officeDocument/2006/relationships/slideLayout" Target="../slideLayouts/slideLayout419.xml"/><Relationship Id="rId4" Type="http://schemas.openxmlformats.org/officeDocument/2006/relationships/slideLayout" Target="../slideLayouts/slideLayout413.xml"/><Relationship Id="rId9" Type="http://schemas.openxmlformats.org/officeDocument/2006/relationships/slideLayout" Target="../slideLayouts/slideLayout41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8.xml"/><Relationship Id="rId3" Type="http://schemas.openxmlformats.org/officeDocument/2006/relationships/slideLayout" Target="../slideLayouts/slideLayout423.xml"/><Relationship Id="rId7" Type="http://schemas.openxmlformats.org/officeDocument/2006/relationships/slideLayout" Target="../slideLayouts/slideLayout427.xml"/><Relationship Id="rId12" Type="http://schemas.openxmlformats.org/officeDocument/2006/relationships/theme" Target="../theme/theme39.xml"/><Relationship Id="rId2" Type="http://schemas.openxmlformats.org/officeDocument/2006/relationships/slideLayout" Target="../slideLayouts/slideLayout422.xml"/><Relationship Id="rId1" Type="http://schemas.openxmlformats.org/officeDocument/2006/relationships/slideLayout" Target="../slideLayouts/slideLayout421.xml"/><Relationship Id="rId6" Type="http://schemas.openxmlformats.org/officeDocument/2006/relationships/slideLayout" Target="../slideLayouts/slideLayout426.xml"/><Relationship Id="rId11" Type="http://schemas.openxmlformats.org/officeDocument/2006/relationships/slideLayout" Target="../slideLayouts/slideLayout431.xml"/><Relationship Id="rId5" Type="http://schemas.openxmlformats.org/officeDocument/2006/relationships/slideLayout" Target="../slideLayouts/slideLayout425.xml"/><Relationship Id="rId10" Type="http://schemas.openxmlformats.org/officeDocument/2006/relationships/slideLayout" Target="../slideLayouts/slideLayout430.xml"/><Relationship Id="rId4" Type="http://schemas.openxmlformats.org/officeDocument/2006/relationships/slideLayout" Target="../slideLayouts/slideLayout424.xml"/><Relationship Id="rId9" Type="http://schemas.openxmlformats.org/officeDocument/2006/relationships/slideLayout" Target="../slideLayouts/slideLayout4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9.xml"/><Relationship Id="rId3" Type="http://schemas.openxmlformats.org/officeDocument/2006/relationships/slideLayout" Target="../slideLayouts/slideLayout434.xml"/><Relationship Id="rId7" Type="http://schemas.openxmlformats.org/officeDocument/2006/relationships/slideLayout" Target="../slideLayouts/slideLayout438.xml"/><Relationship Id="rId12" Type="http://schemas.openxmlformats.org/officeDocument/2006/relationships/theme" Target="../theme/theme40.xml"/><Relationship Id="rId2" Type="http://schemas.openxmlformats.org/officeDocument/2006/relationships/slideLayout" Target="../slideLayouts/slideLayout433.xml"/><Relationship Id="rId1" Type="http://schemas.openxmlformats.org/officeDocument/2006/relationships/slideLayout" Target="../slideLayouts/slideLayout432.xml"/><Relationship Id="rId6" Type="http://schemas.openxmlformats.org/officeDocument/2006/relationships/slideLayout" Target="../slideLayouts/slideLayout437.xml"/><Relationship Id="rId11" Type="http://schemas.openxmlformats.org/officeDocument/2006/relationships/slideLayout" Target="../slideLayouts/slideLayout442.xml"/><Relationship Id="rId5" Type="http://schemas.openxmlformats.org/officeDocument/2006/relationships/slideLayout" Target="../slideLayouts/slideLayout436.xml"/><Relationship Id="rId10" Type="http://schemas.openxmlformats.org/officeDocument/2006/relationships/slideLayout" Target="../slideLayouts/slideLayout441.xml"/><Relationship Id="rId4" Type="http://schemas.openxmlformats.org/officeDocument/2006/relationships/slideLayout" Target="../slideLayouts/slideLayout435.xml"/><Relationship Id="rId9" Type="http://schemas.openxmlformats.org/officeDocument/2006/relationships/slideLayout" Target="../slideLayouts/slideLayout440.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50.xml"/><Relationship Id="rId3" Type="http://schemas.openxmlformats.org/officeDocument/2006/relationships/slideLayout" Target="../slideLayouts/slideLayout445.xml"/><Relationship Id="rId7" Type="http://schemas.openxmlformats.org/officeDocument/2006/relationships/slideLayout" Target="../slideLayouts/slideLayout449.xml"/><Relationship Id="rId12" Type="http://schemas.openxmlformats.org/officeDocument/2006/relationships/theme" Target="../theme/theme41.xml"/><Relationship Id="rId2" Type="http://schemas.openxmlformats.org/officeDocument/2006/relationships/slideLayout" Target="../slideLayouts/slideLayout444.xml"/><Relationship Id="rId1" Type="http://schemas.openxmlformats.org/officeDocument/2006/relationships/slideLayout" Target="../slideLayouts/slideLayout443.xml"/><Relationship Id="rId6" Type="http://schemas.openxmlformats.org/officeDocument/2006/relationships/slideLayout" Target="../slideLayouts/slideLayout448.xml"/><Relationship Id="rId11" Type="http://schemas.openxmlformats.org/officeDocument/2006/relationships/slideLayout" Target="../slideLayouts/slideLayout453.xml"/><Relationship Id="rId5" Type="http://schemas.openxmlformats.org/officeDocument/2006/relationships/slideLayout" Target="../slideLayouts/slideLayout447.xml"/><Relationship Id="rId10" Type="http://schemas.openxmlformats.org/officeDocument/2006/relationships/slideLayout" Target="../slideLayouts/slideLayout452.xml"/><Relationship Id="rId4" Type="http://schemas.openxmlformats.org/officeDocument/2006/relationships/slideLayout" Target="../slideLayouts/slideLayout446.xml"/><Relationship Id="rId9" Type="http://schemas.openxmlformats.org/officeDocument/2006/relationships/slideLayout" Target="../slideLayouts/slideLayout451.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61.xml"/><Relationship Id="rId13" Type="http://schemas.openxmlformats.org/officeDocument/2006/relationships/image" Target="../media/image26.jpeg"/><Relationship Id="rId3" Type="http://schemas.openxmlformats.org/officeDocument/2006/relationships/slideLayout" Target="../slideLayouts/slideLayout456.xml"/><Relationship Id="rId7" Type="http://schemas.openxmlformats.org/officeDocument/2006/relationships/slideLayout" Target="../slideLayouts/slideLayout460.xml"/><Relationship Id="rId12" Type="http://schemas.openxmlformats.org/officeDocument/2006/relationships/theme" Target="../theme/theme42.xml"/><Relationship Id="rId2" Type="http://schemas.openxmlformats.org/officeDocument/2006/relationships/slideLayout" Target="../slideLayouts/slideLayout455.xml"/><Relationship Id="rId1" Type="http://schemas.openxmlformats.org/officeDocument/2006/relationships/slideLayout" Target="../slideLayouts/slideLayout454.xml"/><Relationship Id="rId6" Type="http://schemas.openxmlformats.org/officeDocument/2006/relationships/slideLayout" Target="../slideLayouts/slideLayout459.xml"/><Relationship Id="rId11" Type="http://schemas.openxmlformats.org/officeDocument/2006/relationships/slideLayout" Target="../slideLayouts/slideLayout464.xml"/><Relationship Id="rId5" Type="http://schemas.openxmlformats.org/officeDocument/2006/relationships/slideLayout" Target="../slideLayouts/slideLayout458.xml"/><Relationship Id="rId10" Type="http://schemas.openxmlformats.org/officeDocument/2006/relationships/slideLayout" Target="../slideLayouts/slideLayout463.xml"/><Relationship Id="rId4" Type="http://schemas.openxmlformats.org/officeDocument/2006/relationships/slideLayout" Target="../slideLayouts/slideLayout457.xml"/><Relationship Id="rId9" Type="http://schemas.openxmlformats.org/officeDocument/2006/relationships/slideLayout" Target="../slideLayouts/slideLayout462.xml"/><Relationship Id="rId14" Type="http://schemas.openxmlformats.org/officeDocument/2006/relationships/image" Target="../media/image27.pn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2.xml"/><Relationship Id="rId13" Type="http://schemas.openxmlformats.org/officeDocument/2006/relationships/image" Target="../media/image5.jpeg"/><Relationship Id="rId3" Type="http://schemas.openxmlformats.org/officeDocument/2006/relationships/slideLayout" Target="../slideLayouts/slideLayout467.xml"/><Relationship Id="rId7" Type="http://schemas.openxmlformats.org/officeDocument/2006/relationships/slideLayout" Target="../slideLayouts/slideLayout471.xml"/><Relationship Id="rId12" Type="http://schemas.openxmlformats.org/officeDocument/2006/relationships/theme" Target="../theme/theme43.xml"/><Relationship Id="rId2" Type="http://schemas.openxmlformats.org/officeDocument/2006/relationships/slideLayout" Target="../slideLayouts/slideLayout466.xml"/><Relationship Id="rId1" Type="http://schemas.openxmlformats.org/officeDocument/2006/relationships/slideLayout" Target="../slideLayouts/slideLayout465.xml"/><Relationship Id="rId6" Type="http://schemas.openxmlformats.org/officeDocument/2006/relationships/slideLayout" Target="../slideLayouts/slideLayout470.xml"/><Relationship Id="rId11" Type="http://schemas.openxmlformats.org/officeDocument/2006/relationships/slideLayout" Target="../slideLayouts/slideLayout475.xml"/><Relationship Id="rId5" Type="http://schemas.openxmlformats.org/officeDocument/2006/relationships/slideLayout" Target="../slideLayouts/slideLayout469.xml"/><Relationship Id="rId10" Type="http://schemas.openxmlformats.org/officeDocument/2006/relationships/slideLayout" Target="../slideLayouts/slideLayout474.xml"/><Relationship Id="rId4" Type="http://schemas.openxmlformats.org/officeDocument/2006/relationships/slideLayout" Target="../slideLayouts/slideLayout468.xml"/><Relationship Id="rId9" Type="http://schemas.openxmlformats.org/officeDocument/2006/relationships/slideLayout" Target="../slideLayouts/slideLayout473.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3.xml"/><Relationship Id="rId3" Type="http://schemas.openxmlformats.org/officeDocument/2006/relationships/slideLayout" Target="../slideLayouts/slideLayout478.xml"/><Relationship Id="rId7" Type="http://schemas.openxmlformats.org/officeDocument/2006/relationships/slideLayout" Target="../slideLayouts/slideLayout482.xml"/><Relationship Id="rId12" Type="http://schemas.openxmlformats.org/officeDocument/2006/relationships/theme" Target="../theme/theme44.xml"/><Relationship Id="rId2" Type="http://schemas.openxmlformats.org/officeDocument/2006/relationships/slideLayout" Target="../slideLayouts/slideLayout477.xml"/><Relationship Id="rId1" Type="http://schemas.openxmlformats.org/officeDocument/2006/relationships/slideLayout" Target="../slideLayouts/slideLayout476.xml"/><Relationship Id="rId6" Type="http://schemas.openxmlformats.org/officeDocument/2006/relationships/slideLayout" Target="../slideLayouts/slideLayout481.xml"/><Relationship Id="rId11" Type="http://schemas.openxmlformats.org/officeDocument/2006/relationships/slideLayout" Target="../slideLayouts/slideLayout486.xml"/><Relationship Id="rId5" Type="http://schemas.openxmlformats.org/officeDocument/2006/relationships/slideLayout" Target="../slideLayouts/slideLayout480.xml"/><Relationship Id="rId10" Type="http://schemas.openxmlformats.org/officeDocument/2006/relationships/slideLayout" Target="../slideLayouts/slideLayout485.xml"/><Relationship Id="rId4" Type="http://schemas.openxmlformats.org/officeDocument/2006/relationships/slideLayout" Target="../slideLayouts/slideLayout479.xml"/><Relationship Id="rId9" Type="http://schemas.openxmlformats.org/officeDocument/2006/relationships/slideLayout" Target="../slideLayouts/slideLayout484.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4.xml"/><Relationship Id="rId3" Type="http://schemas.openxmlformats.org/officeDocument/2006/relationships/slideLayout" Target="../slideLayouts/slideLayout489.xml"/><Relationship Id="rId7" Type="http://schemas.openxmlformats.org/officeDocument/2006/relationships/slideLayout" Target="../slideLayouts/slideLayout493.xml"/><Relationship Id="rId12" Type="http://schemas.openxmlformats.org/officeDocument/2006/relationships/theme" Target="../theme/theme45.xml"/><Relationship Id="rId2" Type="http://schemas.openxmlformats.org/officeDocument/2006/relationships/slideLayout" Target="../slideLayouts/slideLayout488.xml"/><Relationship Id="rId1" Type="http://schemas.openxmlformats.org/officeDocument/2006/relationships/slideLayout" Target="../slideLayouts/slideLayout487.xml"/><Relationship Id="rId6" Type="http://schemas.openxmlformats.org/officeDocument/2006/relationships/slideLayout" Target="../slideLayouts/slideLayout492.xml"/><Relationship Id="rId11" Type="http://schemas.openxmlformats.org/officeDocument/2006/relationships/slideLayout" Target="../slideLayouts/slideLayout497.xml"/><Relationship Id="rId5" Type="http://schemas.openxmlformats.org/officeDocument/2006/relationships/slideLayout" Target="../slideLayouts/slideLayout491.xml"/><Relationship Id="rId10" Type="http://schemas.openxmlformats.org/officeDocument/2006/relationships/slideLayout" Target="../slideLayouts/slideLayout496.xml"/><Relationship Id="rId4" Type="http://schemas.openxmlformats.org/officeDocument/2006/relationships/slideLayout" Target="../slideLayouts/slideLayout490.xml"/><Relationship Id="rId9" Type="http://schemas.openxmlformats.org/officeDocument/2006/relationships/slideLayout" Target="../slideLayouts/slideLayout495.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5.xml"/><Relationship Id="rId3" Type="http://schemas.openxmlformats.org/officeDocument/2006/relationships/slideLayout" Target="../slideLayouts/slideLayout500.xml"/><Relationship Id="rId7" Type="http://schemas.openxmlformats.org/officeDocument/2006/relationships/slideLayout" Target="../slideLayouts/slideLayout504.xml"/><Relationship Id="rId12" Type="http://schemas.openxmlformats.org/officeDocument/2006/relationships/theme" Target="../theme/theme46.xml"/><Relationship Id="rId2" Type="http://schemas.openxmlformats.org/officeDocument/2006/relationships/slideLayout" Target="../slideLayouts/slideLayout499.xml"/><Relationship Id="rId1" Type="http://schemas.openxmlformats.org/officeDocument/2006/relationships/slideLayout" Target="../slideLayouts/slideLayout498.xml"/><Relationship Id="rId6" Type="http://schemas.openxmlformats.org/officeDocument/2006/relationships/slideLayout" Target="../slideLayouts/slideLayout503.xml"/><Relationship Id="rId11" Type="http://schemas.openxmlformats.org/officeDocument/2006/relationships/slideLayout" Target="../slideLayouts/slideLayout508.xml"/><Relationship Id="rId5" Type="http://schemas.openxmlformats.org/officeDocument/2006/relationships/slideLayout" Target="../slideLayouts/slideLayout502.xml"/><Relationship Id="rId10" Type="http://schemas.openxmlformats.org/officeDocument/2006/relationships/slideLayout" Target="../slideLayouts/slideLayout507.xml"/><Relationship Id="rId4" Type="http://schemas.openxmlformats.org/officeDocument/2006/relationships/slideLayout" Target="../slideLayouts/slideLayout501.xml"/><Relationship Id="rId9" Type="http://schemas.openxmlformats.org/officeDocument/2006/relationships/slideLayout" Target="../slideLayouts/slideLayout506.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6.xml"/><Relationship Id="rId3" Type="http://schemas.openxmlformats.org/officeDocument/2006/relationships/slideLayout" Target="../slideLayouts/slideLayout511.xml"/><Relationship Id="rId7" Type="http://schemas.openxmlformats.org/officeDocument/2006/relationships/slideLayout" Target="../slideLayouts/slideLayout515.xml"/><Relationship Id="rId12" Type="http://schemas.openxmlformats.org/officeDocument/2006/relationships/theme" Target="../theme/theme47.xml"/><Relationship Id="rId2" Type="http://schemas.openxmlformats.org/officeDocument/2006/relationships/slideLayout" Target="../slideLayouts/slideLayout510.xml"/><Relationship Id="rId1" Type="http://schemas.openxmlformats.org/officeDocument/2006/relationships/slideLayout" Target="../slideLayouts/slideLayout509.xml"/><Relationship Id="rId6" Type="http://schemas.openxmlformats.org/officeDocument/2006/relationships/slideLayout" Target="../slideLayouts/slideLayout514.xml"/><Relationship Id="rId11" Type="http://schemas.openxmlformats.org/officeDocument/2006/relationships/slideLayout" Target="../slideLayouts/slideLayout519.xml"/><Relationship Id="rId5" Type="http://schemas.openxmlformats.org/officeDocument/2006/relationships/slideLayout" Target="../slideLayouts/slideLayout513.xml"/><Relationship Id="rId10" Type="http://schemas.openxmlformats.org/officeDocument/2006/relationships/slideLayout" Target="../slideLayouts/slideLayout518.xml"/><Relationship Id="rId4" Type="http://schemas.openxmlformats.org/officeDocument/2006/relationships/slideLayout" Target="../slideLayouts/slideLayout512.xml"/><Relationship Id="rId9" Type="http://schemas.openxmlformats.org/officeDocument/2006/relationships/slideLayout" Target="../slideLayouts/slideLayout517.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7.xml"/><Relationship Id="rId3" Type="http://schemas.openxmlformats.org/officeDocument/2006/relationships/slideLayout" Target="../slideLayouts/slideLayout522.xml"/><Relationship Id="rId7" Type="http://schemas.openxmlformats.org/officeDocument/2006/relationships/slideLayout" Target="../slideLayouts/slideLayout526.xml"/><Relationship Id="rId12" Type="http://schemas.openxmlformats.org/officeDocument/2006/relationships/theme" Target="../theme/theme48.xml"/><Relationship Id="rId2" Type="http://schemas.openxmlformats.org/officeDocument/2006/relationships/slideLayout" Target="../slideLayouts/slideLayout521.xml"/><Relationship Id="rId1" Type="http://schemas.openxmlformats.org/officeDocument/2006/relationships/slideLayout" Target="../slideLayouts/slideLayout520.xml"/><Relationship Id="rId6" Type="http://schemas.openxmlformats.org/officeDocument/2006/relationships/slideLayout" Target="../slideLayouts/slideLayout525.xml"/><Relationship Id="rId11" Type="http://schemas.openxmlformats.org/officeDocument/2006/relationships/slideLayout" Target="../slideLayouts/slideLayout530.xml"/><Relationship Id="rId5" Type="http://schemas.openxmlformats.org/officeDocument/2006/relationships/slideLayout" Target="../slideLayouts/slideLayout524.xml"/><Relationship Id="rId10" Type="http://schemas.openxmlformats.org/officeDocument/2006/relationships/slideLayout" Target="../slideLayouts/slideLayout529.xml"/><Relationship Id="rId4" Type="http://schemas.openxmlformats.org/officeDocument/2006/relationships/slideLayout" Target="../slideLayouts/slideLayout523.xml"/><Relationship Id="rId9" Type="http://schemas.openxmlformats.org/officeDocument/2006/relationships/slideLayout" Target="../slideLayouts/slideLayout528.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8.xml"/><Relationship Id="rId3" Type="http://schemas.openxmlformats.org/officeDocument/2006/relationships/slideLayout" Target="../slideLayouts/slideLayout533.xml"/><Relationship Id="rId7" Type="http://schemas.openxmlformats.org/officeDocument/2006/relationships/slideLayout" Target="../slideLayouts/slideLayout537.xml"/><Relationship Id="rId12" Type="http://schemas.openxmlformats.org/officeDocument/2006/relationships/theme" Target="../theme/theme49.xml"/><Relationship Id="rId2" Type="http://schemas.openxmlformats.org/officeDocument/2006/relationships/slideLayout" Target="../slideLayouts/slideLayout532.xml"/><Relationship Id="rId1" Type="http://schemas.openxmlformats.org/officeDocument/2006/relationships/slideLayout" Target="../slideLayouts/slideLayout531.xml"/><Relationship Id="rId6" Type="http://schemas.openxmlformats.org/officeDocument/2006/relationships/slideLayout" Target="../slideLayouts/slideLayout536.xml"/><Relationship Id="rId11" Type="http://schemas.openxmlformats.org/officeDocument/2006/relationships/slideLayout" Target="../slideLayouts/slideLayout541.xml"/><Relationship Id="rId5" Type="http://schemas.openxmlformats.org/officeDocument/2006/relationships/slideLayout" Target="../slideLayouts/slideLayout535.xml"/><Relationship Id="rId10" Type="http://schemas.openxmlformats.org/officeDocument/2006/relationships/slideLayout" Target="../slideLayouts/slideLayout540.xml"/><Relationship Id="rId4" Type="http://schemas.openxmlformats.org/officeDocument/2006/relationships/slideLayout" Target="../slideLayouts/slideLayout534.xml"/><Relationship Id="rId9" Type="http://schemas.openxmlformats.org/officeDocument/2006/relationships/slideLayout" Target="../slideLayouts/slideLayout5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9.xml"/><Relationship Id="rId13" Type="http://schemas.openxmlformats.org/officeDocument/2006/relationships/image" Target="../media/image7.jpeg"/><Relationship Id="rId3" Type="http://schemas.openxmlformats.org/officeDocument/2006/relationships/slideLayout" Target="../slideLayouts/slideLayout544.xml"/><Relationship Id="rId7" Type="http://schemas.openxmlformats.org/officeDocument/2006/relationships/slideLayout" Target="../slideLayouts/slideLayout548.xml"/><Relationship Id="rId12" Type="http://schemas.openxmlformats.org/officeDocument/2006/relationships/theme" Target="../theme/theme50.xml"/><Relationship Id="rId2" Type="http://schemas.openxmlformats.org/officeDocument/2006/relationships/slideLayout" Target="../slideLayouts/slideLayout543.xml"/><Relationship Id="rId1" Type="http://schemas.openxmlformats.org/officeDocument/2006/relationships/slideLayout" Target="../slideLayouts/slideLayout542.xml"/><Relationship Id="rId6" Type="http://schemas.openxmlformats.org/officeDocument/2006/relationships/slideLayout" Target="../slideLayouts/slideLayout547.xml"/><Relationship Id="rId11" Type="http://schemas.openxmlformats.org/officeDocument/2006/relationships/slideLayout" Target="../slideLayouts/slideLayout552.xml"/><Relationship Id="rId5" Type="http://schemas.openxmlformats.org/officeDocument/2006/relationships/slideLayout" Target="../slideLayouts/slideLayout546.xml"/><Relationship Id="rId10" Type="http://schemas.openxmlformats.org/officeDocument/2006/relationships/slideLayout" Target="../slideLayouts/slideLayout551.xml"/><Relationship Id="rId4" Type="http://schemas.openxmlformats.org/officeDocument/2006/relationships/slideLayout" Target="../slideLayouts/slideLayout545.xml"/><Relationship Id="rId9" Type="http://schemas.openxmlformats.org/officeDocument/2006/relationships/slideLayout" Target="../slideLayouts/slideLayout550.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60.xml"/><Relationship Id="rId3" Type="http://schemas.openxmlformats.org/officeDocument/2006/relationships/slideLayout" Target="../slideLayouts/slideLayout555.xml"/><Relationship Id="rId7" Type="http://schemas.openxmlformats.org/officeDocument/2006/relationships/slideLayout" Target="../slideLayouts/slideLayout559.xml"/><Relationship Id="rId12" Type="http://schemas.openxmlformats.org/officeDocument/2006/relationships/theme" Target="../theme/theme51.xml"/><Relationship Id="rId2" Type="http://schemas.openxmlformats.org/officeDocument/2006/relationships/slideLayout" Target="../slideLayouts/slideLayout554.xml"/><Relationship Id="rId1" Type="http://schemas.openxmlformats.org/officeDocument/2006/relationships/slideLayout" Target="../slideLayouts/slideLayout553.xml"/><Relationship Id="rId6" Type="http://schemas.openxmlformats.org/officeDocument/2006/relationships/slideLayout" Target="../slideLayouts/slideLayout558.xml"/><Relationship Id="rId11" Type="http://schemas.openxmlformats.org/officeDocument/2006/relationships/slideLayout" Target="../slideLayouts/slideLayout563.xml"/><Relationship Id="rId5" Type="http://schemas.openxmlformats.org/officeDocument/2006/relationships/slideLayout" Target="../slideLayouts/slideLayout557.xml"/><Relationship Id="rId10" Type="http://schemas.openxmlformats.org/officeDocument/2006/relationships/slideLayout" Target="../slideLayouts/slideLayout562.xml"/><Relationship Id="rId4" Type="http://schemas.openxmlformats.org/officeDocument/2006/relationships/slideLayout" Target="../slideLayouts/slideLayout556.xml"/><Relationship Id="rId9" Type="http://schemas.openxmlformats.org/officeDocument/2006/relationships/slideLayout" Target="../slideLayouts/slideLayout561.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71.xml"/><Relationship Id="rId13" Type="http://schemas.openxmlformats.org/officeDocument/2006/relationships/image" Target="../media/image5.jpeg"/><Relationship Id="rId3" Type="http://schemas.openxmlformats.org/officeDocument/2006/relationships/slideLayout" Target="../slideLayouts/slideLayout566.xml"/><Relationship Id="rId7" Type="http://schemas.openxmlformats.org/officeDocument/2006/relationships/slideLayout" Target="../slideLayouts/slideLayout570.xml"/><Relationship Id="rId12" Type="http://schemas.openxmlformats.org/officeDocument/2006/relationships/theme" Target="../theme/theme52.xml"/><Relationship Id="rId2" Type="http://schemas.openxmlformats.org/officeDocument/2006/relationships/slideLayout" Target="../slideLayouts/slideLayout565.xml"/><Relationship Id="rId1" Type="http://schemas.openxmlformats.org/officeDocument/2006/relationships/slideLayout" Target="../slideLayouts/slideLayout564.xml"/><Relationship Id="rId6" Type="http://schemas.openxmlformats.org/officeDocument/2006/relationships/slideLayout" Target="../slideLayouts/slideLayout569.xml"/><Relationship Id="rId11" Type="http://schemas.openxmlformats.org/officeDocument/2006/relationships/slideLayout" Target="../slideLayouts/slideLayout574.xml"/><Relationship Id="rId5" Type="http://schemas.openxmlformats.org/officeDocument/2006/relationships/slideLayout" Target="../slideLayouts/slideLayout568.xml"/><Relationship Id="rId10" Type="http://schemas.openxmlformats.org/officeDocument/2006/relationships/slideLayout" Target="../slideLayouts/slideLayout573.xml"/><Relationship Id="rId4" Type="http://schemas.openxmlformats.org/officeDocument/2006/relationships/slideLayout" Target="../slideLayouts/slideLayout567.xml"/><Relationship Id="rId9" Type="http://schemas.openxmlformats.org/officeDocument/2006/relationships/slideLayout" Target="../slideLayouts/slideLayout572.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2.xml"/><Relationship Id="rId3" Type="http://schemas.openxmlformats.org/officeDocument/2006/relationships/slideLayout" Target="../slideLayouts/slideLayout577.xml"/><Relationship Id="rId7" Type="http://schemas.openxmlformats.org/officeDocument/2006/relationships/slideLayout" Target="../slideLayouts/slideLayout581.xml"/><Relationship Id="rId12" Type="http://schemas.openxmlformats.org/officeDocument/2006/relationships/theme" Target="../theme/theme53.xml"/><Relationship Id="rId2" Type="http://schemas.openxmlformats.org/officeDocument/2006/relationships/slideLayout" Target="../slideLayouts/slideLayout576.xml"/><Relationship Id="rId1" Type="http://schemas.openxmlformats.org/officeDocument/2006/relationships/slideLayout" Target="../slideLayouts/slideLayout575.xml"/><Relationship Id="rId6" Type="http://schemas.openxmlformats.org/officeDocument/2006/relationships/slideLayout" Target="../slideLayouts/slideLayout580.xml"/><Relationship Id="rId11" Type="http://schemas.openxmlformats.org/officeDocument/2006/relationships/slideLayout" Target="../slideLayouts/slideLayout585.xml"/><Relationship Id="rId5" Type="http://schemas.openxmlformats.org/officeDocument/2006/relationships/slideLayout" Target="../slideLayouts/slideLayout579.xml"/><Relationship Id="rId10" Type="http://schemas.openxmlformats.org/officeDocument/2006/relationships/slideLayout" Target="../slideLayouts/slideLayout584.xml"/><Relationship Id="rId4" Type="http://schemas.openxmlformats.org/officeDocument/2006/relationships/slideLayout" Target="../slideLayouts/slideLayout578.xml"/><Relationship Id="rId9" Type="http://schemas.openxmlformats.org/officeDocument/2006/relationships/slideLayout" Target="../slideLayouts/slideLayout583.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3.xml"/><Relationship Id="rId3" Type="http://schemas.openxmlformats.org/officeDocument/2006/relationships/slideLayout" Target="../slideLayouts/slideLayout588.xml"/><Relationship Id="rId7" Type="http://schemas.openxmlformats.org/officeDocument/2006/relationships/slideLayout" Target="../slideLayouts/slideLayout592.xml"/><Relationship Id="rId12" Type="http://schemas.openxmlformats.org/officeDocument/2006/relationships/theme" Target="../theme/theme54.xml"/><Relationship Id="rId2" Type="http://schemas.openxmlformats.org/officeDocument/2006/relationships/slideLayout" Target="../slideLayouts/slideLayout587.xml"/><Relationship Id="rId1" Type="http://schemas.openxmlformats.org/officeDocument/2006/relationships/slideLayout" Target="../slideLayouts/slideLayout586.xml"/><Relationship Id="rId6" Type="http://schemas.openxmlformats.org/officeDocument/2006/relationships/slideLayout" Target="../slideLayouts/slideLayout591.xml"/><Relationship Id="rId11" Type="http://schemas.openxmlformats.org/officeDocument/2006/relationships/slideLayout" Target="../slideLayouts/slideLayout596.xml"/><Relationship Id="rId5" Type="http://schemas.openxmlformats.org/officeDocument/2006/relationships/slideLayout" Target="../slideLayouts/slideLayout590.xml"/><Relationship Id="rId10" Type="http://schemas.openxmlformats.org/officeDocument/2006/relationships/slideLayout" Target="../slideLayouts/slideLayout595.xml"/><Relationship Id="rId4" Type="http://schemas.openxmlformats.org/officeDocument/2006/relationships/slideLayout" Target="../slideLayouts/slideLayout589.xml"/><Relationship Id="rId9" Type="http://schemas.openxmlformats.org/officeDocument/2006/relationships/slideLayout" Target="../slideLayouts/slideLayout594.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04.xml"/><Relationship Id="rId3" Type="http://schemas.openxmlformats.org/officeDocument/2006/relationships/slideLayout" Target="../slideLayouts/slideLayout599.xml"/><Relationship Id="rId7" Type="http://schemas.openxmlformats.org/officeDocument/2006/relationships/slideLayout" Target="../slideLayouts/slideLayout603.xml"/><Relationship Id="rId12" Type="http://schemas.openxmlformats.org/officeDocument/2006/relationships/theme" Target="../theme/theme55.xml"/><Relationship Id="rId2" Type="http://schemas.openxmlformats.org/officeDocument/2006/relationships/slideLayout" Target="../slideLayouts/slideLayout598.xml"/><Relationship Id="rId1" Type="http://schemas.openxmlformats.org/officeDocument/2006/relationships/slideLayout" Target="../slideLayouts/slideLayout597.xml"/><Relationship Id="rId6" Type="http://schemas.openxmlformats.org/officeDocument/2006/relationships/slideLayout" Target="../slideLayouts/slideLayout602.xml"/><Relationship Id="rId11" Type="http://schemas.openxmlformats.org/officeDocument/2006/relationships/slideLayout" Target="../slideLayouts/slideLayout607.xml"/><Relationship Id="rId5" Type="http://schemas.openxmlformats.org/officeDocument/2006/relationships/slideLayout" Target="../slideLayouts/slideLayout601.xml"/><Relationship Id="rId10" Type="http://schemas.openxmlformats.org/officeDocument/2006/relationships/slideLayout" Target="../slideLayouts/slideLayout606.xml"/><Relationship Id="rId4" Type="http://schemas.openxmlformats.org/officeDocument/2006/relationships/slideLayout" Target="../slideLayouts/slideLayout600.xml"/><Relationship Id="rId9" Type="http://schemas.openxmlformats.org/officeDocument/2006/relationships/slideLayout" Target="../slideLayouts/slideLayout605.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15.xml"/><Relationship Id="rId3" Type="http://schemas.openxmlformats.org/officeDocument/2006/relationships/slideLayout" Target="../slideLayouts/slideLayout610.xml"/><Relationship Id="rId7" Type="http://schemas.openxmlformats.org/officeDocument/2006/relationships/slideLayout" Target="../slideLayouts/slideLayout614.xml"/><Relationship Id="rId12" Type="http://schemas.openxmlformats.org/officeDocument/2006/relationships/theme" Target="../theme/theme56.xml"/><Relationship Id="rId2" Type="http://schemas.openxmlformats.org/officeDocument/2006/relationships/slideLayout" Target="../slideLayouts/slideLayout609.xml"/><Relationship Id="rId1" Type="http://schemas.openxmlformats.org/officeDocument/2006/relationships/slideLayout" Target="../slideLayouts/slideLayout608.xml"/><Relationship Id="rId6" Type="http://schemas.openxmlformats.org/officeDocument/2006/relationships/slideLayout" Target="../slideLayouts/slideLayout613.xml"/><Relationship Id="rId11" Type="http://schemas.openxmlformats.org/officeDocument/2006/relationships/slideLayout" Target="../slideLayouts/slideLayout618.xml"/><Relationship Id="rId5" Type="http://schemas.openxmlformats.org/officeDocument/2006/relationships/slideLayout" Target="../slideLayouts/slideLayout612.xml"/><Relationship Id="rId10" Type="http://schemas.openxmlformats.org/officeDocument/2006/relationships/slideLayout" Target="../slideLayouts/slideLayout617.xml"/><Relationship Id="rId4" Type="http://schemas.openxmlformats.org/officeDocument/2006/relationships/slideLayout" Target="../slideLayouts/slideLayout611.xml"/><Relationship Id="rId9" Type="http://schemas.openxmlformats.org/officeDocument/2006/relationships/slideLayout" Target="../slideLayouts/slideLayout616.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26.xml"/><Relationship Id="rId3" Type="http://schemas.openxmlformats.org/officeDocument/2006/relationships/slideLayout" Target="../slideLayouts/slideLayout621.xml"/><Relationship Id="rId7" Type="http://schemas.openxmlformats.org/officeDocument/2006/relationships/slideLayout" Target="../slideLayouts/slideLayout625.xml"/><Relationship Id="rId12" Type="http://schemas.openxmlformats.org/officeDocument/2006/relationships/theme" Target="../theme/theme57.xml"/><Relationship Id="rId2" Type="http://schemas.openxmlformats.org/officeDocument/2006/relationships/slideLayout" Target="../slideLayouts/slideLayout620.xml"/><Relationship Id="rId1" Type="http://schemas.openxmlformats.org/officeDocument/2006/relationships/slideLayout" Target="../slideLayouts/slideLayout619.xml"/><Relationship Id="rId6" Type="http://schemas.openxmlformats.org/officeDocument/2006/relationships/slideLayout" Target="../slideLayouts/slideLayout624.xml"/><Relationship Id="rId11" Type="http://schemas.openxmlformats.org/officeDocument/2006/relationships/slideLayout" Target="../slideLayouts/slideLayout629.xml"/><Relationship Id="rId5" Type="http://schemas.openxmlformats.org/officeDocument/2006/relationships/slideLayout" Target="../slideLayouts/slideLayout623.xml"/><Relationship Id="rId10" Type="http://schemas.openxmlformats.org/officeDocument/2006/relationships/slideLayout" Target="../slideLayouts/slideLayout628.xml"/><Relationship Id="rId4" Type="http://schemas.openxmlformats.org/officeDocument/2006/relationships/slideLayout" Target="../slideLayouts/slideLayout622.xml"/><Relationship Id="rId9" Type="http://schemas.openxmlformats.org/officeDocument/2006/relationships/slideLayout" Target="../slideLayouts/slideLayout627.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7.xml"/><Relationship Id="rId3" Type="http://schemas.openxmlformats.org/officeDocument/2006/relationships/slideLayout" Target="../slideLayouts/slideLayout632.xml"/><Relationship Id="rId7" Type="http://schemas.openxmlformats.org/officeDocument/2006/relationships/slideLayout" Target="../slideLayouts/slideLayout636.xml"/><Relationship Id="rId12" Type="http://schemas.openxmlformats.org/officeDocument/2006/relationships/theme" Target="../theme/theme58.xml"/><Relationship Id="rId2" Type="http://schemas.openxmlformats.org/officeDocument/2006/relationships/slideLayout" Target="../slideLayouts/slideLayout631.xml"/><Relationship Id="rId1" Type="http://schemas.openxmlformats.org/officeDocument/2006/relationships/slideLayout" Target="../slideLayouts/slideLayout630.xml"/><Relationship Id="rId6" Type="http://schemas.openxmlformats.org/officeDocument/2006/relationships/slideLayout" Target="../slideLayouts/slideLayout635.xml"/><Relationship Id="rId11" Type="http://schemas.openxmlformats.org/officeDocument/2006/relationships/slideLayout" Target="../slideLayouts/slideLayout640.xml"/><Relationship Id="rId5" Type="http://schemas.openxmlformats.org/officeDocument/2006/relationships/slideLayout" Target="../slideLayouts/slideLayout634.xml"/><Relationship Id="rId10" Type="http://schemas.openxmlformats.org/officeDocument/2006/relationships/slideLayout" Target="../slideLayouts/slideLayout639.xml"/><Relationship Id="rId4" Type="http://schemas.openxmlformats.org/officeDocument/2006/relationships/slideLayout" Target="../slideLayouts/slideLayout633.xml"/><Relationship Id="rId9" Type="http://schemas.openxmlformats.org/officeDocument/2006/relationships/slideLayout" Target="../slideLayouts/slideLayout638.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8.xml"/><Relationship Id="rId3" Type="http://schemas.openxmlformats.org/officeDocument/2006/relationships/slideLayout" Target="../slideLayouts/slideLayout643.xml"/><Relationship Id="rId7" Type="http://schemas.openxmlformats.org/officeDocument/2006/relationships/slideLayout" Target="../slideLayouts/slideLayout647.xml"/><Relationship Id="rId12" Type="http://schemas.openxmlformats.org/officeDocument/2006/relationships/theme" Target="../theme/theme59.xml"/><Relationship Id="rId2" Type="http://schemas.openxmlformats.org/officeDocument/2006/relationships/slideLayout" Target="../slideLayouts/slideLayout642.xml"/><Relationship Id="rId1" Type="http://schemas.openxmlformats.org/officeDocument/2006/relationships/slideLayout" Target="../slideLayouts/slideLayout641.xml"/><Relationship Id="rId6" Type="http://schemas.openxmlformats.org/officeDocument/2006/relationships/slideLayout" Target="../slideLayouts/slideLayout646.xml"/><Relationship Id="rId11" Type="http://schemas.openxmlformats.org/officeDocument/2006/relationships/slideLayout" Target="../slideLayouts/slideLayout651.xml"/><Relationship Id="rId5" Type="http://schemas.openxmlformats.org/officeDocument/2006/relationships/slideLayout" Target="../slideLayouts/slideLayout645.xml"/><Relationship Id="rId10" Type="http://schemas.openxmlformats.org/officeDocument/2006/relationships/slideLayout" Target="../slideLayouts/slideLayout650.xml"/><Relationship Id="rId4" Type="http://schemas.openxmlformats.org/officeDocument/2006/relationships/slideLayout" Target="../slideLayouts/slideLayout644.xml"/><Relationship Id="rId9" Type="http://schemas.openxmlformats.org/officeDocument/2006/relationships/slideLayout" Target="../slideLayouts/slideLayout6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59.xml"/><Relationship Id="rId3" Type="http://schemas.openxmlformats.org/officeDocument/2006/relationships/slideLayout" Target="../slideLayouts/slideLayout654.xml"/><Relationship Id="rId7" Type="http://schemas.openxmlformats.org/officeDocument/2006/relationships/slideLayout" Target="../slideLayouts/slideLayout658.xml"/><Relationship Id="rId12" Type="http://schemas.openxmlformats.org/officeDocument/2006/relationships/theme" Target="../theme/theme60.xml"/><Relationship Id="rId2" Type="http://schemas.openxmlformats.org/officeDocument/2006/relationships/slideLayout" Target="../slideLayouts/slideLayout653.xml"/><Relationship Id="rId1" Type="http://schemas.openxmlformats.org/officeDocument/2006/relationships/slideLayout" Target="../slideLayouts/slideLayout652.xml"/><Relationship Id="rId6" Type="http://schemas.openxmlformats.org/officeDocument/2006/relationships/slideLayout" Target="../slideLayouts/slideLayout657.xml"/><Relationship Id="rId11" Type="http://schemas.openxmlformats.org/officeDocument/2006/relationships/slideLayout" Target="../slideLayouts/slideLayout662.xml"/><Relationship Id="rId5" Type="http://schemas.openxmlformats.org/officeDocument/2006/relationships/slideLayout" Target="../slideLayouts/slideLayout656.xml"/><Relationship Id="rId10" Type="http://schemas.openxmlformats.org/officeDocument/2006/relationships/slideLayout" Target="../slideLayouts/slideLayout661.xml"/><Relationship Id="rId4" Type="http://schemas.openxmlformats.org/officeDocument/2006/relationships/slideLayout" Target="../slideLayouts/slideLayout655.xml"/><Relationship Id="rId9" Type="http://schemas.openxmlformats.org/officeDocument/2006/relationships/slideLayout" Target="../slideLayouts/slideLayout660.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70.xml"/><Relationship Id="rId3" Type="http://schemas.openxmlformats.org/officeDocument/2006/relationships/slideLayout" Target="../slideLayouts/slideLayout665.xml"/><Relationship Id="rId7" Type="http://schemas.openxmlformats.org/officeDocument/2006/relationships/slideLayout" Target="../slideLayouts/slideLayout669.xml"/><Relationship Id="rId12" Type="http://schemas.openxmlformats.org/officeDocument/2006/relationships/theme" Target="../theme/theme61.xml"/><Relationship Id="rId2" Type="http://schemas.openxmlformats.org/officeDocument/2006/relationships/slideLayout" Target="../slideLayouts/slideLayout664.xml"/><Relationship Id="rId1" Type="http://schemas.openxmlformats.org/officeDocument/2006/relationships/slideLayout" Target="../slideLayouts/slideLayout663.xml"/><Relationship Id="rId6" Type="http://schemas.openxmlformats.org/officeDocument/2006/relationships/slideLayout" Target="../slideLayouts/slideLayout668.xml"/><Relationship Id="rId11" Type="http://schemas.openxmlformats.org/officeDocument/2006/relationships/slideLayout" Target="../slideLayouts/slideLayout673.xml"/><Relationship Id="rId5" Type="http://schemas.openxmlformats.org/officeDocument/2006/relationships/slideLayout" Target="../slideLayouts/slideLayout667.xml"/><Relationship Id="rId10" Type="http://schemas.openxmlformats.org/officeDocument/2006/relationships/slideLayout" Target="../slideLayouts/slideLayout672.xml"/><Relationship Id="rId4" Type="http://schemas.openxmlformats.org/officeDocument/2006/relationships/slideLayout" Target="../slideLayouts/slideLayout666.xml"/><Relationship Id="rId9" Type="http://schemas.openxmlformats.org/officeDocument/2006/relationships/slideLayout" Target="../slideLayouts/slideLayout671.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81.xml"/><Relationship Id="rId3" Type="http://schemas.openxmlformats.org/officeDocument/2006/relationships/slideLayout" Target="../slideLayouts/slideLayout676.xml"/><Relationship Id="rId7" Type="http://schemas.openxmlformats.org/officeDocument/2006/relationships/slideLayout" Target="../slideLayouts/slideLayout680.xml"/><Relationship Id="rId12" Type="http://schemas.openxmlformats.org/officeDocument/2006/relationships/theme" Target="../theme/theme62.xml"/><Relationship Id="rId2" Type="http://schemas.openxmlformats.org/officeDocument/2006/relationships/slideLayout" Target="../slideLayouts/slideLayout675.xml"/><Relationship Id="rId1" Type="http://schemas.openxmlformats.org/officeDocument/2006/relationships/slideLayout" Target="../slideLayouts/slideLayout674.xml"/><Relationship Id="rId6" Type="http://schemas.openxmlformats.org/officeDocument/2006/relationships/slideLayout" Target="../slideLayouts/slideLayout679.xml"/><Relationship Id="rId11" Type="http://schemas.openxmlformats.org/officeDocument/2006/relationships/slideLayout" Target="../slideLayouts/slideLayout684.xml"/><Relationship Id="rId5" Type="http://schemas.openxmlformats.org/officeDocument/2006/relationships/slideLayout" Target="../slideLayouts/slideLayout678.xml"/><Relationship Id="rId10" Type="http://schemas.openxmlformats.org/officeDocument/2006/relationships/slideLayout" Target="../slideLayouts/slideLayout683.xml"/><Relationship Id="rId4" Type="http://schemas.openxmlformats.org/officeDocument/2006/relationships/slideLayout" Target="../slideLayouts/slideLayout677.xml"/><Relationship Id="rId9" Type="http://schemas.openxmlformats.org/officeDocument/2006/relationships/slideLayout" Target="../slideLayouts/slideLayout6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2E985AD-DD53-4F18-8A6A-35154123CFC3}" type="datetimeFigureOut">
              <a:rPr lang="ar-IQ" smtClean="0"/>
              <a:pPr/>
              <a:t>10/02/1439</a:t>
            </a:fld>
            <a:endParaRPr lang="ar-IQ"/>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4D8FCAD-4FD1-4ABE-B091-4AE7D1D756F5}" type="slidenum">
              <a:rPr lang="ar-IQ" smtClean="0"/>
              <a:pPr/>
              <a:t>‹#›</a:t>
            </a:fld>
            <a:endParaRPr lang="ar-IQ"/>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randomBar dir="vert"/>
  </p:transition>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2E985AD-DD53-4F18-8A6A-35154123CFC3}" type="datetimeFigureOut">
              <a:rPr lang="ar-IQ" smtClean="0"/>
              <a:pPr/>
              <a:t>10/02/1439</a:t>
            </a:fld>
            <a:endParaRPr lang="ar-IQ"/>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IQ"/>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4D8FCAD-4FD1-4ABE-B091-4AE7D1D756F5}"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Lst>
  <p:transition spd="med">
    <p:randomBar dir="vert"/>
  </p:transition>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مثلث قائم الزاوية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رابط مستقيم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رابط مستقيم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عنصر نائب للعنوان 21"/>
          <p:cNvSpPr>
            <a:spLocks noGrp="1"/>
          </p:cNvSpPr>
          <p:nvPr>
            <p:ph type="title"/>
          </p:nvPr>
        </p:nvSpPr>
        <p:spPr>
          <a:xfrm>
            <a:off x="457200" y="267494"/>
            <a:ext cx="8229600" cy="1399032"/>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2E985AD-DD53-4F18-8A6A-35154123CFC3}" type="datetimeFigureOut">
              <a:rPr lang="ar-IQ" smtClean="0"/>
              <a:pPr/>
              <a:t>10/02/1439</a:t>
            </a:fld>
            <a:endParaRPr lang="ar-IQ"/>
          </a:p>
        </p:txBody>
      </p:sp>
      <p:sp>
        <p:nvSpPr>
          <p:cNvPr id="3" name="عنصر نائب للتذييل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ar-IQ"/>
          </a:p>
        </p:txBody>
      </p:sp>
      <p:sp>
        <p:nvSpPr>
          <p:cNvPr id="23" name="عنصر نائب لرقم الشريحة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4D8FCAD-4FD1-4ABE-B091-4AE7D1D756F5}"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Lst>
  <p:transition spd="med">
    <p:randomBar dir="vert"/>
  </p:transition>
  <p:timing>
    <p:tnLst>
      <p:par>
        <p:cTn id="1" dur="indefinite" restart="never" nodeType="tmRoot"/>
      </p:par>
    </p:tnLst>
  </p:timing>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2E985AD-DD53-4F18-8A6A-35154123CFC3}" type="datetimeFigureOut">
              <a:rPr lang="ar-IQ" smtClean="0"/>
              <a:pPr/>
              <a:t>10/02/1439</a:t>
            </a:fld>
            <a:endParaRPr lang="ar-IQ"/>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IQ"/>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4D8FCAD-4FD1-4ABE-B091-4AE7D1D756F5}" type="slidenum">
              <a:rPr lang="ar-IQ" smtClean="0"/>
              <a:pPr/>
              <a:t>‹#›</a:t>
            </a:fld>
            <a:endParaRPr lang="ar-IQ"/>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Lst>
  <p:transition spd="med">
    <p:randomBar dir="vert"/>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شكل حر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شكل حر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عنصر نائب للعنوان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2E985AD-DD53-4F18-8A6A-35154123CFC3}" type="datetimeFigureOut">
              <a:rPr lang="ar-IQ" smtClean="0"/>
              <a:pPr/>
              <a:t>10/02/1439</a:t>
            </a:fld>
            <a:endParaRPr lang="ar-IQ"/>
          </a:p>
        </p:txBody>
      </p:sp>
      <p:sp>
        <p:nvSpPr>
          <p:cNvPr id="22" name="عنصر نائب للتذييل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ar-IQ"/>
          </a:p>
        </p:txBody>
      </p:sp>
      <p:sp>
        <p:nvSpPr>
          <p:cNvPr id="18" name="عنصر نائب لرقم الشريحة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4D8FCAD-4FD1-4ABE-B091-4AE7D1D756F5}" type="slidenum">
              <a:rPr lang="ar-IQ" smtClean="0"/>
              <a:pPr/>
              <a:t>‹#›</a:t>
            </a:fld>
            <a:endParaRPr lang="ar-IQ"/>
          </a:p>
        </p:txBody>
      </p:sp>
    </p:spTree>
  </p:cSld>
  <p:clrMap bg1="dk1" tx1="lt1" bg2="dk2" tx2="lt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1" r:id="rId7"/>
    <p:sldLayoutId id="2147484342" r:id="rId8"/>
    <p:sldLayoutId id="2147484343" r:id="rId9"/>
    <p:sldLayoutId id="2147484344" r:id="rId10"/>
    <p:sldLayoutId id="2147484345" r:id="rId11"/>
  </p:sldLayoutIdLst>
  <p:transition spd="med">
    <p:randomBar dir="vert"/>
  </p:transition>
  <p:timing>
    <p:tnLst>
      <p:par>
        <p:cTn id="1" dur="indefinite" restart="never" nodeType="tmRoot"/>
      </p:par>
    </p:tnLst>
  </p:timing>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مستطيل مستدير الزوايا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عنصر نائب للعنوان 21"/>
          <p:cNvSpPr>
            <a:spLocks noGrp="1"/>
          </p:cNvSpPr>
          <p:nvPr>
            <p:ph type="title"/>
          </p:nvPr>
        </p:nvSpPr>
        <p:spPr>
          <a:xfrm>
            <a:off x="914400" y="274638"/>
            <a:ext cx="7772400" cy="1143000"/>
          </a:xfrm>
          <a:prstGeom prst="rect">
            <a:avLst/>
          </a:prstGeom>
        </p:spPr>
        <p:txBody>
          <a:bodyPr bIns="91440" anchor="b" anchorCtr="0">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2E985AD-DD53-4F18-8A6A-35154123CFC3}" type="datetimeFigureOut">
              <a:rPr lang="ar-IQ" smtClean="0"/>
              <a:pPr/>
              <a:t>10/02/1439</a:t>
            </a:fld>
            <a:endParaRPr lang="ar-IQ"/>
          </a:p>
        </p:txBody>
      </p:sp>
      <p:sp>
        <p:nvSpPr>
          <p:cNvPr id="3" name="عنصر نائب للتذييل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IQ"/>
          </a:p>
        </p:txBody>
      </p:sp>
      <p:sp>
        <p:nvSpPr>
          <p:cNvPr id="23" name="عنصر نائب لرقم الشريحة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4D8FCAD-4FD1-4ABE-B091-4AE7D1D756F5}"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Lst>
  <p:transition spd="med">
    <p:randomBar dir="vert"/>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2E985AD-DD53-4F18-8A6A-35154123CFC3}" type="datetimeFigureOut">
              <a:rPr lang="ar-IQ" smtClean="0"/>
              <a:pPr/>
              <a:t>10/02/1439</a:t>
            </a:fld>
            <a:endParaRPr lang="ar-IQ"/>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4D8FCAD-4FD1-4ABE-B091-4AE7D1D756F5}" type="slidenum">
              <a:rPr lang="ar-IQ" smtClean="0"/>
              <a:pPr/>
              <a:t>‹#›</a:t>
            </a:fld>
            <a:endParaRPr lang="ar-IQ"/>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Lst>
  <p:transition spd="med">
    <p:randomBar dir="vert"/>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12E985AD-DD53-4F18-8A6A-35154123CFC3}" type="datetimeFigureOut">
              <a:rPr lang="ar-IQ" smtClean="0"/>
              <a:pPr/>
              <a:t>10/02/1439</a:t>
            </a:fld>
            <a:endParaRPr lang="ar-IQ"/>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64D8FCAD-4FD1-4ABE-B091-4AE7D1D756F5}" type="slidenum">
              <a:rPr lang="ar-IQ" smtClean="0"/>
              <a:pPr/>
              <a:t>‹#›</a:t>
            </a:fld>
            <a:endParaRPr lang="ar-IQ"/>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ar-IQ"/>
          </a:p>
        </p:txBody>
      </p:sp>
    </p:spTree>
  </p:cSld>
  <p:clrMap bg1="dk1" tx1="lt1" bg2="dk2" tx2="lt2" accent1="accent1" accent2="accent2" accent3="accent3" accent4="accent4" accent5="accent5" accent6="accent6" hlink="hlink" folHlink="folHlink"/>
  <p:sldLayoutIdLst>
    <p:sldLayoutId id="2147484407" r:id="rId1"/>
    <p:sldLayoutId id="2147484408" r:id="rId2"/>
    <p:sldLayoutId id="2147484409" r:id="rId3"/>
    <p:sldLayoutId id="2147484410" r:id="rId4"/>
    <p:sldLayoutId id="2147484411" r:id="rId5"/>
    <p:sldLayoutId id="2147484412" r:id="rId6"/>
    <p:sldLayoutId id="2147484413" r:id="rId7"/>
    <p:sldLayoutId id="2147484414" r:id="rId8"/>
    <p:sldLayoutId id="2147484415" r:id="rId9"/>
    <p:sldLayoutId id="2147484416" r:id="rId10"/>
    <p:sldLayoutId id="2147484417" r:id="rId11"/>
  </p:sldLayoutIdLst>
  <p:transition spd="med">
    <p:randomBar dir="vert"/>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IQ">
              <a:solidFill>
                <a:srgbClr val="E7DEC9">
                  <a:shade val="50000"/>
                  <a:satMod val="200000"/>
                </a:srgbClr>
              </a:solidFill>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650125253"/>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Lst>
  <p:transition spd="med">
    <p:randomBar dir="vert"/>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2E985AD-DD53-4F18-8A6A-35154123CFC3}" type="datetimeFigureOut">
              <a:rPr lang="ar-IQ" smtClean="0"/>
              <a:pPr/>
              <a:t>10/02/1439</a:t>
            </a:fld>
            <a:endParaRPr lang="ar-IQ"/>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ar-IQ"/>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4D8FCAD-4FD1-4ABE-B091-4AE7D1D756F5}"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 id="2147484438" r:id="rId8"/>
    <p:sldLayoutId id="2147484439" r:id="rId9"/>
    <p:sldLayoutId id="2147484440" r:id="rId10"/>
    <p:sldLayoutId id="2147484441" r:id="rId11"/>
  </p:sldLayoutIdLst>
  <p:transition spd="med">
    <p:randomBar dir="vert"/>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عنصر نائب للنص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1" name="عنصر نائب للتاريخ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2E985AD-DD53-4F18-8A6A-35154123CFC3}" type="datetimeFigureOut">
              <a:rPr lang="ar-IQ" smtClean="0"/>
              <a:pPr/>
              <a:t>10/02/1439</a:t>
            </a:fld>
            <a:endParaRPr lang="ar-IQ"/>
          </a:p>
        </p:txBody>
      </p:sp>
      <p:sp>
        <p:nvSpPr>
          <p:cNvPr id="28" name="عنصر نائب للتذييل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IQ"/>
          </a:p>
        </p:txBody>
      </p:sp>
      <p:sp>
        <p:nvSpPr>
          <p:cNvPr id="5" name="عنصر نائب لرقم الشريحة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4D8FCAD-4FD1-4ABE-B091-4AE7D1D756F5}" type="slidenum">
              <a:rPr lang="ar-IQ" smtClean="0"/>
              <a:pPr/>
              <a:t>‹#›</a:t>
            </a:fld>
            <a:endParaRPr lang="ar-IQ"/>
          </a:p>
        </p:txBody>
      </p:sp>
      <p:sp>
        <p:nvSpPr>
          <p:cNvPr id="10" name="عنصر نائب للعنوان 9"/>
          <p:cNvSpPr>
            <a:spLocks noGrp="1"/>
          </p:cNvSpPr>
          <p:nvPr>
            <p:ph type="title"/>
          </p:nvPr>
        </p:nvSpPr>
        <p:spPr>
          <a:xfrm>
            <a:off x="304800" y="457200"/>
            <a:ext cx="8686800" cy="8382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9" name="رابط مستقيم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رابط مستقيم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dk1" tx1="lt1" bg2="dk2" tx2="lt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 id="2147484448" r:id="rId6"/>
    <p:sldLayoutId id="2147484449" r:id="rId7"/>
    <p:sldLayoutId id="2147484450" r:id="rId8"/>
    <p:sldLayoutId id="2147484451" r:id="rId9"/>
    <p:sldLayoutId id="2147484452" r:id="rId10"/>
    <p:sldLayoutId id="2147484453" r:id="rId11"/>
  </p:sldLayoutIdLst>
  <p:transition spd="med">
    <p:randomBar dir="vert"/>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2E985AD-DD53-4F18-8A6A-35154123CFC3}" type="datetimeFigureOut">
              <a:rPr lang="ar-IQ" smtClean="0"/>
              <a:pPr/>
              <a:t>10/02/1439</a:t>
            </a:fld>
            <a:endParaRPr lang="ar-IQ"/>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IQ"/>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4D8FCAD-4FD1-4ABE-B091-4AE7D1D756F5}" type="slidenum">
              <a:rPr lang="ar-IQ" smtClean="0"/>
              <a:pPr/>
              <a:t>‹#›</a:t>
            </a:fld>
            <a:endParaRPr lang="ar-IQ"/>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med">
    <p:randomBar dir="vert"/>
  </p:transition>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2E985AD-DD53-4F18-8A6A-35154123CFC3}" type="datetimeFigureOut">
              <a:rPr lang="ar-IQ" smtClean="0"/>
              <a:pPr/>
              <a:t>10/02/1439</a:t>
            </a:fld>
            <a:endParaRPr lang="ar-IQ"/>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ar-IQ"/>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4D8FCAD-4FD1-4ABE-B091-4AE7D1D756F5}"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4455" r:id="rId1"/>
    <p:sldLayoutId id="2147484456" r:id="rId2"/>
    <p:sldLayoutId id="2147484457" r:id="rId3"/>
    <p:sldLayoutId id="2147484458" r:id="rId4"/>
    <p:sldLayoutId id="2147484459" r:id="rId5"/>
    <p:sldLayoutId id="2147484460" r:id="rId6"/>
    <p:sldLayoutId id="2147484461" r:id="rId7"/>
    <p:sldLayoutId id="2147484462" r:id="rId8"/>
    <p:sldLayoutId id="2147484463" r:id="rId9"/>
    <p:sldLayoutId id="2147484464" r:id="rId10"/>
    <p:sldLayoutId id="2147484465" r:id="rId11"/>
  </p:sldLayoutIdLst>
  <p:transition spd="med">
    <p:randomBar dir="vert"/>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2E985AD-DD53-4F18-8A6A-35154123CFC3}" type="datetimeFigureOut">
              <a:rPr lang="ar-IQ" smtClean="0"/>
              <a:pPr/>
              <a:t>10/02/1439</a:t>
            </a:fld>
            <a:endParaRPr lang="ar-IQ"/>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ar-IQ"/>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64D8FCAD-4FD1-4ABE-B091-4AE7D1D756F5}" type="slidenum">
              <a:rPr lang="ar-IQ" smtClean="0"/>
              <a:pPr/>
              <a:t>‹#›</a:t>
            </a:fld>
            <a:endParaRPr lang="ar-IQ"/>
          </a:p>
        </p:txBody>
      </p:sp>
    </p:spTree>
  </p:cSld>
  <p:clrMap bg1="dk1" tx1="lt1" bg2="dk2" tx2="lt2" accent1="accent1" accent2="accent2" accent3="accent3" accent4="accent4" accent5="accent5" accent6="accent6" hlink="hlink" folHlink="folHlink"/>
  <p:sldLayoutIdLst>
    <p:sldLayoutId id="2147484467" r:id="rId1"/>
    <p:sldLayoutId id="2147484468" r:id="rId2"/>
    <p:sldLayoutId id="2147484469" r:id="rId3"/>
    <p:sldLayoutId id="2147484470" r:id="rId4"/>
    <p:sldLayoutId id="2147484471" r:id="rId5"/>
    <p:sldLayoutId id="2147484472" r:id="rId6"/>
    <p:sldLayoutId id="2147484473" r:id="rId7"/>
    <p:sldLayoutId id="2147484474" r:id="rId8"/>
    <p:sldLayoutId id="2147484475" r:id="rId9"/>
    <p:sldLayoutId id="2147484476" r:id="rId10"/>
    <p:sldLayoutId id="2147484477" r:id="rId11"/>
  </p:sldLayoutIdLst>
  <p:transition spd="med">
    <p:randomBar dir="vert"/>
  </p:transition>
  <p:timing>
    <p:tnLst>
      <p:par>
        <p:cTn id="1" dur="indefinite" restart="never" nodeType="tmRoot"/>
      </p:par>
    </p:tnLst>
  </p:timing>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2E985AD-DD53-4F18-8A6A-35154123CFC3}" type="datetimeFigureOut">
              <a:rPr lang="ar-IQ" smtClean="0"/>
              <a:pPr/>
              <a:t>10/02/1439</a:t>
            </a:fld>
            <a:endParaRPr lang="ar-IQ"/>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ar-IQ"/>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4D8FCAD-4FD1-4ABE-B091-4AE7D1D756F5}"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Lst>
  <p:transition spd="med">
    <p:randomBar dir="vert"/>
  </p:transition>
  <p:timing>
    <p:tnLst>
      <p:par>
        <p:cTn id="1" dur="indefinite" restart="never" nodeType="tmRoot"/>
      </p:par>
    </p:tnLst>
  </p:timing>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2E985AD-DD53-4F18-8A6A-35154123CFC3}" type="datetimeFigureOut">
              <a:rPr lang="ar-IQ" smtClean="0"/>
              <a:pPr/>
              <a:t>10/02/1439</a:t>
            </a:fld>
            <a:endParaRPr lang="ar-IQ"/>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IQ"/>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64D8FCAD-4FD1-4ABE-B091-4AE7D1D756F5}"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4503" r:id="rId1"/>
    <p:sldLayoutId id="2147484504" r:id="rId2"/>
    <p:sldLayoutId id="2147484505" r:id="rId3"/>
    <p:sldLayoutId id="2147484506" r:id="rId4"/>
    <p:sldLayoutId id="2147484507" r:id="rId5"/>
    <p:sldLayoutId id="2147484508" r:id="rId6"/>
    <p:sldLayoutId id="2147484509" r:id="rId7"/>
    <p:sldLayoutId id="2147484510" r:id="rId8"/>
    <p:sldLayoutId id="2147484511" r:id="rId9"/>
    <p:sldLayoutId id="2147484512" r:id="rId10"/>
    <p:sldLayoutId id="2147484513" r:id="rId11"/>
  </p:sldLayoutIdLst>
  <p:transition spd="med">
    <p:randomBar dir="vert"/>
  </p:transition>
  <p:timing>
    <p:tnLst>
      <p:par>
        <p:cTn id="1" dur="indefinite" restart="never" nodeType="tmRoot"/>
      </p:par>
    </p:tnLst>
  </p:timing>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2E985AD-DD53-4F18-8A6A-35154123CFC3}" type="datetimeFigureOut">
              <a:rPr lang="ar-IQ" smtClean="0"/>
              <a:pPr/>
              <a:t>10/02/1439</a:t>
            </a:fld>
            <a:endParaRPr lang="ar-IQ"/>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IQ"/>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4D8FCAD-4FD1-4ABE-B091-4AE7D1D756F5}"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4515" r:id="rId1"/>
    <p:sldLayoutId id="2147484516" r:id="rId2"/>
    <p:sldLayoutId id="2147484517" r:id="rId3"/>
    <p:sldLayoutId id="2147484518" r:id="rId4"/>
    <p:sldLayoutId id="2147484519" r:id="rId5"/>
    <p:sldLayoutId id="2147484520" r:id="rId6"/>
    <p:sldLayoutId id="2147484521" r:id="rId7"/>
    <p:sldLayoutId id="2147484522" r:id="rId8"/>
    <p:sldLayoutId id="2147484523" r:id="rId9"/>
    <p:sldLayoutId id="2147484524" r:id="rId10"/>
    <p:sldLayoutId id="2147484525" r:id="rId11"/>
  </p:sldLayoutIdLst>
  <p:transition spd="med">
    <p:randomBar dir="vert"/>
  </p:transition>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عنصر نائب للنص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1" name="عنصر نائب للتاريخ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2E985AD-DD53-4F18-8A6A-35154123CFC3}" type="datetimeFigureOut">
              <a:rPr lang="ar-IQ" smtClean="0"/>
              <a:pPr/>
              <a:t>10/02/1439</a:t>
            </a:fld>
            <a:endParaRPr lang="ar-IQ"/>
          </a:p>
        </p:txBody>
      </p:sp>
      <p:sp>
        <p:nvSpPr>
          <p:cNvPr id="28" name="عنصر نائب للتذييل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IQ"/>
          </a:p>
        </p:txBody>
      </p:sp>
      <p:sp>
        <p:nvSpPr>
          <p:cNvPr id="5" name="عنصر نائب لرقم الشريحة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4D8FCAD-4FD1-4ABE-B091-4AE7D1D756F5}" type="slidenum">
              <a:rPr lang="ar-IQ" smtClean="0"/>
              <a:pPr/>
              <a:t>‹#›</a:t>
            </a:fld>
            <a:endParaRPr lang="ar-IQ"/>
          </a:p>
        </p:txBody>
      </p:sp>
      <p:sp>
        <p:nvSpPr>
          <p:cNvPr id="10" name="عنصر نائب للعنوان 9"/>
          <p:cNvSpPr>
            <a:spLocks noGrp="1"/>
          </p:cNvSpPr>
          <p:nvPr>
            <p:ph type="title"/>
          </p:nvPr>
        </p:nvSpPr>
        <p:spPr>
          <a:xfrm>
            <a:off x="304800" y="457200"/>
            <a:ext cx="8686800" cy="8382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9" name="رابط مستقيم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رابط مستقيم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563" r:id="rId1"/>
    <p:sldLayoutId id="2147484564" r:id="rId2"/>
    <p:sldLayoutId id="2147484565" r:id="rId3"/>
    <p:sldLayoutId id="2147484566" r:id="rId4"/>
    <p:sldLayoutId id="2147484567" r:id="rId5"/>
    <p:sldLayoutId id="2147484568" r:id="rId6"/>
    <p:sldLayoutId id="2147484569" r:id="rId7"/>
    <p:sldLayoutId id="2147484570" r:id="rId8"/>
    <p:sldLayoutId id="2147484571" r:id="rId9"/>
    <p:sldLayoutId id="2147484572" r:id="rId10"/>
    <p:sldLayoutId id="2147484573" r:id="rId11"/>
  </p:sldLayoutIdLst>
  <p:transition spd="med">
    <p:randomBar dir="vert"/>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2E985AD-DD53-4F18-8A6A-35154123CFC3}" type="datetimeFigureOut">
              <a:rPr lang="ar-IQ" smtClean="0"/>
              <a:pPr/>
              <a:t>10/02/1439</a:t>
            </a:fld>
            <a:endParaRPr lang="ar-IQ"/>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ar-IQ"/>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4D8FCAD-4FD1-4ABE-B091-4AE7D1D756F5}"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4575" r:id="rId1"/>
    <p:sldLayoutId id="2147484576" r:id="rId2"/>
    <p:sldLayoutId id="2147484577" r:id="rId3"/>
    <p:sldLayoutId id="2147484578" r:id="rId4"/>
    <p:sldLayoutId id="2147484579" r:id="rId5"/>
    <p:sldLayoutId id="2147484580" r:id="rId6"/>
    <p:sldLayoutId id="2147484581" r:id="rId7"/>
    <p:sldLayoutId id="2147484582" r:id="rId8"/>
    <p:sldLayoutId id="2147484583" r:id="rId9"/>
    <p:sldLayoutId id="2147484584" r:id="rId10"/>
    <p:sldLayoutId id="2147484585" r:id="rId11"/>
  </p:sldLayoutIdLst>
  <p:transition spd="med">
    <p:randomBar dir="vert"/>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2E985AD-DD53-4F18-8A6A-35154123CFC3}" type="datetimeFigureOut">
              <a:rPr lang="ar-IQ" smtClean="0">
                <a:solidFill>
                  <a:prstClr val="white"/>
                </a:solidFill>
              </a:rPr>
              <a:pPr/>
              <a:t>10/02/1439</a:t>
            </a:fld>
            <a:endParaRPr lang="ar-IQ">
              <a:solidFill>
                <a:prstClr val="white"/>
              </a:solidFill>
            </a:endParaRP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ar-IQ">
              <a:solidFill>
                <a:prstClr val="white"/>
              </a:solidFill>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1455892996"/>
      </p:ext>
    </p:extLst>
  </p:cSld>
  <p:clrMap bg1="dk1" tx1="lt1" bg2="dk2" tx2="lt2" accent1="accent1" accent2="accent2" accent3="accent3" accent4="accent4" accent5="accent5" accent6="accent6" hlink="hlink" folHlink="folHlink"/>
  <p:sldLayoutIdLst>
    <p:sldLayoutId id="2147484587" r:id="rId1"/>
    <p:sldLayoutId id="2147484588" r:id="rId2"/>
    <p:sldLayoutId id="2147484589" r:id="rId3"/>
    <p:sldLayoutId id="2147484590" r:id="rId4"/>
    <p:sldLayoutId id="2147484591" r:id="rId5"/>
    <p:sldLayoutId id="2147484592" r:id="rId6"/>
    <p:sldLayoutId id="2147484593" r:id="rId7"/>
    <p:sldLayoutId id="2147484594" r:id="rId8"/>
    <p:sldLayoutId id="2147484595" r:id="rId9"/>
    <p:sldLayoutId id="2147484596" r:id="rId10"/>
    <p:sldLayoutId id="2147484597" r:id="rId11"/>
  </p:sldLayoutIdLst>
  <p:transition spd="med">
    <p:randomBar dir="vert"/>
  </p:transition>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2E985AD-DD53-4F18-8A6A-35154123CFC3}" type="datetimeFigureOut">
              <a:rPr lang="ar-IQ" smtClean="0">
                <a:solidFill>
                  <a:prstClr val="white"/>
                </a:solidFill>
              </a:rPr>
              <a:pPr/>
              <a:t>10/02/1439</a:t>
            </a:fld>
            <a:endParaRPr lang="ar-IQ">
              <a:solidFill>
                <a:prstClr val="white"/>
              </a:solidFill>
            </a:endParaRP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ar-IQ">
              <a:solidFill>
                <a:prstClr val="white"/>
              </a:solidFill>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2768725859"/>
      </p:ext>
    </p:extLst>
  </p:cSld>
  <p:clrMap bg1="dk1" tx1="lt1" bg2="dk2" tx2="lt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09" r:id="rId11"/>
  </p:sldLayoutIdLst>
  <p:transition spd="med">
    <p:randomBar dir="vert"/>
  </p:transition>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228600"/>
            <a:ext cx="8153400" cy="9906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096000" y="6248402"/>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2E985AD-DD53-4F18-8A6A-35154123CFC3}" type="datetimeFigureOut">
              <a:rPr lang="ar-IQ" smtClean="0">
                <a:solidFill>
                  <a:srgbClr val="775F55"/>
                </a:solidFill>
              </a:rPr>
              <a:pPr/>
              <a:t>10/02/1439</a:t>
            </a:fld>
            <a:endParaRPr lang="ar-IQ">
              <a:solidFill>
                <a:srgbClr val="775F55"/>
              </a:solidFill>
            </a:endParaRPr>
          </a:p>
        </p:txBody>
      </p:sp>
      <p:sp>
        <p:nvSpPr>
          <p:cNvPr id="3" name="عنصر نائب للتذييل 2"/>
          <p:cNvSpPr>
            <a:spLocks noGrp="1"/>
          </p:cNvSpPr>
          <p:nvPr>
            <p:ph type="ftr" sz="quarter" idx="3"/>
          </p:nvPr>
        </p:nvSpPr>
        <p:spPr>
          <a:xfrm>
            <a:off x="609601" y="6248208"/>
            <a:ext cx="5421083" cy="365125"/>
          </a:xfrm>
          <a:prstGeom prst="rect">
            <a:avLst/>
          </a:prstGeom>
        </p:spPr>
        <p:txBody>
          <a:bodyPr vert="horz" anchor="ctr"/>
          <a:lstStyle>
            <a:lvl1pPr algn="r" eaLnBrk="1" latinLnBrk="0" hangingPunct="1">
              <a:defRPr kumimoji="0" sz="1400">
                <a:solidFill>
                  <a:schemeClr val="tx2"/>
                </a:solidFill>
              </a:defRPr>
            </a:lvl1pPr>
          </a:lstStyle>
          <a:p>
            <a:endParaRPr lang="ar-IQ">
              <a:solidFill>
                <a:srgbClr val="775F55"/>
              </a:solidFill>
            </a:endParaRPr>
          </a:p>
        </p:txBody>
      </p:sp>
      <p:sp>
        <p:nvSpPr>
          <p:cNvPr id="7" name="مستطيل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مستطيل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مستطيل 8"/>
          <p:cNvSpPr/>
          <p:nvPr/>
        </p:nvSpPr>
        <p:spPr>
          <a:xfrm>
            <a:off x="590549" y="1280160"/>
            <a:ext cx="8553451"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عنصر نائب لرقم الشريحة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4D8FCAD-4FD1-4ABE-B091-4AE7D1D756F5}" type="slidenum">
              <a:rPr lang="ar-IQ" smtClean="0"/>
              <a:pPr/>
              <a:t>‹#›</a:t>
            </a:fld>
            <a:endParaRPr lang="ar-IQ"/>
          </a:p>
        </p:txBody>
      </p:sp>
    </p:spTree>
    <p:extLst>
      <p:ext uri="{BB962C8B-B14F-4D97-AF65-F5344CB8AC3E}">
        <p14:creationId xmlns:p14="http://schemas.microsoft.com/office/powerpoint/2010/main" val="3317193064"/>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2E985AD-DD53-4F18-8A6A-35154123CFC3}" type="datetimeFigureOut">
              <a:rPr lang="ar-IQ" smtClean="0"/>
              <a:pPr/>
              <a:t>10/02/1439</a:t>
            </a:fld>
            <a:endParaRPr lang="ar-IQ"/>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ar-IQ"/>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4D8FCAD-4FD1-4ABE-B091-4AE7D1D756F5}" type="slidenum">
              <a:rPr lang="ar-IQ" smtClean="0"/>
              <a:pPr/>
              <a:t>‹#›</a:t>
            </a:fld>
            <a:endParaRPr lang="ar-IQ"/>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spd="med">
    <p:randomBar dir="vert"/>
  </p:transition>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457200" y="6312410"/>
            <a:ext cx="2133600" cy="365125"/>
          </a:xfrm>
          <a:prstGeom prst="rect">
            <a:avLst/>
          </a:prstGeom>
        </p:spPr>
        <p:txBody>
          <a:bodyPr vert="horz" lIns="91440" tIns="45720" rIns="91440" bIns="45720" rtlCol="0" anchor="ctr"/>
          <a:lstStyle>
            <a:lvl1pPr algn="l">
              <a:defRPr sz="1200">
                <a:solidFill>
                  <a:schemeClr val="tx2"/>
                </a:solidFill>
              </a:defRPr>
            </a:lvl1pPr>
          </a:lstStyle>
          <a:p>
            <a:pPr rtl="0"/>
            <a:fld id="{4D4EEC9E-1A26-44E5-9DF2-1B8EDFC7A6D7}" type="datetimeFigureOut">
              <a:rPr lang="en-US" smtClean="0">
                <a:solidFill>
                  <a:srgbClr val="DFE6D0"/>
                </a:solidFill>
              </a:rPr>
              <a:pPr rtl="0"/>
              <a:t>10/30/2017</a:t>
            </a:fld>
            <a:endParaRPr lang="en-US">
              <a:solidFill>
                <a:srgbClr val="DFE6D0"/>
              </a:solidFill>
            </a:endParaRPr>
          </a:p>
        </p:txBody>
      </p:sp>
      <p:sp>
        <p:nvSpPr>
          <p:cNvPr id="5" name="Footer Placeholder 4"/>
          <p:cNvSpPr>
            <a:spLocks noGrp="1"/>
          </p:cNvSpPr>
          <p:nvPr>
            <p:ph type="ftr" sz="quarter" idx="3"/>
          </p:nvPr>
        </p:nvSpPr>
        <p:spPr>
          <a:xfrm>
            <a:off x="2831124" y="6312410"/>
            <a:ext cx="3481755" cy="365125"/>
          </a:xfrm>
          <a:prstGeom prst="rect">
            <a:avLst/>
          </a:prstGeom>
        </p:spPr>
        <p:txBody>
          <a:bodyPr vert="horz" lIns="91440" tIns="45720" rIns="91440" bIns="45720" rtlCol="0" anchor="ctr"/>
          <a:lstStyle>
            <a:lvl1pPr algn="ctr">
              <a:defRPr sz="1200">
                <a:solidFill>
                  <a:schemeClr val="tx2"/>
                </a:solidFill>
              </a:defRPr>
            </a:lvl1pPr>
          </a:lstStyle>
          <a:p>
            <a:pPr rtl="0"/>
            <a:endParaRPr lang="en-US">
              <a:solidFill>
                <a:srgbClr val="DFE6D0"/>
              </a:solidFill>
            </a:endParaRPr>
          </a:p>
        </p:txBody>
      </p:sp>
      <p:sp>
        <p:nvSpPr>
          <p:cNvPr id="6" name="Slide Number Placeholder 5"/>
          <p:cNvSpPr>
            <a:spLocks noGrp="1"/>
          </p:cNvSpPr>
          <p:nvPr>
            <p:ph type="sldNum" sz="quarter" idx="4"/>
          </p:nvPr>
        </p:nvSpPr>
        <p:spPr>
          <a:xfrm>
            <a:off x="6553200" y="6312410"/>
            <a:ext cx="2133600" cy="365125"/>
          </a:xfrm>
          <a:prstGeom prst="rect">
            <a:avLst/>
          </a:prstGeom>
        </p:spPr>
        <p:txBody>
          <a:bodyPr vert="horz" lIns="91440" tIns="45720" rIns="91440" bIns="45720" rtlCol="0" anchor="ctr"/>
          <a:lstStyle>
            <a:lvl1pPr algn="r">
              <a:defRPr sz="1200">
                <a:solidFill>
                  <a:schemeClr val="tx2"/>
                </a:solidFill>
              </a:defRPr>
            </a:lvl1pPr>
          </a:lstStyle>
          <a:p>
            <a:pPr rtl="0"/>
            <a:fld id="{04D72BD4-2BF9-404A-ADF5-09DF5C719A67}" type="slidenum">
              <a:rPr lang="en-US" smtClean="0">
                <a:solidFill>
                  <a:srgbClr val="DFE6D0"/>
                </a:solidFill>
              </a:rPr>
              <a:pPr rtl="0"/>
              <a:t>‹#›</a:t>
            </a:fld>
            <a:endParaRPr lang="en-US">
              <a:solidFill>
                <a:srgbClr val="DFE6D0"/>
              </a:solidFill>
            </a:endParaRPr>
          </a:p>
        </p:txBody>
      </p:sp>
    </p:spTree>
    <p:extLst>
      <p:ext uri="{BB962C8B-B14F-4D97-AF65-F5344CB8AC3E}">
        <p14:creationId xmlns:p14="http://schemas.microsoft.com/office/powerpoint/2010/main" val="1153321277"/>
      </p:ext>
    </p:extLst>
  </p:cSld>
  <p:clrMap bg1="dk1" tx1="lt1" bg2="dk2" tx2="lt2" accent1="accent1" accent2="accent2" accent3="accent3" accent4="accent4" accent5="accent5" accent6="accent6" hlink="hlink" folHlink="folHlink"/>
  <p:sldLayoutIdLst>
    <p:sldLayoutId id="2147484623" r:id="rId1"/>
    <p:sldLayoutId id="2147484624" r:id="rId2"/>
    <p:sldLayoutId id="2147484625" r:id="rId3"/>
    <p:sldLayoutId id="2147484626" r:id="rId4"/>
    <p:sldLayoutId id="2147484627" r:id="rId5"/>
    <p:sldLayoutId id="2147484628" r:id="rId6"/>
    <p:sldLayoutId id="2147484629" r:id="rId7"/>
    <p:sldLayoutId id="2147484630" r:id="rId8"/>
    <p:sldLayoutId id="2147484631" r:id="rId9"/>
    <p:sldLayoutId id="2147484632" r:id="rId10"/>
    <p:sldLayoutId id="2147484633" r:id="rId11"/>
    <p:sldLayoutId id="2147484634" r:id="rId12"/>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IQ">
              <a:solidFill>
                <a:srgbClr val="E7DEC9">
                  <a:shade val="50000"/>
                  <a:satMod val="200000"/>
                </a:srgbClr>
              </a:solidFill>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663754572"/>
      </p:ext>
    </p:extLst>
  </p:cSld>
  <p:clrMap bg1="lt1" tx1="dk1" bg2="lt2" tx2="dk2" accent1="accent1" accent2="accent2" accent3="accent3" accent4="accent4" accent5="accent5" accent6="accent6" hlink="hlink" folHlink="folHlink"/>
  <p:sldLayoutIdLst>
    <p:sldLayoutId id="2147484636" r:id="rId1"/>
    <p:sldLayoutId id="2147484637" r:id="rId2"/>
    <p:sldLayoutId id="2147484638" r:id="rId3"/>
    <p:sldLayoutId id="2147484639" r:id="rId4"/>
    <p:sldLayoutId id="2147484640" r:id="rId5"/>
    <p:sldLayoutId id="2147484641" r:id="rId6"/>
    <p:sldLayoutId id="2147484642" r:id="rId7"/>
    <p:sldLayoutId id="2147484643" r:id="rId8"/>
    <p:sldLayoutId id="2147484644" r:id="rId9"/>
    <p:sldLayoutId id="2147484645" r:id="rId10"/>
    <p:sldLayoutId id="2147484646" r:id="rId11"/>
  </p:sldLayoutIdLst>
  <p:transition spd="med">
    <p:randomBar dir="vert"/>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a:endParaRPr lang="en-US">
              <a:solidFill>
                <a:srgbClr val="FFFFFF"/>
              </a:solidFill>
            </a:endParaRPr>
          </a:p>
        </p:txBody>
      </p:sp>
      <p:sp>
        <p:nvSpPr>
          <p:cNvPr id="3" name="عنصر نائب للعنوان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ar-SA" smtClean="0"/>
              <a:t>انقر لتحرير نمط العنوان الرئيسي</a:t>
            </a:r>
            <a:endParaRPr kumimoji="0" lang="en-US"/>
          </a:p>
        </p:txBody>
      </p:sp>
      <p:sp>
        <p:nvSpPr>
          <p:cNvPr id="31" name="عنصر نائب للنص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7" name="عنصر نائب للتاريخ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rtl="0"/>
            <a:fld id="{4D4EEC9E-1A26-44E5-9DF2-1B8EDFC7A6D7}" type="datetimeFigureOut">
              <a:rPr lang="en-US" smtClean="0">
                <a:solidFill>
                  <a:srgbClr val="D1282E"/>
                </a:solidFill>
              </a:rPr>
              <a:pPr rtl="0"/>
              <a:t>10/30/2017</a:t>
            </a:fld>
            <a:endParaRPr lang="en-US">
              <a:solidFill>
                <a:srgbClr val="D1282E"/>
              </a:solidFill>
            </a:endParaRPr>
          </a:p>
        </p:txBody>
      </p:sp>
      <p:sp>
        <p:nvSpPr>
          <p:cNvPr id="4" name="عنصر نائب للتذييل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rtl="0"/>
            <a:endParaRPr lang="en-US">
              <a:solidFill>
                <a:srgbClr val="D1282E"/>
              </a:solidFill>
            </a:endParaRPr>
          </a:p>
        </p:txBody>
      </p:sp>
      <p:sp>
        <p:nvSpPr>
          <p:cNvPr id="16" name="عنصر نائب لرقم الشريحة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rtl="0"/>
            <a:fld id="{04D72BD4-2BF9-404A-ADF5-09DF5C719A67}" type="slidenum">
              <a:rPr lang="en-US" smtClean="0">
                <a:solidFill>
                  <a:srgbClr val="D1282E"/>
                </a:solidFill>
              </a:rPr>
              <a:pPr rtl="0"/>
              <a:t>‹#›</a:t>
            </a:fld>
            <a:endParaRPr lang="en-US">
              <a:solidFill>
                <a:srgbClr val="D1282E"/>
              </a:solidFill>
            </a:endParaRPr>
          </a:p>
        </p:txBody>
      </p:sp>
    </p:spTree>
    <p:extLst>
      <p:ext uri="{BB962C8B-B14F-4D97-AF65-F5344CB8AC3E}">
        <p14:creationId xmlns:p14="http://schemas.microsoft.com/office/powerpoint/2010/main" val="1015580101"/>
      </p:ext>
    </p:extLst>
  </p:cSld>
  <p:clrMap bg1="lt1" tx1="dk1" bg2="lt2" tx2="dk2" accent1="accent1" accent2="accent2" accent3="accent3" accent4="accent4" accent5="accent5" accent6="accent6" hlink="hlink" folHlink="folHlink"/>
  <p:sldLayoutIdLst>
    <p:sldLayoutId id="2147484648" r:id="rId1"/>
    <p:sldLayoutId id="2147484649" r:id="rId2"/>
    <p:sldLayoutId id="2147484650" r:id="rId3"/>
    <p:sldLayoutId id="2147484651" r:id="rId4"/>
    <p:sldLayoutId id="2147484652" r:id="rId5"/>
    <p:sldLayoutId id="2147484653" r:id="rId6"/>
    <p:sldLayoutId id="2147484654" r:id="rId7"/>
    <p:sldLayoutId id="2147484655" r:id="rId8"/>
    <p:sldLayoutId id="2147484656" r:id="rId9"/>
    <p:sldLayoutId id="2147484657" r:id="rId10"/>
    <p:sldLayoutId id="2147484658" r:id="rId11"/>
    <p:sldLayoutId id="2147484659"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4D8FCAD-4FD1-4ABE-B091-4AE7D1D756F5}" type="slidenum">
              <a:rPr lang="ar-IQ" smtClean="0"/>
              <a:pPr/>
              <a:t>‹#›</a:t>
            </a:fld>
            <a:endParaRPr lang="ar-IQ"/>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ar-IQ">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2E985AD-DD53-4F18-8A6A-35154123CFC3}" type="datetimeFigureOut">
              <a:rPr lang="ar-IQ" smtClean="0">
                <a:solidFill>
                  <a:srgbClr val="DFDCB7"/>
                </a:solidFill>
              </a:rPr>
              <a:pPr/>
              <a:t>10/02/1439</a:t>
            </a:fld>
            <a:endParaRPr lang="ar-IQ">
              <a:solidFill>
                <a:srgbClr val="DFDCB7"/>
              </a:solidFill>
            </a:endParaRPr>
          </a:p>
        </p:txBody>
      </p:sp>
    </p:spTree>
    <p:extLst>
      <p:ext uri="{BB962C8B-B14F-4D97-AF65-F5344CB8AC3E}">
        <p14:creationId xmlns:p14="http://schemas.microsoft.com/office/powerpoint/2010/main" val="2660184394"/>
      </p:ext>
    </p:extLst>
  </p:cSld>
  <p:clrMap bg1="lt1" tx1="dk1" bg2="lt2" tx2="dk2" accent1="accent1" accent2="accent2" accent3="accent3" accent4="accent4" accent5="accent5" accent6="accent6" hlink="hlink" folHlink="folHlink"/>
  <p:sldLayoutIdLst>
    <p:sldLayoutId id="2147484661" r:id="rId1"/>
    <p:sldLayoutId id="2147484662"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798"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9"/>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3"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1" y="1027664"/>
            <a:ext cx="7024744" cy="11430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997388" y="224494"/>
            <a:ext cx="2133600" cy="365125"/>
          </a:xfrm>
          <a:prstGeom prst="rect">
            <a:avLst/>
          </a:prstGeom>
        </p:spPr>
        <p:txBody>
          <a:bodyPr vert="horz" lIns="91440" tIns="45720" rIns="91440" bIns="45720" rtlCol="0" anchor="ctr"/>
          <a:lstStyle>
            <a:lvl1pPr algn="r">
              <a:defRPr sz="1200">
                <a:solidFill>
                  <a:srgbClr val="FEFEFE"/>
                </a:solidFill>
              </a:defRPr>
            </a:lvl1pPr>
          </a:lstStyle>
          <a:p>
            <a:fld id="{12E985AD-DD53-4F18-8A6A-35154123CFC3}" type="datetimeFigureOut">
              <a:rPr lang="ar-IQ" smtClean="0"/>
              <a:pPr/>
              <a:t>10/02/1439</a:t>
            </a:fld>
            <a:endParaRPr lang="ar-IQ"/>
          </a:p>
        </p:txBody>
      </p:sp>
      <p:sp>
        <p:nvSpPr>
          <p:cNvPr id="5" name="Footer Placeholder 4"/>
          <p:cNvSpPr>
            <a:spLocks noGrp="1"/>
          </p:cNvSpPr>
          <p:nvPr>
            <p:ph type="ftr" sz="quarter" idx="3"/>
          </p:nvPr>
        </p:nvSpPr>
        <p:spPr>
          <a:xfrm>
            <a:off x="4641448" y="5852162"/>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ar-IQ">
              <a:solidFill>
                <a:srgbClr val="94C600"/>
              </a:solidFill>
            </a:endParaRPr>
          </a:p>
        </p:txBody>
      </p:sp>
      <p:sp>
        <p:nvSpPr>
          <p:cNvPr id="6" name="Slide Number Placeholder 5"/>
          <p:cNvSpPr>
            <a:spLocks noGrp="1"/>
          </p:cNvSpPr>
          <p:nvPr>
            <p:ph type="sldNum" sz="quarter" idx="4"/>
          </p:nvPr>
        </p:nvSpPr>
        <p:spPr>
          <a:xfrm>
            <a:off x="4649098" y="224493"/>
            <a:ext cx="1332156" cy="365125"/>
          </a:xfrm>
          <a:prstGeom prst="rect">
            <a:avLst/>
          </a:prstGeom>
        </p:spPr>
        <p:txBody>
          <a:bodyPr vert="horz" lIns="91440" tIns="45720" rIns="91440" bIns="45720" rtlCol="0" anchor="ctr"/>
          <a:lstStyle>
            <a:lvl1pPr algn="l">
              <a:defRPr sz="1200">
                <a:solidFill>
                  <a:srgbClr val="FEFEFE"/>
                </a:solidFill>
              </a:defRPr>
            </a:lvl1pPr>
          </a:lstStyle>
          <a:p>
            <a:fld id="{64D8FCAD-4FD1-4ABE-B091-4AE7D1D756F5}" type="slidenum">
              <a:rPr lang="ar-IQ" smtClean="0"/>
              <a:pPr/>
              <a:t>‹#›</a:t>
            </a:fld>
            <a:endParaRPr lang="ar-IQ"/>
          </a:p>
        </p:txBody>
      </p:sp>
    </p:spTree>
    <p:extLst>
      <p:ext uri="{BB962C8B-B14F-4D97-AF65-F5344CB8AC3E}">
        <p14:creationId xmlns:p14="http://schemas.microsoft.com/office/powerpoint/2010/main" val="1461126085"/>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white">
                    <a:tint val="75000"/>
                  </a:prstClr>
                </a:solidFill>
              </a:rPr>
              <a:pPr/>
              <a:t>10/02/1439</a:t>
            </a:fld>
            <a:endParaRPr lang="ar-SA">
              <a:solidFill>
                <a:prstClr val="white">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white">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p14="http://schemas.microsoft.com/office/powerpoint/2010/main" val="510570383"/>
      </p:ext>
    </p:extLst>
  </p:cSld>
  <p:clrMap bg1="dk1" tx1="lt1" bg2="dk2" tx2="lt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2E985AD-DD53-4F18-8A6A-35154123CFC3}" type="datetimeFigureOut">
              <a:rPr lang="ar-IQ" smtClean="0">
                <a:solidFill>
                  <a:srgbClr val="575F6D"/>
                </a:solidFill>
              </a:rPr>
              <a:pPr/>
              <a:t>10/02/1439</a:t>
            </a:fld>
            <a:endParaRPr lang="ar-IQ">
              <a:solidFill>
                <a:srgbClr val="575F6D"/>
              </a:solidFill>
            </a:endParaRPr>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IQ">
              <a:solidFill>
                <a:srgbClr val="575F6D"/>
              </a:solidFill>
            </a:endParaRPr>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4D8FCAD-4FD1-4ABE-B091-4AE7D1D756F5}" type="slidenum">
              <a:rPr lang="ar-IQ" smtClean="0"/>
              <a:pPr/>
              <a:t>‹#›</a:t>
            </a:fld>
            <a:endParaRPr lang="ar-IQ"/>
          </a:p>
        </p:txBody>
      </p:sp>
    </p:spTree>
    <p:extLst>
      <p:ext uri="{BB962C8B-B14F-4D97-AF65-F5344CB8AC3E}">
        <p14:creationId xmlns:p14="http://schemas.microsoft.com/office/powerpoint/2010/main" val="1193132485"/>
      </p:ext>
    </p:extLst>
  </p:cSld>
  <p:clrMap bg1="lt1" tx1="dk1" bg2="lt2" tx2="dk2" accent1="accent1" accent2="accent2" accent3="accent3" accent4="accent4" accent5="accent5" accent6="accent6" hlink="hlink" folHlink="folHlink"/>
  <p:sldLayoutIdLst>
    <p:sldLayoutId id="2147484697" r:id="rId1"/>
    <p:sldLayoutId id="2147484698" r:id="rId2"/>
    <p:sldLayoutId id="2147484699" r:id="rId3"/>
    <p:sldLayoutId id="2147484700" r:id="rId4"/>
    <p:sldLayoutId id="2147484701" r:id="rId5"/>
    <p:sldLayoutId id="2147484702" r:id="rId6"/>
    <p:sldLayoutId id="2147484703" r:id="rId7"/>
    <p:sldLayoutId id="2147484704" r:id="rId8"/>
    <p:sldLayoutId id="2147484705" r:id="rId9"/>
    <p:sldLayoutId id="2147484706" r:id="rId10"/>
    <p:sldLayoutId id="2147484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12E985AD-DD53-4F18-8A6A-35154123CFC3}" type="datetimeFigureOut">
              <a:rPr lang="ar-IQ" smtClean="0">
                <a:solidFill>
                  <a:srgbClr val="534949"/>
                </a:solidFill>
              </a:rPr>
              <a:pPr/>
              <a:t>10/02/1439</a:t>
            </a:fld>
            <a:endParaRPr lang="ar-IQ">
              <a:solidFill>
                <a:srgbClr val="534949"/>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ar-IQ">
              <a:solidFill>
                <a:srgbClr val="534949"/>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64D8FCAD-4FD1-4ABE-B091-4AE7D1D756F5}" type="slidenum">
              <a:rPr lang="ar-IQ" smtClean="0">
                <a:solidFill>
                  <a:srgbClr val="534949"/>
                </a:solidFill>
              </a:rPr>
              <a:pPr/>
              <a:t>‹#›</a:t>
            </a:fld>
            <a:endParaRPr lang="ar-IQ">
              <a:solidFill>
                <a:srgbClr val="534949"/>
              </a:solidFill>
            </a:endParaRPr>
          </a:p>
        </p:txBody>
      </p:sp>
    </p:spTree>
    <p:extLst>
      <p:ext uri="{BB962C8B-B14F-4D97-AF65-F5344CB8AC3E}">
        <p14:creationId xmlns:p14="http://schemas.microsoft.com/office/powerpoint/2010/main" val="3365894925"/>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 id="2147484717" r:id="rId9"/>
    <p:sldLayoutId id="2147484718" r:id="rId10"/>
    <p:sldLayoutId id="2147484719"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مثلث قائم الزاوية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2E985AD-DD53-4F18-8A6A-35154123CFC3}" type="datetimeFigureOut">
              <a:rPr lang="ar-IQ" smtClean="0">
                <a:solidFill>
                  <a:prstClr val="black"/>
                </a:solidFill>
              </a:rPr>
              <a:pPr/>
              <a:t>10/02/1439</a:t>
            </a:fld>
            <a:endParaRPr lang="ar-IQ">
              <a:solidFill>
                <a:prstClr val="black"/>
              </a:solidFill>
            </a:endParaRPr>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a:solidFill>
                <a:prstClr val="black"/>
              </a:solidFill>
            </a:endParaRPr>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4D8FCAD-4FD1-4ABE-B091-4AE7D1D756F5}"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2115914688"/>
      </p:ext>
    </p:extLst>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white"/>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white"/>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solidFill>
                  <a:srgbClr val="DBF5F9">
                    <a:shade val="90000"/>
                  </a:srgbClr>
                </a:solidFill>
              </a:rPr>
              <a:pPr/>
              <a:t>10/02/1439</a:t>
            </a:fld>
            <a:endParaRPr lang="ar-SA">
              <a:solidFill>
                <a:srgbClr val="DBF5F9">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solidFill>
                <a:srgbClr val="DBF5F9">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solidFill>
                  <a:srgbClr val="DBF5F9">
                    <a:shade val="90000"/>
                  </a:srgbClr>
                </a:solidFill>
              </a:rPr>
              <a:pPr/>
              <a:t>‹#›</a:t>
            </a:fld>
            <a:endParaRPr lang="ar-SA">
              <a:solidFill>
                <a:srgbClr val="DBF5F9">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grpSp>
    </p:spTree>
    <p:extLst>
      <p:ext uri="{BB962C8B-B14F-4D97-AF65-F5344CB8AC3E}">
        <p14:creationId xmlns:p14="http://schemas.microsoft.com/office/powerpoint/2010/main" val="1803126423"/>
      </p:ext>
    </p:extLst>
  </p:cSld>
  <p:clrMap bg1="dk1" tx1="lt1" bg2="dk2" tx2="lt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عنصر نائب للعنوان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ar-SA" smtClean="0"/>
              <a:t>انقر لتحرير نمط العنوان الرئيسي</a:t>
            </a:r>
            <a:endParaRPr kumimoji="0" lang="en-US"/>
          </a:p>
        </p:txBody>
      </p:sp>
      <p:sp>
        <p:nvSpPr>
          <p:cNvPr id="31" name="عنصر نائب للنص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7" name="عنصر نائب للتاريخ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2E985AD-DD53-4F18-8A6A-35154123CFC3}" type="datetimeFigureOut">
              <a:rPr lang="ar-IQ" smtClean="0"/>
              <a:pPr/>
              <a:t>10/02/1439</a:t>
            </a:fld>
            <a:endParaRPr lang="ar-IQ"/>
          </a:p>
        </p:txBody>
      </p:sp>
      <p:sp>
        <p:nvSpPr>
          <p:cNvPr id="4" name="عنصر نائب للتذييل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IQ"/>
          </a:p>
        </p:txBody>
      </p:sp>
      <p:sp>
        <p:nvSpPr>
          <p:cNvPr id="16" name="عنصر نائب لرقم الشريحة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4D8FCAD-4FD1-4ABE-B091-4AE7D1D756F5}"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ransition spd="med">
    <p:randomBar dir="vert"/>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عنصر نائب للنص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1" name="عنصر نائب للتاريخ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28" name="عنصر نائب للتذييل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IQ">
              <a:solidFill>
                <a:srgbClr val="F0A22E">
                  <a:shade val="75000"/>
                </a:srgbClr>
              </a:solidFill>
            </a:endParaRPr>
          </a:p>
        </p:txBody>
      </p:sp>
      <p:sp>
        <p:nvSpPr>
          <p:cNvPr id="5" name="عنصر نائب لرقم الشريحة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
        <p:nvSpPr>
          <p:cNvPr id="10" name="عنصر نائب للعنوان 9"/>
          <p:cNvSpPr>
            <a:spLocks noGrp="1"/>
          </p:cNvSpPr>
          <p:nvPr>
            <p:ph type="title"/>
          </p:nvPr>
        </p:nvSpPr>
        <p:spPr>
          <a:xfrm>
            <a:off x="304800" y="457200"/>
            <a:ext cx="8686800" cy="8382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9" name="رابط مستقيم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رابط مستقيم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424767653"/>
      </p:ext>
    </p:extLst>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Lst>
  <p:transition spd="med">
    <p:randomBar dir="vert"/>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12E985AD-DD53-4F18-8A6A-35154123CFC3}" type="datetimeFigureOut">
              <a:rPr lang="ar-IQ" smtClean="0">
                <a:solidFill>
                  <a:prstClr val="white">
                    <a:alpha val="50000"/>
                  </a:prstClr>
                </a:solidFill>
              </a:rPr>
              <a:pPr/>
              <a:t>10/02/1439</a:t>
            </a:fld>
            <a:endParaRPr lang="ar-IQ">
              <a:solidFill>
                <a:prstClr val="white">
                  <a:alpha val="50000"/>
                </a:prstClr>
              </a:solidFill>
            </a:endParaRPr>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64D8FCAD-4FD1-4ABE-B091-4AE7D1D756F5}" type="slidenum">
              <a:rPr lang="ar-IQ" smtClean="0">
                <a:solidFill>
                  <a:prstClr val="white"/>
                </a:solidFill>
              </a:rPr>
              <a:pPr/>
              <a:t>‹#›</a:t>
            </a:fld>
            <a:endParaRPr lang="ar-IQ">
              <a:solidFill>
                <a:prstClr val="white"/>
              </a:solidFill>
            </a:endParaRP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ar-IQ">
              <a:solidFill>
                <a:prstClr val="white"/>
              </a:solidFill>
            </a:endParaRPr>
          </a:p>
        </p:txBody>
      </p:sp>
    </p:spTree>
    <p:extLst>
      <p:ext uri="{BB962C8B-B14F-4D97-AF65-F5344CB8AC3E}">
        <p14:creationId xmlns:p14="http://schemas.microsoft.com/office/powerpoint/2010/main" val="2053490645"/>
      </p:ext>
    </p:extLst>
  </p:cSld>
  <p:clrMap bg1="dk1" tx1="lt1" bg2="dk2" tx2="lt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transition spd="med">
    <p:randomBar dir="vert"/>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2E985AD-DD53-4F18-8A6A-35154123CFC3}" type="datetimeFigureOut">
              <a:rPr lang="ar-IQ" smtClean="0">
                <a:solidFill>
                  <a:srgbClr val="465E9C"/>
                </a:solidFill>
              </a:rPr>
              <a:pPr/>
              <a:t>10/02/1439</a:t>
            </a:fld>
            <a:endParaRPr lang="ar-IQ">
              <a:solidFill>
                <a:srgbClr val="465E9C"/>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IQ">
              <a:solidFill>
                <a:srgbClr val="465E9C"/>
              </a:solidFill>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4D8FCAD-4FD1-4ABE-B091-4AE7D1D756F5}" type="slidenum">
              <a:rPr lang="ar-IQ" smtClean="0">
                <a:solidFill>
                  <a:srgbClr val="465E9C"/>
                </a:solidFill>
              </a:rPr>
              <a:pPr/>
              <a:t>‹#›</a:t>
            </a:fld>
            <a:endParaRPr lang="ar-IQ">
              <a:solidFill>
                <a:srgbClr val="465E9C"/>
              </a:solidFill>
            </a:endParaRPr>
          </a:p>
        </p:txBody>
      </p:sp>
    </p:spTree>
    <p:extLst>
      <p:ext uri="{BB962C8B-B14F-4D97-AF65-F5344CB8AC3E}">
        <p14:creationId xmlns:p14="http://schemas.microsoft.com/office/powerpoint/2010/main" val="4088377078"/>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ransition spd="med">
    <p:randomBar dir="ver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عنصر نائب للعنوان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ar-SA" smtClean="0"/>
              <a:t>انقر لتحرير نمط العنوان الرئيسي</a:t>
            </a:r>
            <a:endParaRPr kumimoji="0" lang="en-US"/>
          </a:p>
        </p:txBody>
      </p:sp>
      <p:sp>
        <p:nvSpPr>
          <p:cNvPr id="31" name="عنصر نائب للنص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7" name="عنصر نائب للتاريخ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2E985AD-DD53-4F18-8A6A-35154123CFC3}" type="datetimeFigureOut">
              <a:rPr lang="ar-IQ" smtClean="0">
                <a:solidFill>
                  <a:srgbClr val="B13F9A"/>
                </a:solidFill>
              </a:rPr>
              <a:pPr/>
              <a:t>10/02/1439</a:t>
            </a:fld>
            <a:endParaRPr lang="ar-IQ">
              <a:solidFill>
                <a:srgbClr val="B13F9A"/>
              </a:solidFill>
            </a:endParaRPr>
          </a:p>
        </p:txBody>
      </p:sp>
      <p:sp>
        <p:nvSpPr>
          <p:cNvPr id="4" name="عنصر نائب للتذييل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IQ">
              <a:solidFill>
                <a:srgbClr val="B13F9A"/>
              </a:solidFill>
            </a:endParaRPr>
          </a:p>
        </p:txBody>
      </p:sp>
      <p:sp>
        <p:nvSpPr>
          <p:cNvPr id="16" name="عنصر نائب لرقم الشريحة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4D8FCAD-4FD1-4ABE-B091-4AE7D1D756F5}" type="slidenum">
              <a:rPr lang="ar-IQ" smtClean="0">
                <a:solidFill>
                  <a:srgbClr val="B13F9A"/>
                </a:solidFill>
              </a:rPr>
              <a:pPr/>
              <a:t>‹#›</a:t>
            </a:fld>
            <a:endParaRPr lang="ar-IQ">
              <a:solidFill>
                <a:srgbClr val="B13F9A"/>
              </a:solidFill>
            </a:endParaRPr>
          </a:p>
        </p:txBody>
      </p:sp>
    </p:spTree>
    <p:extLst>
      <p:ext uri="{BB962C8B-B14F-4D97-AF65-F5344CB8AC3E}">
        <p14:creationId xmlns:p14="http://schemas.microsoft.com/office/powerpoint/2010/main" val="2677241626"/>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3" y="570157"/>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50" y="2248349"/>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9" y="6161444"/>
            <a:ext cx="2133600" cy="365125"/>
          </a:xfrm>
          <a:prstGeom prst="rect">
            <a:avLst/>
          </a:prstGeom>
        </p:spPr>
        <p:txBody>
          <a:bodyPr vert="horz" lIns="91440" tIns="45720" rIns="91440" bIns="45720" rtlCol="0" anchor="ctr"/>
          <a:lstStyle>
            <a:lvl1pPr algn="l">
              <a:defRPr sz="1200">
                <a:solidFill>
                  <a:schemeClr val="tx2"/>
                </a:solidFill>
              </a:defRPr>
            </a:lvl1pPr>
          </a:lstStyle>
          <a:p>
            <a:fld id="{12E985AD-DD53-4F18-8A6A-35154123CFC3}" type="datetimeFigureOut">
              <a:rPr lang="ar-IQ" smtClean="0">
                <a:solidFill>
                  <a:srgbClr val="895D1D"/>
                </a:solidFill>
              </a:rPr>
              <a:pPr/>
              <a:t>10/02/1439</a:t>
            </a:fld>
            <a:endParaRPr lang="ar-IQ">
              <a:solidFill>
                <a:srgbClr val="895D1D"/>
              </a:solidFill>
            </a:endParaRPr>
          </a:p>
        </p:txBody>
      </p:sp>
      <p:sp>
        <p:nvSpPr>
          <p:cNvPr id="5" name="Footer Placeholder 4"/>
          <p:cNvSpPr>
            <a:spLocks noGrp="1"/>
          </p:cNvSpPr>
          <p:nvPr>
            <p:ph type="ftr" sz="quarter" idx="3"/>
          </p:nvPr>
        </p:nvSpPr>
        <p:spPr>
          <a:xfrm>
            <a:off x="3124200" y="6161444"/>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IQ">
              <a:solidFill>
                <a:srgbClr val="895D1D"/>
              </a:solidFill>
            </a:endParaRPr>
          </a:p>
        </p:txBody>
      </p:sp>
      <p:sp>
        <p:nvSpPr>
          <p:cNvPr id="6" name="Slide Number Placeholder 5"/>
          <p:cNvSpPr>
            <a:spLocks noGrp="1"/>
          </p:cNvSpPr>
          <p:nvPr>
            <p:ph type="sldNum" sz="quarter" idx="4"/>
          </p:nvPr>
        </p:nvSpPr>
        <p:spPr>
          <a:xfrm>
            <a:off x="6639264" y="6161444"/>
            <a:ext cx="2133600" cy="365125"/>
          </a:xfrm>
          <a:prstGeom prst="rect">
            <a:avLst/>
          </a:prstGeom>
        </p:spPr>
        <p:txBody>
          <a:bodyPr vert="horz" lIns="91440" tIns="45720" rIns="91440" bIns="45720" rtlCol="0" anchor="ctr"/>
          <a:lstStyle>
            <a:lvl1pPr algn="r">
              <a:defRPr sz="1200">
                <a:solidFill>
                  <a:schemeClr val="tx2"/>
                </a:solidFill>
              </a:defRPr>
            </a:lvl1pPr>
          </a:lstStyle>
          <a:p>
            <a:fld id="{64D8FCAD-4FD1-4ABE-B091-4AE7D1D756F5}" type="slidenum">
              <a:rPr lang="ar-IQ" smtClean="0">
                <a:solidFill>
                  <a:srgbClr val="895D1D"/>
                </a:solidFill>
              </a:rPr>
              <a:pPr/>
              <a:t>‹#›</a:t>
            </a:fld>
            <a:endParaRPr lang="ar-IQ">
              <a:solidFill>
                <a:srgbClr val="895D1D"/>
              </a:solidFill>
            </a:endParaRPr>
          </a:p>
        </p:txBody>
      </p:sp>
    </p:spTree>
    <p:extLst>
      <p:ext uri="{BB962C8B-B14F-4D97-AF65-F5344CB8AC3E}">
        <p14:creationId xmlns:p14="http://schemas.microsoft.com/office/powerpoint/2010/main" val="3916689635"/>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ransition spd="med">
    <p:randomBar dir="vert"/>
  </p:transition>
  <p:timing>
    <p:tnLst>
      <p:par>
        <p:cTn id="1" dur="indefinite" restart="never" nodeType="tmRoot"/>
      </p:par>
    </p:tnLst>
  </p:timing>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985AD-DD53-4F18-8A6A-35154123CFC3}" type="datetimeFigureOut">
              <a:rPr lang="ar-IQ" smtClean="0">
                <a:solidFill>
                  <a:prstClr val="black">
                    <a:tint val="75000"/>
                  </a:prstClr>
                </a:solidFill>
              </a:rPr>
              <a:pPr/>
              <a:t>10/02/1439</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8FCAD-4FD1-4ABE-B091-4AE7D1D756F5}"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31627149"/>
      </p:ext>
    </p:extLst>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 id="2147484812" r:id="rId8"/>
    <p:sldLayoutId id="2147484813" r:id="rId9"/>
    <p:sldLayoutId id="2147484814" r:id="rId10"/>
    <p:sldLayoutId id="2147484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12E985AD-DD53-4F18-8A6A-35154123CFC3}" type="datetimeFigureOut">
              <a:rPr lang="ar-IQ" smtClean="0">
                <a:solidFill>
                  <a:srgbClr val="FFFFFF"/>
                </a:solidFill>
              </a:rPr>
              <a:pPr/>
              <a:t>10/02/1439</a:t>
            </a:fld>
            <a:endParaRPr lang="ar-IQ">
              <a:solidFill>
                <a:srgbClr val="FFFFFF"/>
              </a:solidFill>
            </a:endParaRPr>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ar-IQ">
              <a:solidFill>
                <a:srgbClr val="FFFFFF"/>
              </a:solidFill>
            </a:endParaRPr>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64D8FCAD-4FD1-4ABE-B091-4AE7D1D756F5}" type="slidenum">
              <a:rPr lang="ar-IQ" smtClean="0">
                <a:solidFill>
                  <a:srgbClr val="FFFFFF"/>
                </a:solidFill>
              </a:rPr>
              <a:pPr/>
              <a:t>‹#›</a:t>
            </a:fld>
            <a:endParaRPr lang="ar-IQ">
              <a:solidFill>
                <a:srgbClr val="FFFFFF"/>
              </a:solidFill>
            </a:endParaRPr>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3211496302"/>
      </p:ext>
    </p:extLst>
  </p:cSld>
  <p:clrMap bg1="dk1" tx1="lt1" bg2="dk2" tx2="lt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12E985AD-DD53-4F18-8A6A-35154123CFC3}" type="datetimeFigureOut">
              <a:rPr lang="ar-IQ" smtClean="0">
                <a:solidFill>
                  <a:srgbClr val="534949"/>
                </a:solidFill>
              </a:rPr>
              <a:pPr/>
              <a:t>10/02/1439</a:t>
            </a:fld>
            <a:endParaRPr lang="ar-IQ">
              <a:solidFill>
                <a:srgbClr val="534949"/>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ar-IQ">
              <a:solidFill>
                <a:srgbClr val="534949"/>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64D8FCAD-4FD1-4ABE-B091-4AE7D1D756F5}" type="slidenum">
              <a:rPr lang="ar-IQ" smtClean="0">
                <a:solidFill>
                  <a:srgbClr val="534949"/>
                </a:solidFill>
              </a:rPr>
              <a:pPr/>
              <a:t>‹#›</a:t>
            </a:fld>
            <a:endParaRPr lang="ar-IQ">
              <a:solidFill>
                <a:srgbClr val="534949"/>
              </a:solidFill>
            </a:endParaRPr>
          </a:p>
        </p:txBody>
      </p:sp>
    </p:spTree>
    <p:extLst>
      <p:ext uri="{BB962C8B-B14F-4D97-AF65-F5344CB8AC3E}">
        <p14:creationId xmlns:p14="http://schemas.microsoft.com/office/powerpoint/2010/main" val="1979260590"/>
      </p:ext>
    </p:extLst>
  </p:cSld>
  <p:clrMap bg1="lt1" tx1="dk1" bg2="lt2" tx2="dk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Lst>
  <p:transition spd="med">
    <p:randomBar dir="vert"/>
  </p:transition>
  <p:timing>
    <p:tnLst>
      <p:par>
        <p:cTn id="1" dur="indefinite" restart="never" nodeType="tmRoot"/>
      </p:par>
    </p:tnLst>
  </p:timing>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2E985AD-DD53-4F18-8A6A-35154123CFC3}" type="datetimeFigureOut">
              <a:rPr lang="ar-IQ" smtClean="0">
                <a:solidFill>
                  <a:srgbClr val="1F497D">
                    <a:shade val="90000"/>
                  </a:srgbClr>
                </a:solidFill>
              </a:rPr>
              <a:pPr/>
              <a:t>10/02/1439</a:t>
            </a:fld>
            <a:endParaRPr lang="ar-IQ">
              <a:solidFill>
                <a:srgbClr val="1F497D">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solidFill>
                <a:srgbClr val="1F497D">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4D8FCAD-4FD1-4ABE-B091-4AE7D1D756F5}" type="slidenum">
              <a:rPr lang="ar-IQ" smtClean="0">
                <a:solidFill>
                  <a:srgbClr val="1F497D">
                    <a:shade val="90000"/>
                  </a:srgbClr>
                </a:solidFill>
              </a:rPr>
              <a:pPr/>
              <a:t>‹#›</a:t>
            </a:fld>
            <a:endParaRPr lang="ar-IQ">
              <a:solidFill>
                <a:srgbClr val="1F497D">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486974530"/>
      </p:ext>
    </p:extLst>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 id="2147484860" r:id="rId8"/>
    <p:sldLayoutId id="2147484861" r:id="rId9"/>
    <p:sldLayoutId id="2147484862" r:id="rId10"/>
    <p:sldLayoutId id="2147484863" r:id="rId11"/>
  </p:sldLayoutIdLst>
  <p:transition spd="med">
    <p:randomBar dir="vert"/>
  </p:transition>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IQ">
              <a:solidFill>
                <a:srgbClr val="E7DEC9">
                  <a:shade val="50000"/>
                  <a:satMod val="200000"/>
                </a:srgbClr>
              </a:solidFill>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4149885517"/>
      </p:ext>
    </p:extLst>
  </p:cSld>
  <p:clrMap bg1="lt1" tx1="dk1" bg2="lt2" tx2="dk2" accent1="accent1" accent2="accent2" accent3="accent3" accent4="accent4" accent5="accent5" accent6="accent6" hlink="hlink" folHlink="folHlink"/>
  <p:sldLayoutIdLst>
    <p:sldLayoutId id="2147484865" r:id="rId1"/>
    <p:sldLayoutId id="2147484866" r:id="rId2"/>
    <p:sldLayoutId id="2147484867" r:id="rId3"/>
    <p:sldLayoutId id="2147484868" r:id="rId4"/>
    <p:sldLayoutId id="2147484869" r:id="rId5"/>
    <p:sldLayoutId id="2147484870" r:id="rId6"/>
    <p:sldLayoutId id="2147484871" r:id="rId7"/>
    <p:sldLayoutId id="2147484872" r:id="rId8"/>
    <p:sldLayoutId id="2147484873" r:id="rId9"/>
    <p:sldLayoutId id="2147484874" r:id="rId10"/>
    <p:sldLayoutId id="2147484875" r:id="rId11"/>
  </p:sldLayoutIdLst>
  <p:transition spd="med">
    <p:randomBar dir="vert"/>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مستطيل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مستطيل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صر نائب للعنوان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4" name="عنصر نائب للتاريخ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2E985AD-DD53-4F18-8A6A-35154123CFC3}" type="datetimeFigureOut">
              <a:rPr lang="ar-IQ" smtClean="0"/>
              <a:pPr/>
              <a:t>10/02/1439</a:t>
            </a:fld>
            <a:endParaRPr lang="ar-IQ"/>
          </a:p>
        </p:txBody>
      </p:sp>
      <p:sp>
        <p:nvSpPr>
          <p:cNvPr id="5" name="عنصر نائب للتذييل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ar-IQ"/>
          </a:p>
        </p:txBody>
      </p:sp>
      <p:sp>
        <p:nvSpPr>
          <p:cNvPr id="6" name="عنصر نائب لرقم الشريحة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4D8FCAD-4FD1-4ABE-B091-4AE7D1D756F5}"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Lst>
  <p:transition spd="med">
    <p:randomBar dir="vert"/>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شكل حر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مثلث قائم الزاوية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2E985AD-DD53-4F18-8A6A-35154123CFC3}" type="datetimeFigureOut">
              <a:rPr lang="ar-IQ" smtClean="0">
                <a:solidFill>
                  <a:prstClr val="black"/>
                </a:solidFill>
              </a:rPr>
              <a:pPr/>
              <a:t>10/02/1439</a:t>
            </a:fld>
            <a:endParaRPr lang="ar-IQ">
              <a:solidFill>
                <a:prstClr val="black"/>
              </a:solidFill>
            </a:endParaRPr>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a:solidFill>
                <a:prstClr val="black"/>
              </a:solidFill>
            </a:endParaRPr>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4D8FCAD-4FD1-4ABE-B091-4AE7D1D756F5}"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3351919347"/>
      </p:ext>
    </p:extLst>
  </p:cSld>
  <p:clrMap bg1="lt1" tx1="dk1" bg2="lt2" tx2="dk2" accent1="accent1" accent2="accent2" accent3="accent3" accent4="accent4" accent5="accent5" accent6="accent6" hlink="hlink" folHlink="folHlink"/>
  <p:sldLayoutIdLst>
    <p:sldLayoutId id="2147484877" r:id="rId1"/>
    <p:sldLayoutId id="2147484878" r:id="rId2"/>
    <p:sldLayoutId id="2147484879" r:id="rId3"/>
    <p:sldLayoutId id="2147484880" r:id="rId4"/>
    <p:sldLayoutId id="2147484881" r:id="rId5"/>
    <p:sldLayoutId id="2147484882" r:id="rId6"/>
    <p:sldLayoutId id="2147484883" r:id="rId7"/>
    <p:sldLayoutId id="2147484884" r:id="rId8"/>
    <p:sldLayoutId id="2147484885" r:id="rId9"/>
    <p:sldLayoutId id="2147484886" r:id="rId10"/>
    <p:sldLayoutId id="2147484887" r:id="rId11"/>
  </p:sldLayoutIdLst>
  <p:transition spd="med">
    <p:randomBar dir="vert"/>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IQ">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840950028"/>
      </p:ext>
    </p:extLst>
  </p:cSld>
  <p:clrMap bg1="lt1" tx1="dk1" bg2="lt2" tx2="dk2" accent1="accent1" accent2="accent2" accent3="accent3" accent4="accent4" accent5="accent5" accent6="accent6" hlink="hlink" folHlink="folHlink"/>
  <p:sldLayoutIdLst>
    <p:sldLayoutId id="2147484889" r:id="rId1"/>
    <p:sldLayoutId id="2147484890" r:id="rId2"/>
    <p:sldLayoutId id="2147484891" r:id="rId3"/>
    <p:sldLayoutId id="2147484892" r:id="rId4"/>
    <p:sldLayoutId id="2147484893" r:id="rId5"/>
    <p:sldLayoutId id="2147484894" r:id="rId6"/>
    <p:sldLayoutId id="2147484895" r:id="rId7"/>
    <p:sldLayoutId id="2147484896" r:id="rId8"/>
    <p:sldLayoutId id="2147484897" r:id="rId9"/>
    <p:sldLayoutId id="2147484898" r:id="rId10"/>
    <p:sldLayoutId id="2147484899" r:id="rId11"/>
  </p:sldLayoutIdLst>
  <p:transition spd="med">
    <p:randomBar dir="vert"/>
  </p:transition>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عنصر نائب للعنوان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ar-SA" smtClean="0"/>
              <a:t>انقر لتحرير نمط العنوان الرئيسي</a:t>
            </a:r>
            <a:endParaRPr kumimoji="0" lang="en-US"/>
          </a:p>
        </p:txBody>
      </p:sp>
      <p:sp>
        <p:nvSpPr>
          <p:cNvPr id="31" name="عنصر نائب للنص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7" name="عنصر نائب للتاريخ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2E985AD-DD53-4F18-8A6A-35154123CFC3}" type="datetimeFigureOut">
              <a:rPr lang="ar-IQ" smtClean="0">
                <a:solidFill>
                  <a:srgbClr val="B13F9A"/>
                </a:solidFill>
              </a:rPr>
              <a:pPr/>
              <a:t>10/02/1439</a:t>
            </a:fld>
            <a:endParaRPr lang="ar-IQ">
              <a:solidFill>
                <a:srgbClr val="B13F9A"/>
              </a:solidFill>
            </a:endParaRPr>
          </a:p>
        </p:txBody>
      </p:sp>
      <p:sp>
        <p:nvSpPr>
          <p:cNvPr id="4" name="عنصر نائب للتذييل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IQ">
              <a:solidFill>
                <a:srgbClr val="B13F9A"/>
              </a:solidFill>
            </a:endParaRPr>
          </a:p>
        </p:txBody>
      </p:sp>
      <p:sp>
        <p:nvSpPr>
          <p:cNvPr id="16" name="عنصر نائب لرقم الشريحة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4D8FCAD-4FD1-4ABE-B091-4AE7D1D756F5}" type="slidenum">
              <a:rPr lang="ar-IQ" smtClean="0">
                <a:solidFill>
                  <a:srgbClr val="B13F9A"/>
                </a:solidFill>
              </a:rPr>
              <a:pPr/>
              <a:t>‹#›</a:t>
            </a:fld>
            <a:endParaRPr lang="ar-IQ">
              <a:solidFill>
                <a:srgbClr val="B13F9A"/>
              </a:solidFill>
            </a:endParaRPr>
          </a:p>
        </p:txBody>
      </p:sp>
    </p:spTree>
    <p:extLst>
      <p:ext uri="{BB962C8B-B14F-4D97-AF65-F5344CB8AC3E}">
        <p14:creationId xmlns:p14="http://schemas.microsoft.com/office/powerpoint/2010/main" val="514337502"/>
      </p:ext>
    </p:extLst>
  </p:cSld>
  <p:clrMap bg1="lt1" tx1="dk1" bg2="lt2" tx2="dk2" accent1="accent1" accent2="accent2" accent3="accent3" accent4="accent4" accent5="accent5" accent6="accent6" hlink="hlink" folHlink="folHlink"/>
  <p:sldLayoutIdLst>
    <p:sldLayoutId id="2147484901" r:id="rId1"/>
    <p:sldLayoutId id="2147484902" r:id="rId2"/>
    <p:sldLayoutId id="2147484903" r:id="rId3"/>
    <p:sldLayoutId id="2147484904" r:id="rId4"/>
    <p:sldLayoutId id="2147484905" r:id="rId5"/>
    <p:sldLayoutId id="2147484906" r:id="rId6"/>
    <p:sldLayoutId id="2147484907" r:id="rId7"/>
    <p:sldLayoutId id="2147484908" r:id="rId8"/>
    <p:sldLayoutId id="2147484909" r:id="rId9"/>
    <p:sldLayoutId id="2147484910" r:id="rId10"/>
    <p:sldLayoutId id="2147484911" r:id="rId11"/>
  </p:sldLayoutIdLst>
  <p:transition spd="med">
    <p:randomBar dir="vert"/>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شكل حر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6" name="شكل حر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عنصر نائب للعنوان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2E985AD-DD53-4F18-8A6A-35154123CFC3}" type="datetimeFigureOut">
              <a:rPr lang="ar-IQ" smtClean="0">
                <a:solidFill>
                  <a:srgbClr val="D4D2D0">
                    <a:shade val="50000"/>
                  </a:srgbClr>
                </a:solidFill>
              </a:rPr>
              <a:pPr/>
              <a:t>10/02/1439</a:t>
            </a:fld>
            <a:endParaRPr lang="ar-IQ">
              <a:solidFill>
                <a:srgbClr val="D4D2D0">
                  <a:shade val="50000"/>
                </a:srgbClr>
              </a:solidFill>
            </a:endParaRPr>
          </a:p>
        </p:txBody>
      </p:sp>
      <p:sp>
        <p:nvSpPr>
          <p:cNvPr id="22" name="عنصر نائب للتذييل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ar-IQ">
              <a:solidFill>
                <a:srgbClr val="D4D2D0">
                  <a:shade val="50000"/>
                </a:srgbClr>
              </a:solidFill>
            </a:endParaRPr>
          </a:p>
        </p:txBody>
      </p:sp>
      <p:sp>
        <p:nvSpPr>
          <p:cNvPr id="18" name="عنصر نائب لرقم الشريحة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4D8FCAD-4FD1-4ABE-B091-4AE7D1D756F5}" type="slidenum">
              <a:rPr lang="ar-IQ" smtClean="0">
                <a:solidFill>
                  <a:srgbClr val="D4D2D0">
                    <a:shade val="50000"/>
                  </a:srgbClr>
                </a:solidFill>
              </a:rPr>
              <a:pPr/>
              <a:t>‹#›</a:t>
            </a:fld>
            <a:endParaRPr lang="ar-IQ">
              <a:solidFill>
                <a:srgbClr val="D4D2D0">
                  <a:shade val="50000"/>
                </a:srgbClr>
              </a:solidFill>
            </a:endParaRPr>
          </a:p>
        </p:txBody>
      </p:sp>
    </p:spTree>
    <p:extLst>
      <p:ext uri="{BB962C8B-B14F-4D97-AF65-F5344CB8AC3E}">
        <p14:creationId xmlns:p14="http://schemas.microsoft.com/office/powerpoint/2010/main" val="2291438550"/>
      </p:ext>
    </p:extLst>
  </p:cSld>
  <p:clrMap bg1="dk1" tx1="lt1" bg2="dk2" tx2="lt2" accent1="accent1" accent2="accent2" accent3="accent3" accent4="accent4" accent5="accent5" accent6="accent6" hlink="hlink" folHlink="folHlink"/>
  <p:sldLayoutIdLst>
    <p:sldLayoutId id="2147484913" r:id="rId1"/>
    <p:sldLayoutId id="2147484914" r:id="rId2"/>
    <p:sldLayoutId id="2147484915" r:id="rId3"/>
    <p:sldLayoutId id="2147484916" r:id="rId4"/>
    <p:sldLayoutId id="2147484917" r:id="rId5"/>
    <p:sldLayoutId id="2147484918" r:id="rId6"/>
    <p:sldLayoutId id="2147484919" r:id="rId7"/>
    <p:sldLayoutId id="2147484920" r:id="rId8"/>
    <p:sldLayoutId id="2147484921" r:id="rId9"/>
    <p:sldLayoutId id="2147484922" r:id="rId10"/>
    <p:sldLayoutId id="2147484923" r:id="rId11"/>
  </p:sldLayoutIdLst>
  <p:transition spd="med">
    <p:randomBar dir="vert"/>
  </p:transition>
  <p:timing>
    <p:tnLst>
      <p:par>
        <p:cTn id="1" dur="indefinite" restart="never" nodeType="tmRoot"/>
      </p:par>
    </p:tnLst>
  </p:timing>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مثلث قائم الزاوية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رابط مستقيم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رابط مستقيم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عنصر نائب للعنوان 21"/>
          <p:cNvSpPr>
            <a:spLocks noGrp="1"/>
          </p:cNvSpPr>
          <p:nvPr>
            <p:ph type="title"/>
          </p:nvPr>
        </p:nvSpPr>
        <p:spPr>
          <a:xfrm>
            <a:off x="457200" y="267494"/>
            <a:ext cx="8229600" cy="1399032"/>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2E985AD-DD53-4F18-8A6A-35154123CFC3}" type="datetimeFigureOut">
              <a:rPr lang="ar-IQ" smtClean="0">
                <a:solidFill>
                  <a:prstClr val="black"/>
                </a:solidFill>
              </a:rPr>
              <a:pPr/>
              <a:t>10/02/1439</a:t>
            </a:fld>
            <a:endParaRPr lang="ar-IQ">
              <a:solidFill>
                <a:prstClr val="black"/>
              </a:solidFill>
            </a:endParaRPr>
          </a:p>
        </p:txBody>
      </p:sp>
      <p:sp>
        <p:nvSpPr>
          <p:cNvPr id="3" name="عنصر نائب للتذييل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ar-IQ">
              <a:solidFill>
                <a:prstClr val="black"/>
              </a:solidFill>
            </a:endParaRPr>
          </a:p>
        </p:txBody>
      </p:sp>
      <p:sp>
        <p:nvSpPr>
          <p:cNvPr id="23" name="عنصر نائب لرقم الشريحة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4D8FCAD-4FD1-4ABE-B091-4AE7D1D756F5}"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2302269746"/>
      </p:ext>
    </p:extLst>
  </p:cSld>
  <p:clrMap bg1="lt1" tx1="dk1" bg2="lt2" tx2="dk2" accent1="accent1" accent2="accent2" accent3="accent3" accent4="accent4" accent5="accent5" accent6="accent6" hlink="hlink" folHlink="folHlink"/>
  <p:sldLayoutIdLst>
    <p:sldLayoutId id="2147484925" r:id="rId1"/>
    <p:sldLayoutId id="2147484926" r:id="rId2"/>
    <p:sldLayoutId id="2147484927" r:id="rId3"/>
    <p:sldLayoutId id="2147484928" r:id="rId4"/>
    <p:sldLayoutId id="2147484929" r:id="rId5"/>
    <p:sldLayoutId id="2147484930" r:id="rId6"/>
    <p:sldLayoutId id="2147484931" r:id="rId7"/>
    <p:sldLayoutId id="2147484932" r:id="rId8"/>
    <p:sldLayoutId id="2147484933" r:id="rId9"/>
    <p:sldLayoutId id="2147484934" r:id="rId10"/>
    <p:sldLayoutId id="2147484935" r:id="rId11"/>
  </p:sldLayoutIdLst>
  <p:transition spd="med">
    <p:randomBar dir="vert"/>
  </p:transition>
  <p:timing>
    <p:tnLst>
      <p:par>
        <p:cTn id="1" dur="indefinite" restart="never" nodeType="tmRoot"/>
      </p:par>
    </p:tnLst>
  </p:timing>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مستطيل مستدير الزوايا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عنصر نائب للعنوان 21"/>
          <p:cNvSpPr>
            <a:spLocks noGrp="1"/>
          </p:cNvSpPr>
          <p:nvPr>
            <p:ph type="title"/>
          </p:nvPr>
        </p:nvSpPr>
        <p:spPr>
          <a:xfrm>
            <a:off x="914400" y="274638"/>
            <a:ext cx="7772400" cy="1143000"/>
          </a:xfrm>
          <a:prstGeom prst="rect">
            <a:avLst/>
          </a:prstGeom>
        </p:spPr>
        <p:txBody>
          <a:bodyPr bIns="91440" anchor="b" anchorCtr="0">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2E985AD-DD53-4F18-8A6A-35154123CFC3}" type="datetimeFigureOut">
              <a:rPr lang="ar-IQ" smtClean="0">
                <a:solidFill>
                  <a:srgbClr val="696464"/>
                </a:solidFill>
              </a:rPr>
              <a:pPr/>
              <a:t>10/02/1439</a:t>
            </a:fld>
            <a:endParaRPr lang="ar-IQ">
              <a:solidFill>
                <a:srgbClr val="696464"/>
              </a:solidFill>
            </a:endParaRPr>
          </a:p>
        </p:txBody>
      </p:sp>
      <p:sp>
        <p:nvSpPr>
          <p:cNvPr id="3" name="عنصر نائب للتذييل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IQ">
              <a:solidFill>
                <a:srgbClr val="696464"/>
              </a:solidFill>
            </a:endParaRPr>
          </a:p>
        </p:txBody>
      </p:sp>
      <p:sp>
        <p:nvSpPr>
          <p:cNvPr id="23" name="عنصر نائب لرقم الشريحة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4D8FCAD-4FD1-4ABE-B091-4AE7D1D756F5}" type="slidenum">
              <a:rPr lang="ar-IQ" smtClean="0"/>
              <a:pPr/>
              <a:t>‹#›</a:t>
            </a:fld>
            <a:endParaRPr lang="ar-IQ"/>
          </a:p>
        </p:txBody>
      </p:sp>
    </p:spTree>
    <p:extLst>
      <p:ext uri="{BB962C8B-B14F-4D97-AF65-F5344CB8AC3E}">
        <p14:creationId xmlns:p14="http://schemas.microsoft.com/office/powerpoint/2010/main" val="4121431201"/>
      </p:ext>
    </p:extLst>
  </p:cSld>
  <p:clrMap bg1="lt1" tx1="dk1" bg2="lt2" tx2="dk2" accent1="accent1" accent2="accent2" accent3="accent3" accent4="accent4" accent5="accent5" accent6="accent6" hlink="hlink" folHlink="folHlink"/>
  <p:sldLayoutIdLst>
    <p:sldLayoutId id="2147484937" r:id="rId1"/>
    <p:sldLayoutId id="2147484938" r:id="rId2"/>
    <p:sldLayoutId id="2147484939" r:id="rId3"/>
    <p:sldLayoutId id="2147484940" r:id="rId4"/>
    <p:sldLayoutId id="2147484941" r:id="rId5"/>
    <p:sldLayoutId id="2147484942" r:id="rId6"/>
    <p:sldLayoutId id="2147484943" r:id="rId7"/>
    <p:sldLayoutId id="2147484944" r:id="rId8"/>
    <p:sldLayoutId id="2147484945" r:id="rId9"/>
    <p:sldLayoutId id="2147484946" r:id="rId10"/>
    <p:sldLayoutId id="2147484947" r:id="rId11"/>
  </p:sldLayoutIdLst>
  <p:transition spd="med">
    <p:randomBar dir="vert"/>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2E985AD-DD53-4F18-8A6A-35154123CFC3}" type="datetimeFigureOut">
              <a:rPr lang="ar-IQ" smtClean="0">
                <a:solidFill>
                  <a:srgbClr val="575F6D"/>
                </a:solidFill>
              </a:rPr>
              <a:pPr/>
              <a:t>10/02/1439</a:t>
            </a:fld>
            <a:endParaRPr lang="ar-IQ">
              <a:solidFill>
                <a:srgbClr val="575F6D"/>
              </a:solidFill>
            </a:endParaRPr>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IQ">
              <a:solidFill>
                <a:srgbClr val="575F6D"/>
              </a:solidFill>
            </a:endParaRPr>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4D8FCAD-4FD1-4ABE-B091-4AE7D1D756F5}" type="slidenum">
              <a:rPr lang="ar-IQ" smtClean="0"/>
              <a:pPr/>
              <a:t>‹#›</a:t>
            </a:fld>
            <a:endParaRPr lang="ar-IQ"/>
          </a:p>
        </p:txBody>
      </p:sp>
    </p:spTree>
    <p:extLst>
      <p:ext uri="{BB962C8B-B14F-4D97-AF65-F5344CB8AC3E}">
        <p14:creationId xmlns:p14="http://schemas.microsoft.com/office/powerpoint/2010/main" val="4249882286"/>
      </p:ext>
    </p:extLst>
  </p:cSld>
  <p:clrMap bg1="lt1" tx1="dk1" bg2="lt2" tx2="dk2" accent1="accent1" accent2="accent2" accent3="accent3" accent4="accent4" accent5="accent5" accent6="accent6" hlink="hlink" folHlink="folHlink"/>
  <p:sldLayoutIdLst>
    <p:sldLayoutId id="2147484949" r:id="rId1"/>
    <p:sldLayoutId id="2147484950" r:id="rId2"/>
    <p:sldLayoutId id="2147484951" r:id="rId3"/>
    <p:sldLayoutId id="2147484952" r:id="rId4"/>
    <p:sldLayoutId id="2147484953" r:id="rId5"/>
    <p:sldLayoutId id="2147484954" r:id="rId6"/>
    <p:sldLayoutId id="2147484955" r:id="rId7"/>
    <p:sldLayoutId id="2147484956" r:id="rId8"/>
    <p:sldLayoutId id="2147484957" r:id="rId9"/>
    <p:sldLayoutId id="2147484958" r:id="rId10"/>
    <p:sldLayoutId id="2147484959" r:id="rId11"/>
  </p:sldLayoutIdLst>
  <p:transition spd="med">
    <p:randomBar dir="vert"/>
  </p:transition>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عنصر نائب للنص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1" name="عنصر نائب للتاريخ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2E985AD-DD53-4F18-8A6A-35154123CFC3}" type="datetimeFigureOut">
              <a:rPr lang="ar-IQ" smtClean="0">
                <a:solidFill>
                  <a:srgbClr val="F0A22E">
                    <a:shade val="75000"/>
                  </a:srgbClr>
                </a:solidFill>
              </a:rPr>
              <a:pPr/>
              <a:t>10/02/1439</a:t>
            </a:fld>
            <a:endParaRPr lang="ar-IQ">
              <a:solidFill>
                <a:srgbClr val="F0A22E">
                  <a:shade val="75000"/>
                </a:srgbClr>
              </a:solidFill>
            </a:endParaRPr>
          </a:p>
        </p:txBody>
      </p:sp>
      <p:sp>
        <p:nvSpPr>
          <p:cNvPr id="28" name="عنصر نائب للتذييل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IQ">
              <a:solidFill>
                <a:srgbClr val="F0A22E">
                  <a:shade val="75000"/>
                </a:srgbClr>
              </a:solidFill>
            </a:endParaRPr>
          </a:p>
        </p:txBody>
      </p:sp>
      <p:sp>
        <p:nvSpPr>
          <p:cNvPr id="5" name="عنصر نائب لرقم الشريحة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4D8FCAD-4FD1-4ABE-B091-4AE7D1D756F5}" type="slidenum">
              <a:rPr lang="ar-IQ" smtClean="0">
                <a:solidFill>
                  <a:srgbClr val="F0A22E">
                    <a:shade val="75000"/>
                  </a:srgbClr>
                </a:solidFill>
              </a:rPr>
              <a:pPr/>
              <a:t>‹#›</a:t>
            </a:fld>
            <a:endParaRPr lang="ar-IQ">
              <a:solidFill>
                <a:srgbClr val="F0A22E">
                  <a:shade val="75000"/>
                </a:srgbClr>
              </a:solidFill>
            </a:endParaRPr>
          </a:p>
        </p:txBody>
      </p:sp>
      <p:sp>
        <p:nvSpPr>
          <p:cNvPr id="10" name="عنصر نائب للعنوان 9"/>
          <p:cNvSpPr>
            <a:spLocks noGrp="1"/>
          </p:cNvSpPr>
          <p:nvPr>
            <p:ph type="title"/>
          </p:nvPr>
        </p:nvSpPr>
        <p:spPr>
          <a:xfrm>
            <a:off x="304800" y="457200"/>
            <a:ext cx="8686800" cy="8382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9" name="رابط مستقيم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رابط مستقيم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264104651"/>
      </p:ext>
    </p:extLst>
  </p:cSld>
  <p:clrMap bg1="lt1" tx1="dk1" bg2="lt2" tx2="dk2" accent1="accent1" accent2="accent2" accent3="accent3" accent4="accent4" accent5="accent5" accent6="accent6" hlink="hlink" folHlink="folHlink"/>
  <p:sldLayoutIdLst>
    <p:sldLayoutId id="2147484961" r:id="rId1"/>
    <p:sldLayoutId id="2147484962" r:id="rId2"/>
    <p:sldLayoutId id="2147484963" r:id="rId3"/>
    <p:sldLayoutId id="2147484964" r:id="rId4"/>
    <p:sldLayoutId id="2147484965" r:id="rId5"/>
    <p:sldLayoutId id="2147484966" r:id="rId6"/>
    <p:sldLayoutId id="2147484967" r:id="rId7"/>
    <p:sldLayoutId id="2147484968" r:id="rId8"/>
    <p:sldLayoutId id="2147484969" r:id="rId9"/>
    <p:sldLayoutId id="2147484970" r:id="rId10"/>
    <p:sldLayoutId id="2147484971" r:id="rId11"/>
  </p:sldLayoutIdLst>
  <p:transition spd="med">
    <p:randomBar dir="vert"/>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2E985AD-DD53-4F18-8A6A-35154123CFC3}" type="datetimeFigureOut">
              <a:rPr lang="ar-IQ" smtClean="0">
                <a:solidFill>
                  <a:srgbClr val="4E5B6F">
                    <a:shade val="90000"/>
                  </a:srgbClr>
                </a:solidFill>
              </a:rPr>
              <a:pPr/>
              <a:t>10/02/1439</a:t>
            </a:fld>
            <a:endParaRPr lang="ar-IQ">
              <a:solidFill>
                <a:srgbClr val="4E5B6F">
                  <a:shade val="90000"/>
                </a:srgbClr>
              </a:solidFill>
            </a:endParaRPr>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solidFill>
                <a:srgbClr val="4E5B6F">
                  <a:shade val="90000"/>
                </a:srgbClr>
              </a:solidFill>
            </a:endParaRPr>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4D8FCAD-4FD1-4ABE-B091-4AE7D1D756F5}" type="slidenum">
              <a:rPr lang="ar-IQ" smtClean="0">
                <a:solidFill>
                  <a:srgbClr val="4E5B6F">
                    <a:shade val="90000"/>
                  </a:srgbClr>
                </a:solidFill>
              </a:rPr>
              <a:pPr/>
              <a:t>‹#›</a:t>
            </a:fld>
            <a:endParaRPr lang="ar-IQ">
              <a:solidFill>
                <a:srgbClr val="4E5B6F">
                  <a:shade val="90000"/>
                </a:srgbClr>
              </a:solidFill>
            </a:endParaRPr>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790523262"/>
      </p:ext>
    </p:extLst>
  </p:cSld>
  <p:clrMap bg1="lt1" tx1="dk1" bg2="lt2" tx2="dk2" accent1="accent1" accent2="accent2" accent3="accent3" accent4="accent4" accent5="accent5" accent6="accent6" hlink="hlink" folHlink="folHlink"/>
  <p:sldLayoutIdLst>
    <p:sldLayoutId id="2147484973" r:id="rId1"/>
    <p:sldLayoutId id="2147484974" r:id="rId2"/>
    <p:sldLayoutId id="2147484975" r:id="rId3"/>
    <p:sldLayoutId id="2147484976" r:id="rId4"/>
    <p:sldLayoutId id="2147484977" r:id="rId5"/>
    <p:sldLayoutId id="2147484978" r:id="rId6"/>
    <p:sldLayoutId id="2147484979" r:id="rId7"/>
    <p:sldLayoutId id="2147484980" r:id="rId8"/>
    <p:sldLayoutId id="2147484981" r:id="rId9"/>
    <p:sldLayoutId id="2147484982" r:id="rId10"/>
    <p:sldLayoutId id="2147484983" r:id="rId11"/>
  </p:sldLayoutIdLst>
  <p:transition spd="med">
    <p:randomBar dir="vert"/>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2E985AD-DD53-4F18-8A6A-35154123CFC3}" type="datetimeFigureOut">
              <a:rPr lang="ar-IQ" smtClean="0">
                <a:solidFill>
                  <a:srgbClr val="E7DEC9">
                    <a:shade val="50000"/>
                    <a:satMod val="200000"/>
                  </a:srgbClr>
                </a:solidFill>
              </a:rPr>
              <a:pPr/>
              <a:t>10/02/1439</a:t>
            </a:fld>
            <a:endParaRPr lang="ar-IQ">
              <a:solidFill>
                <a:srgbClr val="E7DEC9">
                  <a:shade val="50000"/>
                  <a:satMod val="200000"/>
                </a:srgbClr>
              </a:solidFill>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IQ">
              <a:solidFill>
                <a:srgbClr val="E7DEC9">
                  <a:shade val="50000"/>
                  <a:satMod val="200000"/>
                </a:srgbClr>
              </a:solidFill>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4D8FCAD-4FD1-4ABE-B091-4AE7D1D756F5}" type="slidenum">
              <a:rPr lang="ar-IQ" smtClean="0">
                <a:solidFill>
                  <a:srgbClr val="E7DEC9">
                    <a:shade val="50000"/>
                    <a:satMod val="200000"/>
                  </a:srgbClr>
                </a:solidFill>
              </a:rPr>
              <a:pPr/>
              <a:t>‹#›</a:t>
            </a:fld>
            <a:endParaRPr lang="ar-IQ">
              <a:solidFill>
                <a:srgbClr val="E7DEC9">
                  <a:shade val="50000"/>
                  <a:satMod val="200000"/>
                </a:srgbClr>
              </a:solidFill>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2816754838"/>
      </p:ext>
    </p:extLst>
  </p:cSld>
  <p:clrMap bg1="lt1" tx1="dk1" bg2="lt2" tx2="dk2" accent1="accent1" accent2="accent2" accent3="accent3" accent4="accent4" accent5="accent5" accent6="accent6" hlink="hlink" folHlink="folHlink"/>
  <p:sldLayoutIdLst>
    <p:sldLayoutId id="2147484985" r:id="rId1"/>
    <p:sldLayoutId id="2147484986" r:id="rId2"/>
    <p:sldLayoutId id="2147484987" r:id="rId3"/>
    <p:sldLayoutId id="2147484988" r:id="rId4"/>
    <p:sldLayoutId id="2147484989" r:id="rId5"/>
    <p:sldLayoutId id="2147484990" r:id="rId6"/>
    <p:sldLayoutId id="2147484991" r:id="rId7"/>
    <p:sldLayoutId id="2147484992" r:id="rId8"/>
    <p:sldLayoutId id="2147484993" r:id="rId9"/>
    <p:sldLayoutId id="2147484994" r:id="rId10"/>
    <p:sldLayoutId id="2147484995" r:id="rId11"/>
  </p:sldLayoutIdLst>
  <p:transition spd="med">
    <p:randomBar dir="vert"/>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شكل حر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مثلث قائم الزاوية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2E985AD-DD53-4F18-8A6A-35154123CFC3}" type="datetimeFigureOut">
              <a:rPr lang="ar-IQ" smtClean="0"/>
              <a:pPr/>
              <a:t>10/02/1439</a:t>
            </a:fld>
            <a:endParaRPr lang="ar-IQ"/>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4D8FCAD-4FD1-4ABE-B091-4AE7D1D756F5}"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transition spd="med">
    <p:randomBar dir="vert"/>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2E985AD-DD53-4F18-8A6A-35154123CFC3}" type="datetimeFigureOut">
              <a:rPr lang="ar-IQ" smtClean="0">
                <a:solidFill>
                  <a:srgbClr val="464646">
                    <a:shade val="90000"/>
                  </a:srgbClr>
                </a:solidFill>
              </a:rPr>
              <a:pPr/>
              <a:t>10/02/1439</a:t>
            </a:fld>
            <a:endParaRPr lang="ar-IQ">
              <a:solidFill>
                <a:srgbClr val="464646">
                  <a:shade val="90000"/>
                </a:srgbClr>
              </a:solidFill>
            </a:endParaRPr>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solidFill>
                <a:srgbClr val="464646">
                  <a:shade val="90000"/>
                </a:srgbClr>
              </a:solidFill>
            </a:endParaRPr>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4D8FCAD-4FD1-4ABE-B091-4AE7D1D756F5}" type="slidenum">
              <a:rPr lang="ar-IQ" smtClean="0">
                <a:solidFill>
                  <a:srgbClr val="464646">
                    <a:shade val="90000"/>
                  </a:srgbClr>
                </a:solidFill>
              </a:rPr>
              <a:pPr/>
              <a:t>‹#›</a:t>
            </a:fld>
            <a:endParaRPr lang="ar-IQ">
              <a:solidFill>
                <a:srgbClr val="464646">
                  <a:shade val="90000"/>
                </a:srgbClr>
              </a:solidFill>
            </a:endParaRPr>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573197585"/>
      </p:ext>
    </p:extLst>
  </p:cSld>
  <p:clrMap bg1="lt1" tx1="dk1" bg2="lt2" tx2="dk2" accent1="accent1" accent2="accent2" accent3="accent3" accent4="accent4" accent5="accent5" accent6="accent6" hlink="hlink" folHlink="folHlink"/>
  <p:sldLayoutIdLst>
    <p:sldLayoutId id="2147484997" r:id="rId1"/>
    <p:sldLayoutId id="2147484998" r:id="rId2"/>
    <p:sldLayoutId id="2147484999" r:id="rId3"/>
    <p:sldLayoutId id="2147485000" r:id="rId4"/>
    <p:sldLayoutId id="2147485001" r:id="rId5"/>
    <p:sldLayoutId id="2147485002" r:id="rId6"/>
    <p:sldLayoutId id="2147485003" r:id="rId7"/>
    <p:sldLayoutId id="2147485004" r:id="rId8"/>
    <p:sldLayoutId id="2147485005" r:id="rId9"/>
    <p:sldLayoutId id="2147485006" r:id="rId10"/>
    <p:sldLayoutId id="2147485007" r:id="rId11"/>
  </p:sldLayoutIdLst>
  <p:transition spd="med">
    <p:randomBar dir="vert"/>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مستطيل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مستطيل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عنصر نائب للعنوان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4" name="عنصر نائب للتاريخ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2E985AD-DD53-4F18-8A6A-35154123CFC3}" type="datetimeFigureOut">
              <a:rPr lang="ar-IQ" smtClean="0">
                <a:solidFill>
                  <a:prstClr val="black">
                    <a:tint val="95000"/>
                  </a:prstClr>
                </a:solidFill>
              </a:rPr>
              <a:pPr/>
              <a:t>10/02/1439</a:t>
            </a:fld>
            <a:endParaRPr lang="ar-IQ">
              <a:solidFill>
                <a:prstClr val="black">
                  <a:tint val="95000"/>
                </a:prstClr>
              </a:solidFill>
            </a:endParaRPr>
          </a:p>
        </p:txBody>
      </p:sp>
      <p:sp>
        <p:nvSpPr>
          <p:cNvPr id="5" name="عنصر نائب للتذييل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ar-IQ">
              <a:solidFill>
                <a:prstClr val="black">
                  <a:tint val="95000"/>
                </a:prstClr>
              </a:solidFill>
            </a:endParaRPr>
          </a:p>
        </p:txBody>
      </p:sp>
      <p:sp>
        <p:nvSpPr>
          <p:cNvPr id="6" name="عنصر نائب لرقم الشريحة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4D8FCAD-4FD1-4ABE-B091-4AE7D1D756F5}" type="slidenum">
              <a:rPr lang="ar-IQ" smtClean="0">
                <a:solidFill>
                  <a:prstClr val="black">
                    <a:tint val="95000"/>
                  </a:prstClr>
                </a:solidFill>
              </a:rPr>
              <a:pPr/>
              <a:t>‹#›</a:t>
            </a:fld>
            <a:endParaRPr lang="ar-IQ">
              <a:solidFill>
                <a:prstClr val="black">
                  <a:tint val="95000"/>
                </a:prstClr>
              </a:solidFill>
            </a:endParaRPr>
          </a:p>
        </p:txBody>
      </p:sp>
    </p:spTree>
    <p:extLst>
      <p:ext uri="{BB962C8B-B14F-4D97-AF65-F5344CB8AC3E}">
        <p14:creationId xmlns:p14="http://schemas.microsoft.com/office/powerpoint/2010/main" val="3708600773"/>
      </p:ext>
    </p:extLst>
  </p:cSld>
  <p:clrMap bg1="lt1" tx1="dk1" bg2="lt2" tx2="dk2" accent1="accent1" accent2="accent2" accent3="accent3" accent4="accent4" accent5="accent5" accent6="accent6" hlink="hlink" folHlink="folHlink"/>
  <p:sldLayoutIdLst>
    <p:sldLayoutId id="2147485009" r:id="rId1"/>
    <p:sldLayoutId id="2147485010" r:id="rId2"/>
    <p:sldLayoutId id="2147485011" r:id="rId3"/>
    <p:sldLayoutId id="2147485012" r:id="rId4"/>
    <p:sldLayoutId id="2147485013" r:id="rId5"/>
    <p:sldLayoutId id="2147485014" r:id="rId6"/>
    <p:sldLayoutId id="2147485015" r:id="rId7"/>
    <p:sldLayoutId id="2147485016" r:id="rId8"/>
    <p:sldLayoutId id="2147485017" r:id="rId9"/>
    <p:sldLayoutId id="2147485018" r:id="rId10"/>
    <p:sldLayoutId id="2147485019" r:id="rId11"/>
  </p:sldLayoutIdLst>
  <p:transition spd="med">
    <p:randomBar dir="vert"/>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2E985AD-DD53-4F18-8A6A-35154123CFC3}" type="datetimeFigureOut">
              <a:rPr lang="ar-IQ" smtClean="0">
                <a:solidFill>
                  <a:prstClr val="white"/>
                </a:solidFill>
              </a:rPr>
              <a:pPr/>
              <a:t>10/02/1439</a:t>
            </a:fld>
            <a:endParaRPr lang="ar-IQ">
              <a:solidFill>
                <a:prstClr val="white"/>
              </a:solidFill>
            </a:endParaRP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ar-IQ">
              <a:solidFill>
                <a:prstClr val="white"/>
              </a:solidFill>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4D8FCAD-4FD1-4ABE-B091-4AE7D1D756F5}" type="slidenum">
              <a:rPr lang="ar-IQ" smtClean="0">
                <a:solidFill>
                  <a:prstClr val="white"/>
                </a:solidFill>
              </a:rPr>
              <a:pPr/>
              <a:t>‹#›</a:t>
            </a:fld>
            <a:endParaRPr lang="ar-IQ">
              <a:solidFill>
                <a:prstClr val="white"/>
              </a:solidFill>
            </a:endParaRPr>
          </a:p>
        </p:txBody>
      </p:sp>
    </p:spTree>
    <p:extLst>
      <p:ext uri="{BB962C8B-B14F-4D97-AF65-F5344CB8AC3E}">
        <p14:creationId xmlns:p14="http://schemas.microsoft.com/office/powerpoint/2010/main" val="4045635208"/>
      </p:ext>
    </p:extLst>
  </p:cSld>
  <p:clrMap bg1="dk1" tx1="lt1" bg2="dk2" tx2="lt2" accent1="accent1" accent2="accent2" accent3="accent3" accent4="accent4" accent5="accent5" accent6="accent6" hlink="hlink" folHlink="folHlink"/>
  <p:sldLayoutIdLst>
    <p:sldLayoutId id="2147485021" r:id="rId1"/>
    <p:sldLayoutId id="2147485022" r:id="rId2"/>
    <p:sldLayoutId id="2147485023" r:id="rId3"/>
    <p:sldLayoutId id="2147485024" r:id="rId4"/>
    <p:sldLayoutId id="2147485025" r:id="rId5"/>
    <p:sldLayoutId id="2147485026" r:id="rId6"/>
    <p:sldLayoutId id="2147485027" r:id="rId7"/>
    <p:sldLayoutId id="2147485028" r:id="rId8"/>
    <p:sldLayoutId id="2147485029" r:id="rId9"/>
    <p:sldLayoutId id="2147485030" r:id="rId10"/>
    <p:sldLayoutId id="2147485031" r:id="rId11"/>
  </p:sldLayoutIdLst>
  <p:transition spd="med">
    <p:randomBar dir="vert"/>
  </p:transition>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عنصر نائب للنص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1" name="عنصر نائب للتاريخ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2E985AD-DD53-4F18-8A6A-35154123CFC3}" type="datetimeFigureOut">
              <a:rPr lang="ar-IQ" smtClean="0"/>
              <a:pPr/>
              <a:t>10/02/1439</a:t>
            </a:fld>
            <a:endParaRPr lang="ar-IQ"/>
          </a:p>
        </p:txBody>
      </p:sp>
      <p:sp>
        <p:nvSpPr>
          <p:cNvPr id="28" name="عنصر نائب للتذييل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IQ"/>
          </a:p>
        </p:txBody>
      </p:sp>
      <p:sp>
        <p:nvSpPr>
          <p:cNvPr id="5" name="عنصر نائب لرقم الشريحة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4D8FCAD-4FD1-4ABE-B091-4AE7D1D756F5}" type="slidenum">
              <a:rPr lang="ar-IQ" smtClean="0"/>
              <a:pPr/>
              <a:t>‹#›</a:t>
            </a:fld>
            <a:endParaRPr lang="ar-IQ"/>
          </a:p>
        </p:txBody>
      </p:sp>
      <p:sp>
        <p:nvSpPr>
          <p:cNvPr id="10" name="عنصر نائب للعنوان 9"/>
          <p:cNvSpPr>
            <a:spLocks noGrp="1"/>
          </p:cNvSpPr>
          <p:nvPr>
            <p:ph type="title"/>
          </p:nvPr>
        </p:nvSpPr>
        <p:spPr>
          <a:xfrm>
            <a:off x="304800" y="457200"/>
            <a:ext cx="8686800" cy="8382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9" name="رابط مستقيم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رابط مستقيم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Lst>
  <p:transition spd="med">
    <p:randomBar dir="vert"/>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مستطيل مستدير الزوايا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عنصر نائب للعنوان 21"/>
          <p:cNvSpPr>
            <a:spLocks noGrp="1"/>
          </p:cNvSpPr>
          <p:nvPr>
            <p:ph type="title"/>
          </p:nvPr>
        </p:nvSpPr>
        <p:spPr>
          <a:xfrm>
            <a:off x="914400" y="274638"/>
            <a:ext cx="7772400" cy="1143000"/>
          </a:xfrm>
          <a:prstGeom prst="rect">
            <a:avLst/>
          </a:prstGeom>
        </p:spPr>
        <p:txBody>
          <a:bodyPr bIns="91440" anchor="b" anchorCtr="0">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2E985AD-DD53-4F18-8A6A-35154123CFC3}" type="datetimeFigureOut">
              <a:rPr lang="ar-IQ" smtClean="0"/>
              <a:pPr/>
              <a:t>10/02/1439</a:t>
            </a:fld>
            <a:endParaRPr lang="ar-IQ"/>
          </a:p>
        </p:txBody>
      </p:sp>
      <p:sp>
        <p:nvSpPr>
          <p:cNvPr id="3" name="عنصر نائب للتذييل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IQ"/>
          </a:p>
        </p:txBody>
      </p:sp>
      <p:sp>
        <p:nvSpPr>
          <p:cNvPr id="23" name="عنصر نائب لرقم الشريحة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4D8FCAD-4FD1-4ABE-B091-4AE7D1D756F5}"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transition spd="med">
    <p:randomBar dir="vert"/>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2E985AD-DD53-4F18-8A6A-35154123CFC3}" type="datetimeFigureOut">
              <a:rPr lang="ar-IQ" smtClean="0"/>
              <a:pPr/>
              <a:t>10/02/1439</a:t>
            </a:fld>
            <a:endParaRPr lang="ar-IQ"/>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4D8FCAD-4FD1-4ABE-B091-4AE7D1D756F5}" type="slidenum">
              <a:rPr lang="ar-IQ" smtClean="0"/>
              <a:pPr/>
              <a:t>‹#›</a:t>
            </a:fld>
            <a:endParaRPr lang="ar-IQ"/>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Lst>
  <p:transition spd="med">
    <p:randomBar dir="vert"/>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11.xml"/></Relationships>
</file>

<file path=ppt/slides/_rels/slide10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2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4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4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0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5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78.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123.xml"/><Relationship Id="rId1" Type="http://schemas.openxmlformats.org/officeDocument/2006/relationships/themeOverride" Target="../theme/themeOverride1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1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66.xml"/></Relationships>
</file>

<file path=ppt/slides/_rels/slide11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22.xml"/></Relationships>
</file>

<file path=ppt/slides/_rels/slide11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2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77.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444.xml"/><Relationship Id="rId1" Type="http://schemas.openxmlformats.org/officeDocument/2006/relationships/themeOverride" Target="../theme/themeOverride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499.xml"/><Relationship Id="rId1" Type="http://schemas.openxmlformats.org/officeDocument/2006/relationships/themeOverride" Target="../theme/themeOverride1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3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4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8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509.xml"/><Relationship Id="rId1" Type="http://schemas.openxmlformats.org/officeDocument/2006/relationships/themeOverride" Target="../theme/themeOverride1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211.xml"/><Relationship Id="rId1" Type="http://schemas.openxmlformats.org/officeDocument/2006/relationships/themeOverride" Target="../theme/themeOverride2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52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32.xml"/></Relationships>
</file>

<file path=ppt/slides/_rels/slide1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0.xml"/><Relationship Id="rId1" Type="http://schemas.openxmlformats.org/officeDocument/2006/relationships/slideLayout" Target="../slideLayouts/slideLayout53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4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20.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6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7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8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98.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09.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98.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19.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31.xml"/></Relationships>
</file>

<file path=ppt/slides/_rels/slide14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3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4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98.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5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4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6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7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87.xml"/></Relationships>
</file>

<file path=ppt/slides/_rels/slide15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jpeg"/><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7.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1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8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78.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78.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67.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78.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78.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4.jpeg"/><Relationship Id="rId1" Type="http://schemas.openxmlformats.org/officeDocument/2006/relationships/slideLayout" Target="../slideLayouts/slideLayout178.xml"/></Relationships>
</file>

<file path=ppt/slides/_rels/slide49.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17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78.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78.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78.xml"/></Relationships>
</file>

<file path=ppt/slides/_rels/slide5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78.xml"/></Relationships>
</file>

<file path=ppt/slides/_rels/slide5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0.jpeg"/><Relationship Id="rId1" Type="http://schemas.openxmlformats.org/officeDocument/2006/relationships/slideLayout" Target="../slideLayouts/slideLayout17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23.xml"/><Relationship Id="rId1" Type="http://schemas.openxmlformats.org/officeDocument/2006/relationships/themeOverride" Target="../theme/themeOverride6.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321.xml"/><Relationship Id="rId1" Type="http://schemas.openxmlformats.org/officeDocument/2006/relationships/themeOverride" Target="../theme/themeOverride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6.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356.xml"/><Relationship Id="rId1" Type="http://schemas.openxmlformats.org/officeDocument/2006/relationships/themeOverride" Target="../theme/themeOverride8.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367.xml"/><Relationship Id="rId1" Type="http://schemas.openxmlformats.org/officeDocument/2006/relationships/themeOverride" Target="../theme/themeOverride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23.xml"/><Relationship Id="rId1" Type="http://schemas.openxmlformats.org/officeDocument/2006/relationships/themeOverride" Target="../theme/themeOverride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389.xml"/><Relationship Id="rId1" Type="http://schemas.openxmlformats.org/officeDocument/2006/relationships/themeOverride" Target="../theme/themeOverride11.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400.xml"/><Relationship Id="rId1" Type="http://schemas.openxmlformats.org/officeDocument/2006/relationships/themeOverride" Target="../theme/themeOverride12.xml"/></Relationships>
</file>

<file path=ppt/slides/_rels/slide8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9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7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8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321.xml"/><Relationship Id="rId1" Type="http://schemas.openxmlformats.org/officeDocument/2006/relationships/themeOverride" Target="../theme/themeOverrid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ar-IQ" dirty="0"/>
          </a:p>
        </p:txBody>
      </p:sp>
      <p:sp>
        <p:nvSpPr>
          <p:cNvPr id="3" name="Subtitle 2"/>
          <p:cNvSpPr>
            <a:spLocks noGrp="1"/>
          </p:cNvSpPr>
          <p:nvPr>
            <p:ph type="subTitle" idx="1"/>
          </p:nvPr>
        </p:nvSpPr>
        <p:spPr/>
        <p:txBody>
          <a:bodyPr/>
          <a:lstStyle/>
          <a:p>
            <a:endParaRPr lang="ar-IQ"/>
          </a:p>
        </p:txBody>
      </p:sp>
      <p:pic>
        <p:nvPicPr>
          <p:cNvPr id="1027" name="Picture 3" descr="C:\Documents and Settings\dr.Murtatha\Desktop\صور طبيعية\PIC\333\FLOWERS WALLPAPER 174.jpg"/>
          <p:cNvPicPr>
            <a:picLocks noChangeAspect="1" noChangeArrowheads="1"/>
          </p:cNvPicPr>
          <p:nvPr/>
        </p:nvPicPr>
        <p:blipFill>
          <a:blip r:embed="rId2"/>
          <a:srcRect/>
          <a:stretch>
            <a:fillRect/>
          </a:stretch>
        </p:blipFill>
        <p:spPr bwMode="auto">
          <a:xfrm>
            <a:off x="0" y="0"/>
            <a:ext cx="9753600" cy="7315200"/>
          </a:xfrm>
          <a:prstGeom prst="rect">
            <a:avLst/>
          </a:prstGeom>
          <a:noFill/>
        </p:spPr>
      </p:pic>
      <p:sp>
        <p:nvSpPr>
          <p:cNvPr id="1032" name="Rectangle 8"/>
          <p:cNvSpPr>
            <a:spLocks noChangeArrowheads="1"/>
          </p:cNvSpPr>
          <p:nvPr/>
        </p:nvSpPr>
        <p:spPr bwMode="auto">
          <a:xfrm>
            <a:off x="428595" y="1"/>
            <a:ext cx="142877" cy="18312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779463" algn="l" defTabSz="914400" rtl="0" eaLnBrk="0" fontAlgn="base" latinLnBrk="0" hangingPunct="0">
              <a:lnSpc>
                <a:spcPct val="100000"/>
              </a:lnSpc>
              <a:spcBef>
                <a:spcPct val="0"/>
              </a:spcBef>
              <a:spcAft>
                <a:spcPct val="0"/>
              </a:spcAft>
              <a:buClrTx/>
              <a:buSzTx/>
              <a:buFontTx/>
              <a:buNone/>
              <a:tabLst/>
            </a:pPr>
            <a:endParaRPr kumimoji="0" lang="en-US" altLang="zh-CN" sz="11300" b="0" i="0" u="none" strike="noStrike" cap="none" normalizeH="0" baseline="0" dirty="0" smtClean="0">
              <a:ln>
                <a:noFill/>
              </a:ln>
              <a:solidFill>
                <a:schemeClr val="tx1"/>
              </a:solidFill>
              <a:effectLst/>
              <a:latin typeface="Times New Roman" pitchFamily="18" charset="0"/>
              <a:ea typeface="SimSun" charset="-122"/>
              <a:cs typeface="Times New Roman" pitchFamily="18" charset="0"/>
              <a:sym typeface="AGA Arabesque" pitchFamily="2" charset="2"/>
            </a:endParaRPr>
          </a:p>
        </p:txBody>
      </p:sp>
      <p:sp>
        <p:nvSpPr>
          <p:cNvPr id="1035" name="Rectangle 11"/>
          <p:cNvSpPr>
            <a:spLocks noChangeArrowheads="1"/>
          </p:cNvSpPr>
          <p:nvPr/>
        </p:nvSpPr>
        <p:spPr bwMode="auto">
          <a:xfrm>
            <a:off x="714348" y="857232"/>
            <a:ext cx="7500990" cy="94641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150000"/>
              </a:lnSpc>
            </a:pPr>
            <a:r>
              <a:rPr lang="ar-IQ" sz="4000" dirty="0" smtClean="0">
                <a:solidFill>
                  <a:schemeClr val="bg1"/>
                </a:solidFill>
                <a:latin typeface="Monotype Koufi" pitchFamily="2" charset="-78"/>
                <a:ea typeface="Monotype Koufi" pitchFamily="2" charset="-78"/>
                <a:cs typeface="Monotype Koufi" pitchFamily="2" charset="-78"/>
              </a:rPr>
              <a:t> </a:t>
            </a:r>
            <a:r>
              <a:rPr lang="ar-SA" sz="2800" dirty="0" smtClean="0">
                <a:solidFill>
                  <a:schemeClr val="bg1"/>
                </a:solidFill>
                <a:latin typeface="Monotype Koufi" pitchFamily="2" charset="-78"/>
                <a:ea typeface="Monotype Koufi" pitchFamily="2" charset="-78"/>
                <a:cs typeface="Monotype Koufi" pitchFamily="2" charset="-78"/>
              </a:rPr>
              <a:t>بسم الله الرحمن الرحيم</a:t>
            </a:r>
            <a:endParaRPr lang="en-US" sz="2800" dirty="0" smtClean="0">
              <a:solidFill>
                <a:schemeClr val="bg1"/>
              </a:solidFill>
              <a:latin typeface="Monotype Koufi" pitchFamily="2" charset="-78"/>
              <a:ea typeface="Monotype Koufi" pitchFamily="2" charset="-78"/>
              <a:cs typeface="Monotype Koufi" pitchFamily="2" charset="-78"/>
            </a:endParaRPr>
          </a:p>
          <a:p>
            <a:pPr algn="ctr">
              <a:lnSpc>
                <a:spcPct val="150000"/>
              </a:lnSpc>
            </a:pPr>
            <a:endParaRPr lang="en-US" sz="4000" dirty="0" smtClean="0">
              <a:solidFill>
                <a:schemeClr val="bg1"/>
              </a:solidFill>
              <a:ea typeface="Monotype Koufi" pitchFamily="2" charset="-78"/>
              <a:cs typeface="Monotype Koufi" pitchFamily="2" charset="-78"/>
            </a:endParaRPr>
          </a:p>
          <a:p>
            <a:pPr algn="ctr">
              <a:lnSpc>
                <a:spcPct val="150000"/>
              </a:lnSpc>
            </a:pPr>
            <a:r>
              <a:rPr lang="ar-SA" sz="4000" dirty="0" smtClean="0">
                <a:solidFill>
                  <a:schemeClr val="bg1"/>
                </a:solidFill>
                <a:latin typeface="Monotype Koufi" pitchFamily="2" charset="-78"/>
                <a:ea typeface="Monotype Koufi" pitchFamily="2" charset="-78"/>
                <a:cs typeface="Monotype Koufi" pitchFamily="2" charset="-78"/>
              </a:rPr>
              <a:t>وَعَلَّمَكَ مَا لَمْ تَكُنْ تَعْلَمُ وَكَانَ فَضْلُ </a:t>
            </a:r>
            <a:r>
              <a:rPr lang="en-US" sz="4000" dirty="0" smtClean="0">
                <a:solidFill>
                  <a:schemeClr val="bg1"/>
                </a:solidFill>
                <a:latin typeface="Monotype Koufi" pitchFamily="2" charset="-78"/>
                <a:ea typeface="Monotype Koufi" pitchFamily="2" charset="-78"/>
                <a:cs typeface="Monotype Koufi" pitchFamily="2" charset="-78"/>
              </a:rPr>
              <a:t> </a:t>
            </a:r>
            <a:r>
              <a:rPr lang="ar-SA" sz="4000" dirty="0" smtClean="0">
                <a:solidFill>
                  <a:schemeClr val="bg1"/>
                </a:solidFill>
                <a:latin typeface="Monotype Koufi" pitchFamily="2" charset="-78"/>
                <a:ea typeface="Monotype Koufi" pitchFamily="2" charset="-78"/>
                <a:cs typeface="Monotype Koufi" pitchFamily="2" charset="-78"/>
              </a:rPr>
              <a:t>اللَّهِ عَلَيْكَ عَظِيمًا</a:t>
            </a:r>
            <a:endParaRPr lang="en-US" sz="4000" dirty="0" smtClean="0">
              <a:solidFill>
                <a:schemeClr val="bg1"/>
              </a:solidFill>
              <a:latin typeface="Monotype Koufi" pitchFamily="2" charset="-78"/>
              <a:ea typeface="Monotype Koufi" pitchFamily="2" charset="-78"/>
              <a:cs typeface="Monotype Koufi" pitchFamily="2" charset="-78"/>
            </a:endParaRPr>
          </a:p>
          <a:p>
            <a:pPr algn="ctr">
              <a:lnSpc>
                <a:spcPct val="150000"/>
              </a:lnSpc>
            </a:pPr>
            <a:endParaRPr lang="en-US" sz="4000" dirty="0" smtClean="0">
              <a:solidFill>
                <a:schemeClr val="bg1"/>
              </a:solidFill>
              <a:ea typeface="Monotype Koufi" pitchFamily="2" charset="-78"/>
              <a:cs typeface="Monotype Koufi" pitchFamily="2" charset="-78"/>
            </a:endParaRPr>
          </a:p>
          <a:p>
            <a:pPr algn="ctr">
              <a:lnSpc>
                <a:spcPct val="150000"/>
              </a:lnSpc>
            </a:pPr>
            <a:r>
              <a:rPr lang="ar-SA" sz="2800" b="1" dirty="0" smtClean="0">
                <a:solidFill>
                  <a:schemeClr val="bg1"/>
                </a:solidFill>
                <a:latin typeface="Monotype Koufi" pitchFamily="2" charset="-78"/>
                <a:ea typeface="Monotype Koufi" pitchFamily="2" charset="-78"/>
                <a:cs typeface="Monotype Koufi" pitchFamily="2" charset="-78"/>
              </a:rPr>
              <a:t>صدق الله العظيم</a:t>
            </a:r>
            <a:endParaRPr lang="en-US" sz="2800" dirty="0" smtClean="0">
              <a:solidFill>
                <a:schemeClr val="bg1"/>
              </a:solidFill>
              <a:ea typeface="Monotype Koufi" pitchFamily="2" charset="-78"/>
              <a:cs typeface="Monotype Koufi" pitchFamily="2" charset="-78"/>
            </a:endParaRPr>
          </a:p>
          <a:p>
            <a:pPr algn="l">
              <a:lnSpc>
                <a:spcPct val="150000"/>
              </a:lnSpc>
            </a:pPr>
            <a:r>
              <a:rPr lang="ar-SA" dirty="0" smtClean="0">
                <a:solidFill>
                  <a:schemeClr val="bg1"/>
                </a:solidFill>
                <a:latin typeface="Monotype Koufi" pitchFamily="2" charset="-78"/>
                <a:ea typeface="Monotype Koufi" pitchFamily="2" charset="-78"/>
                <a:cs typeface="Monotype Koufi" pitchFamily="2" charset="-78"/>
              </a:rPr>
              <a:t>                                سورة النساء  </a:t>
            </a:r>
            <a:r>
              <a:rPr lang="ar-SA" dirty="0" err="1" smtClean="0">
                <a:solidFill>
                  <a:schemeClr val="bg1"/>
                </a:solidFill>
                <a:latin typeface="Monotype Koufi" pitchFamily="2" charset="-78"/>
                <a:ea typeface="Monotype Koufi" pitchFamily="2" charset="-78"/>
                <a:cs typeface="Monotype Koufi" pitchFamily="2" charset="-78"/>
              </a:rPr>
              <a:t>الاية</a:t>
            </a:r>
            <a:r>
              <a:rPr lang="ar-SA" dirty="0" smtClean="0">
                <a:solidFill>
                  <a:schemeClr val="bg1"/>
                </a:solidFill>
                <a:latin typeface="Monotype Koufi" pitchFamily="2" charset="-78"/>
                <a:ea typeface="Monotype Koufi" pitchFamily="2" charset="-78"/>
                <a:cs typeface="Monotype Koufi" pitchFamily="2" charset="-78"/>
              </a:rPr>
              <a:t> 113</a:t>
            </a:r>
            <a:endParaRPr lang="en-US" dirty="0" smtClean="0">
              <a:solidFill>
                <a:schemeClr val="bg1"/>
              </a:solidFill>
              <a:ea typeface="Monotype Koufi" pitchFamily="2" charset="-78"/>
              <a:cs typeface="Monotype Koufi" pitchFamily="2" charset="-78"/>
            </a:endParaRPr>
          </a:p>
          <a:p>
            <a:pPr>
              <a:lnSpc>
                <a:spcPct val="150000"/>
              </a:lnSpc>
            </a:pPr>
            <a:r>
              <a:rPr lang="ar-IQ" sz="4000" dirty="0" smtClean="0">
                <a:solidFill>
                  <a:schemeClr val="bg1"/>
                </a:solidFill>
                <a:latin typeface="Monotype Koufi" pitchFamily="2" charset="-78"/>
                <a:ea typeface="Monotype Koufi" pitchFamily="2" charset="-78"/>
                <a:cs typeface="Monotype Koufi" pitchFamily="2" charset="-78"/>
              </a:rPr>
              <a:t> </a:t>
            </a:r>
            <a:endParaRPr lang="en-US" sz="4000" dirty="0" smtClean="0">
              <a:solidFill>
                <a:schemeClr val="bg1"/>
              </a:solidFill>
              <a:ea typeface="Monotype Koufi" pitchFamily="2" charset="-78"/>
              <a:cs typeface="Monotype Koufi" pitchFamily="2" charset="-78"/>
            </a:endParaRPr>
          </a:p>
          <a:p>
            <a:pPr>
              <a:lnSpc>
                <a:spcPct val="150000"/>
              </a:lnSpc>
            </a:pPr>
            <a:r>
              <a:rPr lang="ar-IQ" sz="4000" dirty="0" smtClean="0">
                <a:solidFill>
                  <a:schemeClr val="bg1"/>
                </a:solidFill>
                <a:latin typeface="Monotype Koufi" pitchFamily="2" charset="-78"/>
                <a:ea typeface="Monotype Koufi" pitchFamily="2" charset="-78"/>
                <a:cs typeface="Monotype Koufi" pitchFamily="2" charset="-78"/>
              </a:rPr>
              <a:t> </a:t>
            </a:r>
            <a:endParaRPr lang="en-US" sz="4000" dirty="0" smtClean="0">
              <a:solidFill>
                <a:schemeClr val="bg1"/>
              </a:solidFill>
              <a:ea typeface="Monotype Koufi" pitchFamily="2" charset="-78"/>
              <a:cs typeface="Monotype Koufi" pitchFamily="2" charset="-78"/>
            </a:endParaRPr>
          </a:p>
          <a:p>
            <a:pPr>
              <a:lnSpc>
                <a:spcPct val="150000"/>
              </a:lnSpc>
            </a:pPr>
            <a:r>
              <a:rPr lang="ar-IQ" sz="4000" dirty="0" smtClean="0">
                <a:solidFill>
                  <a:schemeClr val="bg1"/>
                </a:solidFill>
                <a:latin typeface="Monotype Koufi" pitchFamily="2" charset="-78"/>
                <a:ea typeface="Monotype Koufi" pitchFamily="2" charset="-78"/>
                <a:cs typeface="Monotype Koufi" pitchFamily="2" charset="-78"/>
              </a:rPr>
              <a:t>  </a:t>
            </a:r>
            <a:endParaRPr lang="en-US" sz="4000" dirty="0" smtClean="0">
              <a:solidFill>
                <a:schemeClr val="bg1"/>
              </a:solidFill>
              <a:ea typeface="Monotype Koufi" pitchFamily="2" charset="-78"/>
              <a:cs typeface="Monotype Koufi" pitchFamily="2" charset="-78"/>
            </a:endParaRPr>
          </a:p>
          <a:p>
            <a:pPr>
              <a:lnSpc>
                <a:spcPct val="150000"/>
              </a:lnSpc>
            </a:pPr>
            <a:r>
              <a:rPr lang="ar-IQ" sz="4000" dirty="0" smtClean="0">
                <a:solidFill>
                  <a:schemeClr val="bg1"/>
                </a:solidFill>
                <a:latin typeface="Monotype Koufi" pitchFamily="2" charset="-78"/>
                <a:ea typeface="Monotype Koufi" pitchFamily="2" charset="-78"/>
                <a:cs typeface="Monotype Koufi" pitchFamily="2" charset="-78"/>
              </a:rPr>
              <a:t> </a:t>
            </a:r>
            <a:endParaRPr lang="en-US" sz="4000" dirty="0">
              <a:solidFill>
                <a:schemeClr val="bg1"/>
              </a:solidFill>
              <a:ea typeface="Monotype Koufi" pitchFamily="2" charset="-78"/>
              <a:cs typeface="Monotype Koufi" pitchFamily="2" charset="-78"/>
            </a:endParaRPr>
          </a:p>
        </p:txBody>
      </p:sp>
      <p:sp>
        <p:nvSpPr>
          <p:cNvPr id="1036" name="Rectangle 12"/>
          <p:cNvSpPr>
            <a:spLocks noChangeArrowheads="1"/>
          </p:cNvSpPr>
          <p:nvPr/>
        </p:nvSpPr>
        <p:spPr bwMode="auto">
          <a:xfrm>
            <a:off x="214282" y="-428652"/>
            <a:ext cx="972061" cy="183127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779463" algn="ctr" defTabSz="914400" rtl="1" eaLnBrk="1" fontAlgn="base" latinLnBrk="0" hangingPunct="1">
              <a:lnSpc>
                <a:spcPct val="100000"/>
              </a:lnSpc>
              <a:spcBef>
                <a:spcPct val="0"/>
              </a:spcBef>
              <a:spcAft>
                <a:spcPct val="0"/>
              </a:spcAft>
              <a:buClrTx/>
              <a:buSzTx/>
              <a:buFontTx/>
              <a:buNone/>
              <a:tabLst/>
            </a:pPr>
            <a:endParaRPr kumimoji="0" lang="ar-IQ" altLang="zh-CN" sz="11300" b="0" i="0" u="none" strike="noStrike" cap="none" normalizeH="0" baseline="0" dirty="0" smtClean="0">
              <a:ln>
                <a:noFill/>
              </a:ln>
              <a:solidFill>
                <a:schemeClr val="tx1"/>
              </a:solidFill>
              <a:effectLst/>
              <a:latin typeface="Times New Roman" pitchFamily="18" charset="0"/>
              <a:ea typeface="SimSun" charset="-122"/>
              <a:cs typeface="Times New Roman" pitchFamily="18" charset="0"/>
              <a:sym typeface="AGA Arabesque" pitchFamily="2" charset="2"/>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nodeType="afterEffect">
                                  <p:stCondLst>
                                    <p:cond delay="0"/>
                                  </p:stCondLst>
                                  <p:iterate type="lt">
                                    <p:tmPct val="10000"/>
                                  </p:iterate>
                                  <p:childTnLst>
                                    <p:animScale>
                                      <p:cBhvr>
                                        <p:cTn id="6" dur="375" autoRev="1" fill="hold">
                                          <p:stCondLst>
                                            <p:cond delay="0"/>
                                          </p:stCondLst>
                                        </p:cTn>
                                        <p:tgtEl>
                                          <p:spTgt spid="1035">
                                            <p:txEl>
                                              <p:pRg st="2" end="2"/>
                                            </p:txEl>
                                          </p:spTgt>
                                        </p:tgtEl>
                                      </p:cBhvr>
                                      <p:to x="80000" y="100000"/>
                                    </p:animScale>
                                    <p:anim by="(#ppt_w*0.10)" calcmode="lin" valueType="num">
                                      <p:cBhvr>
                                        <p:cTn id="7" dur="375" autoRev="1" fill="hold">
                                          <p:stCondLst>
                                            <p:cond delay="0"/>
                                          </p:stCondLst>
                                        </p:cTn>
                                        <p:tgtEl>
                                          <p:spTgt spid="1035">
                                            <p:txEl>
                                              <p:pRg st="2" end="2"/>
                                            </p:txEl>
                                          </p:spTgt>
                                        </p:tgtEl>
                                        <p:attrNameLst>
                                          <p:attrName>ppt_x</p:attrName>
                                        </p:attrNameLst>
                                      </p:cBhvr>
                                    </p:anim>
                                    <p:anim by="(-#ppt_w*0.10)" calcmode="lin" valueType="num">
                                      <p:cBhvr>
                                        <p:cTn id="8" dur="375" autoRev="1" fill="hold">
                                          <p:stCondLst>
                                            <p:cond delay="0"/>
                                          </p:stCondLst>
                                        </p:cTn>
                                        <p:tgtEl>
                                          <p:spTgt spid="1035">
                                            <p:txEl>
                                              <p:pRg st="2" end="2"/>
                                            </p:txEl>
                                          </p:spTgt>
                                        </p:tgtEl>
                                        <p:attrNameLst>
                                          <p:attrName>ppt_y</p:attrName>
                                        </p:attrNameLst>
                                      </p:cBhvr>
                                    </p:anim>
                                    <p:animRot by="-480000">
                                      <p:cBhvr>
                                        <p:cTn id="9" dur="375" autoRev="1" fill="hold">
                                          <p:stCondLst>
                                            <p:cond delay="0"/>
                                          </p:stCondLst>
                                        </p:cTn>
                                        <p:tgtEl>
                                          <p:spTgt spid="1035">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a:xfrm>
            <a:off x="457200" y="1724906"/>
            <a:ext cx="8229600" cy="3216262"/>
          </a:xfrm>
        </p:spPr>
        <p:style>
          <a:lnRef idx="1">
            <a:schemeClr val="accent1"/>
          </a:lnRef>
          <a:fillRef idx="3">
            <a:schemeClr val="accent1"/>
          </a:fillRef>
          <a:effectRef idx="2">
            <a:schemeClr val="accent1"/>
          </a:effectRef>
          <a:fontRef idx="minor">
            <a:schemeClr val="lt1"/>
          </a:fontRef>
        </p:style>
        <p:txBody>
          <a:bodyPr>
            <a:noAutofit/>
          </a:bodyPr>
          <a:lstStyle/>
          <a:p>
            <a:pPr marL="0" indent="0" algn="justLow">
              <a:lnSpc>
                <a:spcPct val="150000"/>
              </a:lnSpc>
              <a:buNone/>
            </a:pPr>
            <a:r>
              <a:rPr lang="en-US" sz="2400" b="1" dirty="0">
                <a:solidFill>
                  <a:srgbClr val="66FF33"/>
                </a:solidFill>
                <a:latin typeface="Arial Black" pitchFamily="34" charset="0"/>
              </a:rPr>
              <a:t>2</a:t>
            </a:r>
            <a:r>
              <a:rPr lang="en-US" sz="2400" b="1" dirty="0" smtClean="0">
                <a:solidFill>
                  <a:srgbClr val="66FF33"/>
                </a:solidFill>
                <a:latin typeface="Arial Black" pitchFamily="34" charset="0"/>
              </a:rPr>
              <a:t>)</a:t>
            </a:r>
            <a:r>
              <a:rPr lang="ar-SA" sz="2400" b="1" dirty="0" smtClean="0">
                <a:solidFill>
                  <a:srgbClr val="66FF33"/>
                </a:solidFill>
                <a:latin typeface="Arial Black" pitchFamily="34" charset="0"/>
              </a:rPr>
              <a:t> </a:t>
            </a:r>
            <a:r>
              <a:rPr lang="en-US" sz="2400" b="1" dirty="0" smtClean="0">
                <a:solidFill>
                  <a:srgbClr val="FFFF00"/>
                </a:solidFill>
                <a:effectLst>
                  <a:glow rad="228600">
                    <a:schemeClr val="accent1">
                      <a:satMod val="175000"/>
                      <a:alpha val="40000"/>
                    </a:schemeClr>
                  </a:glow>
                </a:effectLst>
                <a:latin typeface="Arial Black" pitchFamily="34" charset="0"/>
              </a:rPr>
              <a:t>sources </a:t>
            </a:r>
            <a:r>
              <a:rPr lang="en-US" sz="2400" b="1" dirty="0">
                <a:solidFill>
                  <a:srgbClr val="FFFF00"/>
                </a:solidFill>
                <a:effectLst>
                  <a:glow rad="228600">
                    <a:schemeClr val="accent1">
                      <a:satMod val="175000"/>
                      <a:alpha val="40000"/>
                    </a:schemeClr>
                  </a:glow>
                </a:effectLst>
                <a:latin typeface="Arial Black" pitchFamily="34" charset="0"/>
              </a:rPr>
              <a:t>of endogenous infections</a:t>
            </a:r>
            <a:r>
              <a:rPr lang="en-US" sz="2400" b="1" dirty="0" smtClean="0">
                <a:solidFill>
                  <a:srgbClr val="FFFF00"/>
                </a:solidFill>
                <a:effectLst>
                  <a:glow rad="228600">
                    <a:schemeClr val="accent1">
                      <a:satMod val="175000"/>
                      <a:alpha val="40000"/>
                    </a:schemeClr>
                  </a:glow>
                </a:effectLst>
                <a:latin typeface="Arial Black" pitchFamily="34" charset="0"/>
              </a:rPr>
              <a:t>:</a:t>
            </a:r>
            <a:endParaRPr lang="en-US" sz="2000" dirty="0">
              <a:solidFill>
                <a:srgbClr val="FFFF00"/>
              </a:solidFill>
              <a:effectLst>
                <a:glow rad="228600">
                  <a:schemeClr val="accent1">
                    <a:satMod val="175000"/>
                    <a:alpha val="40000"/>
                  </a:schemeClr>
                </a:glow>
              </a:effectLst>
              <a:latin typeface="Arial Black" pitchFamily="34" charset="0"/>
            </a:endParaRPr>
          </a:p>
          <a:p>
            <a:pPr marL="0" indent="0" algn="justLow">
              <a:lnSpc>
                <a:spcPct val="150000"/>
              </a:lnSpc>
              <a:buNone/>
            </a:pPr>
            <a:r>
              <a:rPr lang="en-US" sz="2000" dirty="0">
                <a:effectLst>
                  <a:glow rad="228600">
                    <a:schemeClr val="accent1">
                      <a:satMod val="175000"/>
                      <a:alpha val="40000"/>
                    </a:schemeClr>
                  </a:glow>
                </a:effectLst>
                <a:latin typeface="Arial Black" pitchFamily="34" charset="0"/>
              </a:rPr>
              <a:t>The source of endogenous infection is the site in the patients body where the organisms grow as harmless </a:t>
            </a:r>
            <a:r>
              <a:rPr lang="en-US" sz="2000" dirty="0" err="1">
                <a:effectLst>
                  <a:glow rad="228600">
                    <a:schemeClr val="accent1">
                      <a:satMod val="175000"/>
                      <a:alpha val="40000"/>
                    </a:schemeClr>
                  </a:glow>
                </a:effectLst>
                <a:latin typeface="Arial Black" pitchFamily="34" charset="0"/>
              </a:rPr>
              <a:t>commensales</a:t>
            </a:r>
            <a:r>
              <a:rPr lang="en-US" sz="2000" dirty="0">
                <a:effectLst>
                  <a:glow rad="228600">
                    <a:schemeClr val="accent1">
                      <a:satMod val="175000"/>
                      <a:alpha val="40000"/>
                    </a:schemeClr>
                  </a:glow>
                </a:effectLst>
                <a:latin typeface="Arial Black" pitchFamily="34" charset="0"/>
              </a:rPr>
              <a:t>. </a:t>
            </a:r>
            <a:r>
              <a:rPr lang="en-US" sz="2000" i="1" dirty="0">
                <a:effectLst>
                  <a:glow rad="228600">
                    <a:schemeClr val="accent1">
                      <a:satMod val="175000"/>
                      <a:alpha val="40000"/>
                    </a:schemeClr>
                  </a:glow>
                </a:effectLst>
                <a:latin typeface="Arial Black" pitchFamily="34" charset="0"/>
              </a:rPr>
              <a:t>Escherichia coli, </a:t>
            </a:r>
            <a:r>
              <a:rPr lang="en-US" sz="2000" dirty="0">
                <a:effectLst>
                  <a:glow rad="228600">
                    <a:schemeClr val="accent1">
                      <a:satMod val="175000"/>
                      <a:alpha val="40000"/>
                    </a:schemeClr>
                  </a:glow>
                </a:effectLst>
                <a:latin typeface="Arial Black" pitchFamily="34" charset="0"/>
              </a:rPr>
              <a:t>a normal flora of human intestinal tract may cause acute  </a:t>
            </a:r>
            <a:r>
              <a:rPr lang="en-US" sz="2000" dirty="0" err="1">
                <a:effectLst>
                  <a:glow rad="228600">
                    <a:schemeClr val="accent1">
                      <a:satMod val="175000"/>
                      <a:alpha val="40000"/>
                    </a:schemeClr>
                  </a:glow>
                </a:effectLst>
                <a:latin typeface="Arial Black" pitchFamily="34" charset="0"/>
              </a:rPr>
              <a:t>suppurative</a:t>
            </a:r>
            <a:r>
              <a:rPr lang="en-US" sz="2000" dirty="0">
                <a:effectLst>
                  <a:glow rad="228600">
                    <a:schemeClr val="accent1">
                      <a:satMod val="175000"/>
                      <a:alpha val="40000"/>
                    </a:schemeClr>
                  </a:glow>
                </a:effectLst>
                <a:latin typeface="Arial Black" pitchFamily="34" charset="0"/>
              </a:rPr>
              <a:t> infection in the urinary tract</a:t>
            </a:r>
            <a:r>
              <a:rPr lang="en-US" sz="2000" dirty="0" smtClean="0">
                <a:effectLst>
                  <a:glow rad="228600">
                    <a:schemeClr val="accent1">
                      <a:satMod val="175000"/>
                      <a:alpha val="40000"/>
                    </a:schemeClr>
                  </a:glow>
                </a:effectLst>
                <a:latin typeface="Arial Black" pitchFamily="34" charset="0"/>
              </a:rPr>
              <a:t>.</a:t>
            </a:r>
            <a:endParaRPr lang="en-US" sz="2000" dirty="0">
              <a:effectLst>
                <a:glow rad="228600">
                  <a:schemeClr val="accent1">
                    <a:satMod val="175000"/>
                    <a:alpha val="40000"/>
                  </a:schemeClr>
                </a:glow>
              </a:effectLst>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3">
                                            <p:txEl>
                                              <p:pRg st="1" end="1"/>
                                            </p:txEl>
                                          </p:spTgt>
                                        </p:tgtEl>
                                        <p:attrNameLst>
                                          <p:attrName>r</p:attrName>
                                        </p:attrNameLst>
                                      </p:cBhvr>
                                    </p:animRot>
                                    <p:animRot by="-240000">
                                      <p:cBhvr>
                                        <p:cTn id="14" dur="200" fill="hold">
                                          <p:stCondLst>
                                            <p:cond delay="200"/>
                                          </p:stCondLst>
                                        </p:cTn>
                                        <p:tgtEl>
                                          <p:spTgt spid="3">
                                            <p:txEl>
                                              <p:pRg st="1" end="1"/>
                                            </p:txEl>
                                          </p:spTgt>
                                        </p:tgtEl>
                                        <p:attrNameLst>
                                          <p:attrName>r</p:attrName>
                                        </p:attrNameLst>
                                      </p:cBhvr>
                                    </p:animRot>
                                    <p:animRot by="240000">
                                      <p:cBhvr>
                                        <p:cTn id="15" dur="200" fill="hold">
                                          <p:stCondLst>
                                            <p:cond delay="400"/>
                                          </p:stCondLst>
                                        </p:cTn>
                                        <p:tgtEl>
                                          <p:spTgt spid="3">
                                            <p:txEl>
                                              <p:pRg st="1" end="1"/>
                                            </p:txEl>
                                          </p:spTgt>
                                        </p:tgtEl>
                                        <p:attrNameLst>
                                          <p:attrName>r</p:attrName>
                                        </p:attrNameLst>
                                      </p:cBhvr>
                                    </p:animRot>
                                    <p:animRot by="-240000">
                                      <p:cBhvr>
                                        <p:cTn id="16" dur="200" fill="hold">
                                          <p:stCondLst>
                                            <p:cond delay="600"/>
                                          </p:stCondLst>
                                        </p:cTn>
                                        <p:tgtEl>
                                          <p:spTgt spid="3">
                                            <p:txEl>
                                              <p:pRg st="1" end="1"/>
                                            </p:txEl>
                                          </p:spTgt>
                                        </p:tgtEl>
                                        <p:attrNameLst>
                                          <p:attrName>r</p:attrName>
                                        </p:attrNameLst>
                                      </p:cBhvr>
                                    </p:animRot>
                                    <p:animRot by="120000">
                                      <p:cBhvr>
                                        <p:cTn id="17" dur="200" fill="hold">
                                          <p:stCondLst>
                                            <p:cond delay="80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268760"/>
            <a:ext cx="8856984" cy="5301208"/>
          </a:xfrm>
          <a:noFill/>
          <a:ln>
            <a:noFill/>
          </a:ln>
        </p:spPr>
        <p:style>
          <a:lnRef idx="2">
            <a:schemeClr val="accent2"/>
          </a:lnRef>
          <a:fillRef idx="1">
            <a:schemeClr val="lt1"/>
          </a:fillRef>
          <a:effectRef idx="0">
            <a:schemeClr val="accent2"/>
          </a:effectRef>
          <a:fontRef idx="minor">
            <a:schemeClr val="dk1"/>
          </a:fontRef>
        </p:style>
        <p:txBody>
          <a:bodyPr>
            <a:noAutofit/>
          </a:bodyPr>
          <a:lstStyle/>
          <a:p>
            <a:pPr marL="109728" indent="0" algn="justLow">
              <a:buNone/>
            </a:pPr>
            <a:r>
              <a:rPr lang="en-US" sz="2400" dirty="0" err="1">
                <a:latin typeface="Times New Roman" pitchFamily="18" charset="0"/>
                <a:cs typeface="Times New Roman" pitchFamily="18" charset="0"/>
              </a:rPr>
              <a:t>Klebs</a:t>
            </a:r>
            <a:r>
              <a:rPr lang="en-US" sz="2400" dirty="0">
                <a:latin typeface="Times New Roman" pitchFamily="18" charset="0"/>
                <a:cs typeface="Times New Roman" pitchFamily="18" charset="0"/>
              </a:rPr>
              <a:t> in 1883 observed and described diphtheria bacillus from </a:t>
            </a:r>
            <a:r>
              <a:rPr lang="en-US" sz="2400" dirty="0" err="1">
                <a:latin typeface="Times New Roman" pitchFamily="18" charset="0"/>
                <a:cs typeface="Times New Roman" pitchFamily="18" charset="0"/>
              </a:rPr>
              <a:t>pseudomembranes</a:t>
            </a:r>
            <a:r>
              <a:rPr lang="en-US" sz="2400" dirty="0">
                <a:latin typeface="Times New Roman" pitchFamily="18" charset="0"/>
                <a:cs typeface="Times New Roman" pitchFamily="18" charset="0"/>
              </a:rPr>
              <a:t> from the throat patients . </a:t>
            </a:r>
            <a:r>
              <a:rPr lang="en-US" sz="2400" dirty="0" err="1">
                <a:latin typeface="Times New Roman" pitchFamily="18" charset="0"/>
                <a:cs typeface="Times New Roman" pitchFamily="18" charset="0"/>
              </a:rPr>
              <a:t>loeffler</a:t>
            </a:r>
            <a:r>
              <a:rPr lang="en-US" sz="2400" dirty="0">
                <a:latin typeface="Times New Roman" pitchFamily="18" charset="0"/>
                <a:cs typeface="Times New Roman" pitchFamily="18" charset="0"/>
              </a:rPr>
              <a:t> in 1884 , suggested its </a:t>
            </a:r>
            <a:r>
              <a:rPr lang="en-US" sz="2400" dirty="0" err="1">
                <a:latin typeface="Times New Roman" pitchFamily="18" charset="0"/>
                <a:cs typeface="Times New Roman" pitchFamily="18" charset="0"/>
              </a:rPr>
              <a:t>aetiological</a:t>
            </a:r>
            <a:r>
              <a:rPr lang="en-US" sz="2400" dirty="0">
                <a:latin typeface="Times New Roman" pitchFamily="18" charset="0"/>
                <a:cs typeface="Times New Roman" pitchFamily="18" charset="0"/>
              </a:rPr>
              <a:t>  relationship  to  disease  and isolated diphtheria bacilli </a:t>
            </a:r>
            <a:r>
              <a:rPr lang="en-US" sz="2400" dirty="0" smtClean="0">
                <a:latin typeface="Times New Roman" pitchFamily="18" charset="0"/>
                <a:cs typeface="Times New Roman" pitchFamily="18" charset="0"/>
              </a:rPr>
              <a:t>in</a:t>
            </a:r>
          </a:p>
          <a:p>
            <a:pPr marL="109728" indent="0" algn="justLow">
              <a:buNone/>
            </a:pPr>
            <a:r>
              <a:rPr lang="en-US" sz="2400" dirty="0" smtClean="0">
                <a:latin typeface="Times New Roman" pitchFamily="18" charset="0"/>
                <a:cs typeface="Times New Roman" pitchFamily="18" charset="0"/>
              </a:rPr>
              <a:t>Pure culture</a:t>
            </a:r>
            <a:r>
              <a:rPr lang="en-US" sz="2400" dirty="0">
                <a:latin typeface="Times New Roman" pitchFamily="18" charset="0"/>
                <a:cs typeface="Times New Roman" pitchFamily="18" charset="0"/>
              </a:rPr>
              <a:t>	and	produced	lesions	in	animals.</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The bacilli are highly pleomorphic and arranged in angled pairs  parallel  rows ( </a:t>
            </a:r>
            <a:r>
              <a:rPr lang="en-US" sz="2400" b="1" dirty="0">
                <a:solidFill>
                  <a:srgbClr val="FF0000"/>
                </a:solidFill>
                <a:latin typeface="Times New Roman" pitchFamily="18" charset="0"/>
                <a:cs typeface="Times New Roman" pitchFamily="18" charset="0"/>
              </a:rPr>
              <a:t>palisades</a:t>
            </a:r>
            <a:r>
              <a:rPr lang="en-US" sz="2400" dirty="0">
                <a:latin typeface="Times New Roman" pitchFamily="18" charset="0"/>
                <a:cs typeface="Times New Roman" pitchFamily="18" charset="0"/>
              </a:rPr>
              <a:t> ) looking like Chinese letters character. Some may be seen as L or V forms. The diphtheria bacillus exhibits marked tendency to stain irregularly resulting in a beaded appearance . these deeply stained bands have been variously named as metachromatic granules, babes Ernst or </a:t>
            </a:r>
            <a:r>
              <a:rPr lang="en-US" sz="2400" dirty="0" err="1">
                <a:latin typeface="Times New Roman" pitchFamily="18" charset="0"/>
                <a:cs typeface="Times New Roman" pitchFamily="18" charset="0"/>
              </a:rPr>
              <a:t>volutin</a:t>
            </a:r>
            <a:r>
              <a:rPr lang="en-US" sz="2400" dirty="0">
                <a:latin typeface="Times New Roman" pitchFamily="18" charset="0"/>
                <a:cs typeface="Times New Roman" pitchFamily="18" charset="0"/>
              </a:rPr>
              <a:t> granules and are mainly composed of high molecular weight (</a:t>
            </a:r>
            <a:r>
              <a:rPr lang="en-US" sz="2400" b="1" dirty="0">
                <a:solidFill>
                  <a:srgbClr val="FF0000"/>
                </a:solidFill>
                <a:latin typeface="Times New Roman" pitchFamily="18" charset="0"/>
                <a:cs typeface="Times New Roman" pitchFamily="18" charset="0"/>
              </a:rPr>
              <a:t>polymerized</a:t>
            </a:r>
            <a:r>
              <a:rPr lang="en-US" sz="2400" dirty="0">
                <a:latin typeface="Times New Roman" pitchFamily="18" charset="0"/>
                <a:cs typeface="Times New Roman" pitchFamily="18" charset="0"/>
              </a:rPr>
              <a:t>) polyphosphate .They may be present at one end or both ends of the cell or scattered with in the cell substance .with Albert staining , </a:t>
            </a:r>
            <a:r>
              <a:rPr lang="en-US" sz="2400" dirty="0" err="1">
                <a:latin typeface="Times New Roman" pitchFamily="18" charset="0"/>
                <a:cs typeface="Times New Roman" pitchFamily="18" charset="0"/>
              </a:rPr>
              <a:t>volutin</a:t>
            </a:r>
            <a:r>
              <a:rPr lang="en-US" sz="2400" dirty="0">
                <a:latin typeface="Times New Roman" pitchFamily="18" charset="0"/>
                <a:cs typeface="Times New Roman" pitchFamily="18" charset="0"/>
              </a:rPr>
              <a:t> granules are stained deep blue and the cytoplasm greenish.</a:t>
            </a:r>
          </a:p>
        </p:txBody>
      </p:sp>
      <p:sp>
        <p:nvSpPr>
          <p:cNvPr id="5" name="عنوان 1"/>
          <p:cNvSpPr>
            <a:spLocks noGrp="1"/>
          </p:cNvSpPr>
          <p:nvPr>
            <p:ph type="title"/>
          </p:nvPr>
        </p:nvSpPr>
        <p:spPr>
          <a:xfrm>
            <a:off x="457200" y="53752"/>
            <a:ext cx="8435280" cy="1143000"/>
          </a:xfrm>
        </p:spPr>
        <p:style>
          <a:lnRef idx="0">
            <a:schemeClr val="accent2"/>
          </a:lnRef>
          <a:fillRef idx="3">
            <a:schemeClr val="accent2"/>
          </a:fillRef>
          <a:effectRef idx="3">
            <a:schemeClr val="accent2"/>
          </a:effectRef>
          <a:fontRef idx="minor">
            <a:schemeClr val="lt1"/>
          </a:fontRef>
        </p:style>
        <p:txBody>
          <a:bodyPr>
            <a:noAutofit/>
          </a:bodyPr>
          <a:lstStyle/>
          <a:p>
            <a:r>
              <a:rPr lang="en-US" sz="2000" dirty="0" smtClean="0">
                <a:solidFill>
                  <a:srgbClr val="FFFF00"/>
                </a:solidFill>
                <a:effectLst>
                  <a:glow rad="228600">
                    <a:schemeClr val="accent3">
                      <a:satMod val="175000"/>
                      <a:alpha val="40000"/>
                    </a:schemeClr>
                  </a:glow>
                  <a:outerShdw blurRad="31750" dist="25400" dir="5400000" algn="tl" rotWithShape="0">
                    <a:srgbClr val="000000">
                      <a:alpha val="25000"/>
                    </a:srgbClr>
                  </a:outerShdw>
                </a:effectLst>
              </a:rPr>
              <a:t>Type species</a:t>
            </a:r>
            <a:r>
              <a:rPr lang="en-US" sz="2000" dirty="0">
                <a:solidFill>
                  <a:srgbClr val="FFFF00"/>
                </a:solidFill>
                <a:effectLst>
                  <a:glow rad="228600">
                    <a:schemeClr val="accent3">
                      <a:satMod val="175000"/>
                      <a:alpha val="40000"/>
                    </a:schemeClr>
                  </a:glow>
                  <a:outerShdw blurRad="31750" dist="25400" dir="5400000" algn="tl" rotWithShape="0">
                    <a:srgbClr val="000000">
                      <a:alpha val="25000"/>
                    </a:srgbClr>
                  </a:outerShdw>
                </a:effectLst>
              </a:rPr>
              <a:t>	</a:t>
            </a:r>
            <a:r>
              <a:rPr lang="en-US" sz="2000" dirty="0" smtClean="0">
                <a:solidFill>
                  <a:srgbClr val="FFFF00"/>
                </a:solidFill>
                <a:effectLst>
                  <a:glow rad="228600">
                    <a:schemeClr val="accent3">
                      <a:satMod val="175000"/>
                      <a:alpha val="40000"/>
                    </a:schemeClr>
                  </a:glow>
                  <a:outerShdw blurRad="31750" dist="25400" dir="5400000" algn="tl" rotWithShape="0">
                    <a:srgbClr val="000000">
                      <a:alpha val="25000"/>
                    </a:srgbClr>
                  </a:outerShdw>
                </a:effectLst>
              </a:rPr>
              <a:t>:</a:t>
            </a:r>
            <a:r>
              <a:rPr lang="en-US" sz="2000" i="1" dirty="0">
                <a:solidFill>
                  <a:srgbClr val="FFFF00"/>
                </a:solidFill>
                <a:effectLst>
                  <a:glow rad="228600">
                    <a:schemeClr val="accent3">
                      <a:satMod val="175000"/>
                      <a:alpha val="40000"/>
                    </a:schemeClr>
                  </a:glow>
                  <a:outerShdw blurRad="31750" dist="25400" dir="5400000" algn="tl" rotWithShape="0">
                    <a:srgbClr val="000000">
                      <a:alpha val="25000"/>
                    </a:srgbClr>
                  </a:outerShdw>
                </a:effectLst>
              </a:rPr>
              <a:t> </a:t>
            </a:r>
            <a:r>
              <a:rPr lang="en-US" sz="2000" i="1" dirty="0" smtClean="0">
                <a:solidFill>
                  <a:srgbClr val="FFFF00"/>
                </a:solidFill>
                <a:effectLst>
                  <a:glow rad="228600">
                    <a:schemeClr val="accent3">
                      <a:satMod val="175000"/>
                      <a:alpha val="40000"/>
                    </a:schemeClr>
                  </a:glow>
                  <a:outerShdw blurRad="31750" dist="25400" dir="5400000" algn="tl" rotWithShape="0">
                    <a:srgbClr val="000000">
                      <a:alpha val="25000"/>
                    </a:srgbClr>
                  </a:outerShdw>
                </a:effectLst>
              </a:rPr>
              <a:t> </a:t>
            </a:r>
            <a:r>
              <a:rPr lang="en-US" sz="2000" i="1" dirty="0" err="1" smtClean="0">
                <a:solidFill>
                  <a:srgbClr val="FFFF00"/>
                </a:solidFill>
                <a:effectLst>
                  <a:glow rad="228600">
                    <a:schemeClr val="accent3">
                      <a:satMod val="175000"/>
                      <a:alpha val="40000"/>
                    </a:schemeClr>
                  </a:glow>
                  <a:outerShdw blurRad="31750" dist="25400" dir="5400000" algn="tl" rotWithShape="0">
                    <a:srgbClr val="000000">
                      <a:alpha val="25000"/>
                    </a:srgbClr>
                  </a:outerShdw>
                </a:effectLst>
              </a:rPr>
              <a:t>corynebacterium</a:t>
            </a:r>
            <a:r>
              <a:rPr lang="en-US" sz="2000" i="1" dirty="0" smtClean="0">
                <a:solidFill>
                  <a:srgbClr val="FFFF00"/>
                </a:solidFill>
                <a:effectLst>
                  <a:glow rad="228600">
                    <a:schemeClr val="accent3">
                      <a:satMod val="175000"/>
                      <a:alpha val="40000"/>
                    </a:schemeClr>
                  </a:glow>
                  <a:outerShdw blurRad="31750" dist="25400" dir="5400000" algn="tl" rotWithShape="0">
                    <a:srgbClr val="000000">
                      <a:alpha val="25000"/>
                    </a:srgbClr>
                  </a:outerShdw>
                </a:effectLst>
              </a:rPr>
              <a:t>  </a:t>
            </a:r>
            <a:r>
              <a:rPr lang="en-US" sz="2000" i="1" dirty="0" err="1" smtClean="0">
                <a:solidFill>
                  <a:srgbClr val="FFFF00"/>
                </a:solidFill>
                <a:effectLst>
                  <a:glow rad="228600">
                    <a:schemeClr val="accent3">
                      <a:satMod val="175000"/>
                      <a:alpha val="40000"/>
                    </a:schemeClr>
                  </a:glow>
                  <a:outerShdw blurRad="31750" dist="25400" dir="5400000" algn="tl" rotWithShape="0">
                    <a:srgbClr val="000000">
                      <a:alpha val="25000"/>
                    </a:srgbClr>
                  </a:outerShdw>
                </a:effectLst>
              </a:rPr>
              <a:t>diphtheriae</a:t>
            </a:r>
            <a:r>
              <a:rPr lang="en-US" sz="2000" dirty="0">
                <a:solidFill>
                  <a:srgbClr val="FFFF00"/>
                </a:solidFill>
                <a:effectLst>
                  <a:glow rad="228600">
                    <a:schemeClr val="accent3">
                      <a:satMod val="175000"/>
                      <a:alpha val="40000"/>
                    </a:schemeClr>
                  </a:glow>
                  <a:outerShdw blurRad="31750" dist="25400" dir="5400000" algn="tl" rotWithShape="0">
                    <a:srgbClr val="000000">
                      <a:alpha val="25000"/>
                    </a:srgbClr>
                  </a:outerShdw>
                </a:effectLst>
              </a:rPr>
              <a:t/>
            </a:r>
            <a:br>
              <a:rPr lang="en-US" sz="2000" dirty="0">
                <a:solidFill>
                  <a:srgbClr val="FFFF00"/>
                </a:solidFill>
                <a:effectLst>
                  <a:glow rad="228600">
                    <a:schemeClr val="accent3">
                      <a:satMod val="175000"/>
                      <a:alpha val="40000"/>
                    </a:schemeClr>
                  </a:glow>
                  <a:outerShdw blurRad="31750" dist="25400" dir="5400000" algn="tl" rotWithShape="0">
                    <a:srgbClr val="000000">
                      <a:alpha val="25000"/>
                    </a:srgbClr>
                  </a:outerShdw>
                </a:effectLst>
              </a:rPr>
            </a:br>
            <a:r>
              <a:rPr lang="en-US" sz="2000" dirty="0" smtClean="0">
                <a:solidFill>
                  <a:srgbClr val="FFFF00"/>
                </a:solidFill>
                <a:effectLst>
                  <a:glow rad="228600">
                    <a:schemeClr val="accent3">
                      <a:satMod val="175000"/>
                      <a:alpha val="40000"/>
                    </a:schemeClr>
                  </a:glow>
                  <a:outerShdw blurRad="31750" dist="25400" dir="5400000" algn="tl" rotWithShape="0">
                    <a:srgbClr val="000000">
                      <a:alpha val="25000"/>
                    </a:srgbClr>
                  </a:outerShdw>
                </a:effectLst>
              </a:rPr>
              <a:t>From Greek</a:t>
            </a:r>
            <a:r>
              <a:rPr lang="en-US" sz="2000" dirty="0">
                <a:solidFill>
                  <a:srgbClr val="FFFF00"/>
                </a:solidFill>
                <a:effectLst>
                  <a:glow rad="228600">
                    <a:schemeClr val="accent3">
                      <a:satMod val="175000"/>
                      <a:alpha val="40000"/>
                    </a:schemeClr>
                  </a:glow>
                  <a:outerShdw blurRad="31750" dist="25400" dir="5400000" algn="tl" rotWithShape="0">
                    <a:srgbClr val="000000">
                      <a:alpha val="25000"/>
                    </a:srgbClr>
                  </a:outerShdw>
                </a:effectLst>
              </a:rPr>
              <a:t>	</a:t>
            </a:r>
            <a:r>
              <a:rPr lang="en-US" sz="2000" dirty="0" smtClean="0">
                <a:solidFill>
                  <a:srgbClr val="FFFF00"/>
                </a:solidFill>
                <a:effectLst>
                  <a:glow rad="228600">
                    <a:schemeClr val="accent3">
                      <a:satMod val="175000"/>
                      <a:alpha val="40000"/>
                    </a:schemeClr>
                  </a:glow>
                  <a:outerShdw blurRad="31750" dist="25400" dir="5400000" algn="tl" rotWithShape="0">
                    <a:srgbClr val="000000">
                      <a:alpha val="25000"/>
                    </a:srgbClr>
                  </a:outerShdw>
                </a:effectLst>
              </a:rPr>
              <a:t>: </a:t>
            </a:r>
            <a:r>
              <a:rPr lang="en-US" sz="2000" dirty="0" err="1" smtClean="0">
                <a:solidFill>
                  <a:srgbClr val="FFFF00"/>
                </a:solidFill>
                <a:effectLst>
                  <a:glow rad="228600">
                    <a:schemeClr val="accent3">
                      <a:satMod val="175000"/>
                      <a:alpha val="40000"/>
                    </a:schemeClr>
                  </a:glow>
                  <a:outerShdw blurRad="31750" dist="25400" dir="5400000" algn="tl" rotWithShape="0">
                    <a:srgbClr val="000000">
                      <a:alpha val="25000"/>
                    </a:srgbClr>
                  </a:outerShdw>
                </a:effectLst>
              </a:rPr>
              <a:t>diphther</a:t>
            </a:r>
            <a:r>
              <a:rPr lang="en-US" sz="2000" dirty="0" smtClean="0">
                <a:solidFill>
                  <a:srgbClr val="FFFF00"/>
                </a:solidFill>
                <a:effectLst>
                  <a:glow rad="228600">
                    <a:schemeClr val="accent3">
                      <a:satMod val="175000"/>
                      <a:alpha val="40000"/>
                    </a:schemeClr>
                  </a:glow>
                  <a:outerShdw blurRad="31750" dist="25400" dir="5400000" algn="tl" rotWithShape="0">
                    <a:srgbClr val="000000">
                      <a:alpha val="25000"/>
                    </a:srgbClr>
                  </a:outerShdw>
                </a:effectLst>
              </a:rPr>
              <a:t>   = </a:t>
            </a:r>
            <a:r>
              <a:rPr lang="en-US" sz="2000" dirty="0" err="1" smtClean="0">
                <a:solidFill>
                  <a:srgbClr val="FFFF00"/>
                </a:solidFill>
                <a:effectLst>
                  <a:glow rad="228600">
                    <a:schemeClr val="accent3">
                      <a:satMod val="175000"/>
                      <a:alpha val="40000"/>
                    </a:schemeClr>
                  </a:glow>
                  <a:outerShdw blurRad="31750" dist="25400" dir="5400000" algn="tl" rotWithShape="0">
                    <a:srgbClr val="000000">
                      <a:alpha val="25000"/>
                    </a:srgbClr>
                  </a:outerShdw>
                </a:effectLst>
              </a:rPr>
              <a:t>apiese</a:t>
            </a:r>
            <a:r>
              <a:rPr lang="en-US" sz="2000" dirty="0">
                <a:solidFill>
                  <a:srgbClr val="FFFF00"/>
                </a:solidFill>
                <a:effectLst>
                  <a:glow rad="228600">
                    <a:schemeClr val="accent3">
                      <a:satMod val="175000"/>
                      <a:alpha val="40000"/>
                    </a:schemeClr>
                  </a:glow>
                  <a:outerShdw blurRad="31750" dist="25400" dir="5400000" algn="tl" rotWithShape="0">
                    <a:srgbClr val="000000">
                      <a:alpha val="25000"/>
                    </a:srgbClr>
                  </a:outerShdw>
                </a:effectLst>
              </a:rPr>
              <a:t> </a:t>
            </a:r>
            <a:r>
              <a:rPr lang="en-US" sz="2000" dirty="0" smtClean="0">
                <a:solidFill>
                  <a:srgbClr val="FFFF00"/>
                </a:solidFill>
                <a:effectLst>
                  <a:glow rad="228600">
                    <a:schemeClr val="accent3">
                      <a:satMod val="175000"/>
                      <a:alpha val="40000"/>
                    </a:schemeClr>
                  </a:glow>
                  <a:outerShdw blurRad="31750" dist="25400" dir="5400000" algn="tl" rotWithShape="0">
                    <a:srgbClr val="000000">
                      <a:alpha val="25000"/>
                    </a:srgbClr>
                  </a:outerShdw>
                </a:effectLst>
              </a:rPr>
              <a:t>leather</a:t>
            </a:r>
            <a:r>
              <a:rPr lang="en-US" sz="2000" dirty="0">
                <a:solidFill>
                  <a:srgbClr val="FFFF00"/>
                </a:solidFill>
                <a:effectLst>
                  <a:glow rad="228600">
                    <a:schemeClr val="accent3">
                      <a:satMod val="175000"/>
                      <a:alpha val="40000"/>
                    </a:schemeClr>
                  </a:glow>
                  <a:outerShdw blurRad="31750" dist="25400" dir="5400000" algn="tl" rotWithShape="0">
                    <a:srgbClr val="000000">
                      <a:alpha val="25000"/>
                    </a:srgbClr>
                  </a:outerShdw>
                </a:effectLst>
              </a:rPr>
              <a:t/>
            </a:r>
            <a:br>
              <a:rPr lang="en-US" sz="2000" dirty="0">
                <a:solidFill>
                  <a:srgbClr val="FFFF00"/>
                </a:solidFill>
                <a:effectLst>
                  <a:glow rad="228600">
                    <a:schemeClr val="accent3">
                      <a:satMod val="175000"/>
                      <a:alpha val="40000"/>
                    </a:schemeClr>
                  </a:glow>
                  <a:outerShdw blurRad="31750" dist="25400" dir="5400000" algn="tl" rotWithShape="0">
                    <a:srgbClr val="000000">
                      <a:alpha val="25000"/>
                    </a:srgbClr>
                  </a:outerShdw>
                </a:effectLst>
              </a:rPr>
            </a:br>
            <a:r>
              <a:rPr lang="en-US" sz="2000" dirty="0" smtClean="0">
                <a:solidFill>
                  <a:srgbClr val="FFFF00"/>
                </a:solidFill>
                <a:effectLst>
                  <a:glow rad="228600">
                    <a:schemeClr val="accent3">
                      <a:satMod val="175000"/>
                      <a:alpha val="40000"/>
                    </a:schemeClr>
                  </a:glow>
                  <a:outerShdw blurRad="31750" dist="25400" dir="5400000" algn="tl" rotWithShape="0">
                    <a:srgbClr val="000000">
                      <a:alpha val="25000"/>
                    </a:srgbClr>
                  </a:outerShdw>
                </a:effectLst>
              </a:rPr>
              <a:t>Common </a:t>
            </a:r>
            <a:r>
              <a:rPr lang="en-US" sz="2000" dirty="0">
                <a:solidFill>
                  <a:srgbClr val="FFFF00"/>
                </a:solidFill>
                <a:effectLst>
                  <a:glow rad="228600">
                    <a:schemeClr val="accent3">
                      <a:satMod val="175000"/>
                      <a:alpha val="40000"/>
                    </a:schemeClr>
                  </a:glow>
                  <a:outerShdw blurRad="31750" dist="25400" dir="5400000" algn="tl" rotWithShape="0">
                    <a:srgbClr val="000000">
                      <a:alpha val="25000"/>
                    </a:srgbClr>
                  </a:outerShdw>
                </a:effectLst>
              </a:rPr>
              <a:t>names </a:t>
            </a:r>
            <a:r>
              <a:rPr lang="en-US" sz="2000" dirty="0" smtClean="0">
                <a:solidFill>
                  <a:srgbClr val="FFFF00"/>
                </a:solidFill>
                <a:effectLst>
                  <a:glow rad="228600">
                    <a:schemeClr val="accent3">
                      <a:satMod val="175000"/>
                      <a:alpha val="40000"/>
                    </a:schemeClr>
                  </a:glow>
                  <a:outerShdw blurRad="31750" dist="25400" dir="5400000" algn="tl" rotWithShape="0">
                    <a:srgbClr val="000000">
                      <a:alpha val="25000"/>
                    </a:srgbClr>
                  </a:outerShdw>
                </a:effectLst>
              </a:rPr>
              <a:t>: </a:t>
            </a:r>
            <a:r>
              <a:rPr lang="en-US" sz="2000" dirty="0">
                <a:solidFill>
                  <a:srgbClr val="FFFF00"/>
                </a:solidFill>
                <a:effectLst>
                  <a:glow rad="228600">
                    <a:schemeClr val="accent3">
                      <a:satMod val="175000"/>
                      <a:alpha val="40000"/>
                    </a:schemeClr>
                  </a:glow>
                  <a:outerShdw blurRad="31750" dist="25400" dir="5400000" algn="tl" rotWithShape="0">
                    <a:srgbClr val="000000">
                      <a:alpha val="25000"/>
                    </a:srgbClr>
                  </a:outerShdw>
                </a:effectLst>
              </a:rPr>
              <a:t>diphtheria bacillus , </a:t>
            </a:r>
            <a:r>
              <a:rPr lang="en-US" sz="2000" dirty="0" err="1">
                <a:solidFill>
                  <a:srgbClr val="FFFF00"/>
                </a:solidFill>
                <a:effectLst>
                  <a:glow rad="228600">
                    <a:schemeClr val="accent3">
                      <a:satMod val="175000"/>
                      <a:alpha val="40000"/>
                    </a:schemeClr>
                  </a:glow>
                  <a:outerShdw blurRad="31750" dist="25400" dir="5400000" algn="tl" rotWithShape="0">
                    <a:srgbClr val="000000">
                      <a:alpha val="25000"/>
                    </a:srgbClr>
                  </a:outerShdw>
                </a:effectLst>
              </a:rPr>
              <a:t>klebs</a:t>
            </a:r>
            <a:r>
              <a:rPr lang="en-US" sz="2000" dirty="0">
                <a:solidFill>
                  <a:srgbClr val="FFFF00"/>
                </a:solidFill>
                <a:effectLst>
                  <a:glow rad="228600">
                    <a:schemeClr val="accent3">
                      <a:satMod val="175000"/>
                      <a:alpha val="40000"/>
                    </a:schemeClr>
                  </a:glow>
                  <a:outerShdw blurRad="31750" dist="25400" dir="5400000" algn="tl" rotWithShape="0">
                    <a:srgbClr val="000000">
                      <a:alpha val="25000"/>
                    </a:srgbClr>
                  </a:outerShdw>
                </a:effectLst>
              </a:rPr>
              <a:t> — </a:t>
            </a:r>
            <a:r>
              <a:rPr lang="en-US" sz="2000" dirty="0" err="1">
                <a:solidFill>
                  <a:srgbClr val="FFFF00"/>
                </a:solidFill>
                <a:effectLst>
                  <a:glow rad="228600">
                    <a:schemeClr val="accent3">
                      <a:satMod val="175000"/>
                      <a:alpha val="40000"/>
                    </a:schemeClr>
                  </a:glow>
                  <a:outerShdw blurRad="31750" dist="25400" dir="5400000" algn="tl" rotWithShape="0">
                    <a:srgbClr val="000000">
                      <a:alpha val="25000"/>
                    </a:srgbClr>
                  </a:outerShdw>
                </a:effectLst>
              </a:rPr>
              <a:t>loeffler</a:t>
            </a:r>
            <a:r>
              <a:rPr lang="en-US" sz="2000" dirty="0">
                <a:solidFill>
                  <a:srgbClr val="FFFF00"/>
                </a:solidFill>
                <a:effectLst>
                  <a:glow rad="228600">
                    <a:schemeClr val="accent3">
                      <a:satMod val="175000"/>
                      <a:alpha val="40000"/>
                    </a:schemeClr>
                  </a:glow>
                  <a:outerShdw blurRad="31750" dist="25400" dir="5400000" algn="tl" rotWithShape="0">
                    <a:srgbClr val="000000">
                      <a:alpha val="25000"/>
                    </a:srgbClr>
                  </a:outerShdw>
                </a:effectLst>
              </a:rPr>
              <a:t> bacilli K LB.</a:t>
            </a:r>
          </a:p>
        </p:txBody>
      </p:sp>
    </p:spTree>
    <p:extLst>
      <p:ext uri="{BB962C8B-B14F-4D97-AF65-F5344CB8AC3E}">
        <p14:creationId xmlns:p14="http://schemas.microsoft.com/office/powerpoint/2010/main" val="2747276205"/>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35752" y="0"/>
            <a:ext cx="9179752" cy="6858000"/>
          </a:xfrm>
          <a:prstGeom prst="rect">
            <a:avLst/>
          </a:prstGeom>
          <a:noFill/>
          <a:ln w="9525">
            <a:noFill/>
            <a:miter lim="800000"/>
            <a:headEnd/>
            <a:tailEnd/>
          </a:ln>
          <a:effectLst/>
        </p:spPr>
      </p:pic>
    </p:spTree>
    <p:extLst>
      <p:ext uri="{BB962C8B-B14F-4D97-AF65-F5344CB8AC3E}">
        <p14:creationId xmlns:p14="http://schemas.microsoft.com/office/powerpoint/2010/main" val="2522841838"/>
      </p:ext>
    </p:extLst>
  </p:cSld>
  <p:clrMapOvr>
    <a:masterClrMapping/>
  </p:clrMapOvr>
  <p:transition spd="slow">
    <p:wipe dir="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92696"/>
            <a:ext cx="7239000" cy="576064"/>
          </a:xfrm>
        </p:spPr>
        <p:style>
          <a:lnRef idx="1">
            <a:schemeClr val="accent5"/>
          </a:lnRef>
          <a:fillRef idx="3">
            <a:schemeClr val="accent5"/>
          </a:fillRef>
          <a:effectRef idx="2">
            <a:schemeClr val="accent5"/>
          </a:effectRef>
          <a:fontRef idx="minor">
            <a:schemeClr val="lt1"/>
          </a:fontRef>
        </p:style>
        <p:txBody>
          <a:bodyPr>
            <a:normAutofit/>
          </a:bodyPr>
          <a:lstStyle/>
          <a:p>
            <a:pPr algn="ctr"/>
            <a:r>
              <a:rPr lang="en-US" sz="2800" dirty="0" smtClean="0">
                <a:effectLst>
                  <a:glow rad="228600">
                    <a:schemeClr val="accent5">
                      <a:satMod val="175000"/>
                      <a:alpha val="40000"/>
                    </a:schemeClr>
                  </a:glow>
                </a:effectLst>
                <a:latin typeface="Arial Black" pitchFamily="34" charset="0"/>
                <a:cs typeface="Times New Roman" pitchFamily="18" charset="0"/>
              </a:rPr>
              <a:t>Cultural </a:t>
            </a:r>
            <a:r>
              <a:rPr lang="en-US" sz="2800" dirty="0">
                <a:effectLst>
                  <a:glow rad="228600">
                    <a:schemeClr val="accent5">
                      <a:satMod val="175000"/>
                      <a:alpha val="40000"/>
                    </a:schemeClr>
                  </a:glow>
                </a:effectLst>
                <a:latin typeface="Arial Black" pitchFamily="34" charset="0"/>
                <a:cs typeface="Times New Roman" pitchFamily="18" charset="0"/>
              </a:rPr>
              <a:t>character:</a:t>
            </a:r>
          </a:p>
        </p:txBody>
      </p:sp>
      <p:sp>
        <p:nvSpPr>
          <p:cNvPr id="3" name="عنصر نائب للمحتوى 2"/>
          <p:cNvSpPr>
            <a:spLocks noGrp="1"/>
          </p:cNvSpPr>
          <p:nvPr>
            <p:ph idx="1"/>
          </p:nvPr>
        </p:nvSpPr>
        <p:spPr>
          <a:xfrm>
            <a:off x="457200" y="1609416"/>
            <a:ext cx="7239000" cy="2323640"/>
          </a:xfrm>
        </p:spPr>
        <p:txBody>
          <a:bodyPr>
            <a:noAutofit/>
          </a:bodyPr>
          <a:lstStyle/>
          <a:p>
            <a:pPr algn="justLow">
              <a:lnSpc>
                <a:spcPct val="150000"/>
              </a:lnSpc>
            </a:pPr>
            <a:r>
              <a:rPr lang="en-US" sz="2000" dirty="0">
                <a:effectLst>
                  <a:glow rad="139700">
                    <a:schemeClr val="accent5">
                      <a:satMod val="175000"/>
                      <a:alpha val="40000"/>
                    </a:schemeClr>
                  </a:glow>
                </a:effectLst>
                <a:latin typeface="Eras Demi ITC" pitchFamily="34" charset="0"/>
              </a:rPr>
              <a:t>aerobic bacteria , optimum growth temperature </a:t>
            </a:r>
            <a:r>
              <a:rPr lang="en-US" sz="2000" dirty="0">
                <a:solidFill>
                  <a:srgbClr val="FF0000"/>
                </a:solidFill>
                <a:effectLst>
                  <a:glow rad="139700">
                    <a:schemeClr val="accent5">
                      <a:satMod val="175000"/>
                      <a:alpha val="40000"/>
                    </a:schemeClr>
                  </a:glow>
                </a:effectLst>
                <a:latin typeface="Eras Demi ITC" pitchFamily="34" charset="0"/>
              </a:rPr>
              <a:t>37C</a:t>
            </a:r>
            <a:r>
              <a:rPr lang="en-US" sz="2000" dirty="0">
                <a:effectLst>
                  <a:glow rad="139700">
                    <a:schemeClr val="accent5">
                      <a:satMod val="175000"/>
                      <a:alpha val="40000"/>
                    </a:schemeClr>
                  </a:glow>
                </a:effectLst>
                <a:latin typeface="Eras Demi ITC" pitchFamily="34" charset="0"/>
              </a:rPr>
              <a:t> an alkaline reaction in the pH range of </a:t>
            </a:r>
            <a:r>
              <a:rPr lang="en-US" sz="2000" dirty="0">
                <a:solidFill>
                  <a:srgbClr val="FF0000"/>
                </a:solidFill>
                <a:effectLst>
                  <a:glow rad="139700">
                    <a:schemeClr val="accent5">
                      <a:satMod val="175000"/>
                      <a:alpha val="40000"/>
                    </a:schemeClr>
                  </a:glow>
                </a:effectLst>
                <a:latin typeface="Eras Demi ITC" pitchFamily="34" charset="0"/>
              </a:rPr>
              <a:t>7.8-8,0is</a:t>
            </a:r>
            <a:r>
              <a:rPr lang="en-US" sz="2000" dirty="0">
                <a:effectLst>
                  <a:glow rad="139700">
                    <a:schemeClr val="accent5">
                      <a:satMod val="175000"/>
                      <a:alpha val="40000"/>
                    </a:schemeClr>
                  </a:glow>
                </a:effectLst>
                <a:latin typeface="Eras Demi ITC" pitchFamily="34" charset="0"/>
              </a:rPr>
              <a:t> required for primary isolation , diphtheria bacillus is best cultured on enriched media ,  common media employed for primary isolation are :</a:t>
            </a:r>
          </a:p>
        </p:txBody>
      </p:sp>
      <p:sp>
        <p:nvSpPr>
          <p:cNvPr id="4" name="عنصر نائب للمحتوى 2"/>
          <p:cNvSpPr txBox="1">
            <a:spLocks/>
          </p:cNvSpPr>
          <p:nvPr/>
        </p:nvSpPr>
        <p:spPr>
          <a:xfrm>
            <a:off x="467544" y="4437112"/>
            <a:ext cx="7239000" cy="1973138"/>
          </a:xfrm>
          <a:prstGeom prst="rect">
            <a:avLst/>
          </a:prstGeom>
        </p:spPr>
        <p:style>
          <a:lnRef idx="2">
            <a:schemeClr val="accent5"/>
          </a:lnRef>
          <a:fillRef idx="1">
            <a:schemeClr val="lt1"/>
          </a:fillRef>
          <a:effectRef idx="0">
            <a:schemeClr val="accent5"/>
          </a:effectRef>
          <a:fontRef idx="minor">
            <a:schemeClr val="dk1"/>
          </a:fontRef>
        </p:style>
        <p:txBody>
          <a:bodyPr vert="horz">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justLow">
              <a:lnSpc>
                <a:spcPct val="150000"/>
              </a:lnSpc>
              <a:buClr>
                <a:srgbClr val="D1282E"/>
              </a:buClr>
            </a:pPr>
            <a:endParaRPr lang="en-US" sz="2000" dirty="0">
              <a:solidFill>
                <a:srgbClr val="000000"/>
              </a:solidFill>
              <a:latin typeface="Eras Demi ITC" pitchFamily="34" charset="0"/>
            </a:endParaRPr>
          </a:p>
        </p:txBody>
      </p:sp>
      <p:sp>
        <p:nvSpPr>
          <p:cNvPr id="5" name="مستطيل 4"/>
          <p:cNvSpPr/>
          <p:nvPr/>
        </p:nvSpPr>
        <p:spPr>
          <a:xfrm>
            <a:off x="1077416" y="4437112"/>
            <a:ext cx="6878960" cy="2031325"/>
          </a:xfrm>
          <a:prstGeom prst="rect">
            <a:avLst/>
          </a:prstGeom>
        </p:spPr>
        <p:txBody>
          <a:bodyPr wrap="square">
            <a:spAutoFit/>
          </a:bodyPr>
          <a:lstStyle/>
          <a:p>
            <a:pPr marL="396240" marR="539750" algn="l">
              <a:lnSpc>
                <a:spcPct val="150000"/>
              </a:lnSpc>
            </a:pPr>
            <a:r>
              <a:rPr lang="en-US" sz="2800" b="1" dirty="0">
                <a:solidFill>
                  <a:srgbClr val="0070C0"/>
                </a:solidFill>
                <a:effectLst>
                  <a:glow rad="139700">
                    <a:srgbClr val="F5C201">
                      <a:satMod val="175000"/>
                      <a:alpha val="40000"/>
                    </a:srgbClr>
                  </a:glow>
                </a:effectLst>
                <a:latin typeface="Cambria"/>
                <a:ea typeface="Times New Roman"/>
              </a:rPr>
              <a:t>1) </a:t>
            </a:r>
            <a:r>
              <a:rPr lang="en-US" sz="2800" dirty="0" err="1">
                <a:solidFill>
                  <a:srgbClr val="000000"/>
                </a:solidFill>
                <a:effectLst>
                  <a:glow rad="139700">
                    <a:srgbClr val="F5C201">
                      <a:satMod val="175000"/>
                      <a:alpha val="40000"/>
                    </a:srgbClr>
                  </a:glow>
                </a:effectLst>
                <a:latin typeface="Cambria"/>
                <a:ea typeface="Times New Roman"/>
              </a:rPr>
              <a:t>loeffler's</a:t>
            </a:r>
            <a:r>
              <a:rPr lang="en-US" sz="2800" dirty="0">
                <a:solidFill>
                  <a:srgbClr val="000000"/>
                </a:solidFill>
                <a:effectLst>
                  <a:glow rad="139700">
                    <a:srgbClr val="F5C201">
                      <a:satMod val="175000"/>
                      <a:alpha val="40000"/>
                    </a:srgbClr>
                  </a:glow>
                </a:effectLst>
                <a:latin typeface="Cambria"/>
                <a:ea typeface="Times New Roman"/>
              </a:rPr>
              <a:t> serum medium</a:t>
            </a:r>
            <a:endParaRPr lang="en-US" sz="1600" dirty="0">
              <a:solidFill>
                <a:srgbClr val="000000"/>
              </a:solidFill>
              <a:effectLst>
                <a:glow rad="139700">
                  <a:srgbClr val="F5C201">
                    <a:satMod val="175000"/>
                    <a:alpha val="40000"/>
                  </a:srgbClr>
                </a:glow>
              </a:effectLst>
              <a:latin typeface="Times New Roman"/>
              <a:ea typeface="Times New Roman"/>
            </a:endParaRPr>
          </a:p>
          <a:p>
            <a:pPr marL="396240" marR="539750" algn="l">
              <a:lnSpc>
                <a:spcPct val="150000"/>
              </a:lnSpc>
            </a:pPr>
            <a:r>
              <a:rPr lang="en-US" sz="2800" b="1" dirty="0">
                <a:solidFill>
                  <a:srgbClr val="FF0000"/>
                </a:solidFill>
                <a:effectLst>
                  <a:glow rad="139700">
                    <a:srgbClr val="F5C201">
                      <a:satMod val="175000"/>
                      <a:alpha val="40000"/>
                    </a:srgbClr>
                  </a:glow>
                </a:effectLst>
                <a:latin typeface="Cambria"/>
                <a:ea typeface="Times New Roman"/>
              </a:rPr>
              <a:t>2) </a:t>
            </a:r>
            <a:r>
              <a:rPr lang="en-US" sz="2800" dirty="0">
                <a:solidFill>
                  <a:srgbClr val="000000"/>
                </a:solidFill>
                <a:effectLst>
                  <a:glow rad="139700">
                    <a:srgbClr val="F5C201">
                      <a:satMod val="175000"/>
                      <a:alpha val="40000"/>
                    </a:srgbClr>
                  </a:glow>
                </a:effectLst>
                <a:latin typeface="Cambria"/>
                <a:ea typeface="Times New Roman"/>
              </a:rPr>
              <a:t>blood agar</a:t>
            </a:r>
            <a:endParaRPr lang="en-US" sz="1600" dirty="0">
              <a:solidFill>
                <a:srgbClr val="000000"/>
              </a:solidFill>
              <a:effectLst>
                <a:glow rad="139700">
                  <a:srgbClr val="F5C201">
                    <a:satMod val="175000"/>
                    <a:alpha val="40000"/>
                  </a:srgbClr>
                </a:glow>
              </a:effectLst>
              <a:latin typeface="Times New Roman"/>
              <a:ea typeface="Times New Roman"/>
            </a:endParaRPr>
          </a:p>
          <a:p>
            <a:pPr marL="396240" marR="539750" algn="l">
              <a:lnSpc>
                <a:spcPct val="150000"/>
              </a:lnSpc>
            </a:pPr>
            <a:r>
              <a:rPr lang="en-US" sz="2800" b="1" dirty="0">
                <a:solidFill>
                  <a:srgbClr val="00B050"/>
                </a:solidFill>
                <a:effectLst>
                  <a:glow rad="139700">
                    <a:srgbClr val="F5C201">
                      <a:satMod val="175000"/>
                      <a:alpha val="40000"/>
                    </a:srgbClr>
                  </a:glow>
                </a:effectLst>
                <a:latin typeface="Cambria"/>
                <a:ea typeface="Times New Roman"/>
              </a:rPr>
              <a:t>3) </a:t>
            </a:r>
            <a:r>
              <a:rPr lang="en-US" sz="2800" dirty="0">
                <a:solidFill>
                  <a:srgbClr val="000000"/>
                </a:solidFill>
                <a:effectLst>
                  <a:glow rad="139700">
                    <a:srgbClr val="F5C201">
                      <a:satMod val="175000"/>
                      <a:alpha val="40000"/>
                    </a:srgbClr>
                  </a:glow>
                </a:effectLst>
                <a:latin typeface="Cambria"/>
                <a:ea typeface="Times New Roman"/>
              </a:rPr>
              <a:t>blood </a:t>
            </a:r>
            <a:r>
              <a:rPr lang="en-US" sz="2800" dirty="0" err="1">
                <a:solidFill>
                  <a:srgbClr val="000000"/>
                </a:solidFill>
                <a:effectLst>
                  <a:glow rad="139700">
                    <a:srgbClr val="F5C201">
                      <a:satMod val="175000"/>
                      <a:alpha val="40000"/>
                    </a:srgbClr>
                  </a:glow>
                </a:effectLst>
                <a:latin typeface="Cambria"/>
                <a:ea typeface="Times New Roman"/>
              </a:rPr>
              <a:t>tellurite</a:t>
            </a:r>
            <a:r>
              <a:rPr lang="en-US" sz="2800" dirty="0">
                <a:solidFill>
                  <a:srgbClr val="000000"/>
                </a:solidFill>
                <a:effectLst>
                  <a:glow rad="139700">
                    <a:srgbClr val="F5C201">
                      <a:satMod val="175000"/>
                      <a:alpha val="40000"/>
                    </a:srgbClr>
                  </a:glow>
                </a:effectLst>
                <a:latin typeface="Cambria"/>
                <a:ea typeface="Times New Roman"/>
              </a:rPr>
              <a:t> medium</a:t>
            </a:r>
            <a:endParaRPr lang="en-US" sz="1600" dirty="0">
              <a:solidFill>
                <a:srgbClr val="000000"/>
              </a:solidFill>
              <a:effectLst>
                <a:glow rad="139700">
                  <a:srgbClr val="F5C201">
                    <a:satMod val="175000"/>
                    <a:alpha val="40000"/>
                  </a:srgbClr>
                </a:glow>
              </a:effectLst>
              <a:latin typeface="Times New Roman"/>
              <a:ea typeface="Times New Roman"/>
            </a:endParaRPr>
          </a:p>
        </p:txBody>
      </p:sp>
    </p:spTree>
    <p:extLst>
      <p:ext uri="{BB962C8B-B14F-4D97-AF65-F5344CB8AC3E}">
        <p14:creationId xmlns:p14="http://schemas.microsoft.com/office/powerpoint/2010/main" val="2750731586"/>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1000"/>
                                        <p:tgtEl>
                                          <p:spTgt spid="3">
                                            <p:txEl>
                                              <p:pRg st="0" end="0"/>
                                            </p:txEl>
                                          </p:spTgt>
                                        </p:tgtEl>
                                      </p:cBhvr>
                                    </p:animEffect>
                                  </p:childTnLst>
                                </p:cTn>
                              </p:par>
                            </p:childTnLst>
                          </p:cTn>
                        </p:par>
                        <p:par>
                          <p:cTn id="12" fill="hold">
                            <p:stCondLst>
                              <p:cond delay="2000"/>
                            </p:stCondLst>
                            <p:childTnLst>
                              <p:par>
                                <p:cTn id="13" presetID="14"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par>
                          <p:cTn id="16" fill="hold">
                            <p:stCondLst>
                              <p:cond delay="2500"/>
                            </p:stCondLst>
                            <p:childTnLst>
                              <p:par>
                                <p:cTn id="17" presetID="41" presetClass="entr" presetSubtype="0" fill="hold" nodeType="afterEffect">
                                  <p:stCondLst>
                                    <p:cond delay="0"/>
                                  </p:stCondLst>
                                  <p:iterate type="lt">
                                    <p:tmPct val="10000"/>
                                  </p:iterate>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10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1" dur="10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10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1000" tmFilter="0,0; .5, 1; 1, 1"/>
                                        <p:tgtEl>
                                          <p:spTgt spid="5">
                                            <p:txEl>
                                              <p:pRg st="0" end="0"/>
                                            </p:txEl>
                                          </p:spTgt>
                                        </p:tgtEl>
                                      </p:cBhvr>
                                    </p:animEffect>
                                  </p:childTnLst>
                                </p:cTn>
                              </p:par>
                            </p:childTnLst>
                          </p:cTn>
                        </p:par>
                        <p:par>
                          <p:cTn id="24" fill="hold">
                            <p:stCondLst>
                              <p:cond delay="5700"/>
                            </p:stCondLst>
                            <p:childTnLst>
                              <p:par>
                                <p:cTn id="25" presetID="41" presetClass="entr" presetSubtype="0" fill="hold" nodeType="afterEffect">
                                  <p:stCondLst>
                                    <p:cond delay="0"/>
                                  </p:stCondLst>
                                  <p:iterate type="lt">
                                    <p:tmPct val="10000"/>
                                  </p:iterate>
                                  <p:childTnLst>
                                    <p:set>
                                      <p:cBhvr>
                                        <p:cTn id="26" dur="1" fill="hold">
                                          <p:stCondLst>
                                            <p:cond delay="0"/>
                                          </p:stCondLst>
                                        </p:cTn>
                                        <p:tgtEl>
                                          <p:spTgt spid="5">
                                            <p:txEl>
                                              <p:pRg st="1" end="1"/>
                                            </p:txEl>
                                          </p:spTgt>
                                        </p:tgtEl>
                                        <p:attrNameLst>
                                          <p:attrName>style.visibility</p:attrName>
                                        </p:attrNameLst>
                                      </p:cBhvr>
                                      <p:to>
                                        <p:strVal val="visible"/>
                                      </p:to>
                                    </p:set>
                                    <p:anim calcmode="lin" valueType="num">
                                      <p:cBhvr>
                                        <p:cTn id="27" dur="10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29" dur="10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5">
                                            <p:txEl>
                                              <p:pRg st="1" end="1"/>
                                            </p:txEl>
                                          </p:spTgt>
                                        </p:tgtEl>
                                      </p:cBhvr>
                                    </p:animEffect>
                                  </p:childTnLst>
                                </p:cTn>
                              </p:par>
                            </p:childTnLst>
                          </p:cTn>
                        </p:par>
                        <p:par>
                          <p:cTn id="32" fill="hold">
                            <p:stCondLst>
                              <p:cond delay="7700"/>
                            </p:stCondLst>
                            <p:childTnLst>
                              <p:par>
                                <p:cTn id="33" presetID="41" presetClass="entr" presetSubtype="0" fill="hold" nodeType="afterEffect">
                                  <p:stCondLst>
                                    <p:cond delay="0"/>
                                  </p:stCondLst>
                                  <p:iterate type="lt">
                                    <p:tmPct val="10000"/>
                                  </p:iterate>
                                  <p:childTnLst>
                                    <p:set>
                                      <p:cBhvr>
                                        <p:cTn id="34" dur="1" fill="hold">
                                          <p:stCondLst>
                                            <p:cond delay="0"/>
                                          </p:stCondLst>
                                        </p:cTn>
                                        <p:tgtEl>
                                          <p:spTgt spid="5">
                                            <p:txEl>
                                              <p:pRg st="2" end="2"/>
                                            </p:txEl>
                                          </p:spTgt>
                                        </p:tgtEl>
                                        <p:attrNameLst>
                                          <p:attrName>style.visibility</p:attrName>
                                        </p:attrNameLst>
                                      </p:cBhvr>
                                      <p:to>
                                        <p:strVal val="visible"/>
                                      </p:to>
                                    </p:set>
                                    <p:anim calcmode="lin" valueType="num">
                                      <p:cBhvr>
                                        <p:cTn id="35" dur="10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10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37" dur="10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10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000" tmFilter="0,0; .5, 1; 1, 1"/>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en-US" sz="3200" b="1" dirty="0" err="1">
                <a:effectLst>
                  <a:glow rad="228600">
                    <a:schemeClr val="accent2">
                      <a:satMod val="175000"/>
                      <a:alpha val="40000"/>
                    </a:schemeClr>
                  </a:glow>
                </a:effectLst>
              </a:rPr>
              <a:t>Loeffler's</a:t>
            </a:r>
            <a:r>
              <a:rPr lang="en-US" sz="3200" b="1" dirty="0">
                <a:effectLst>
                  <a:glow rad="228600">
                    <a:schemeClr val="accent2">
                      <a:satMod val="175000"/>
                      <a:alpha val="40000"/>
                    </a:schemeClr>
                  </a:glow>
                </a:effectLst>
              </a:rPr>
              <a:t> serum medium </a:t>
            </a:r>
            <a:endParaRPr lang="en-US" sz="3200" dirty="0">
              <a:effectLst>
                <a:glow rad="228600">
                  <a:schemeClr val="accent2">
                    <a:satMod val="175000"/>
                    <a:alpha val="40000"/>
                  </a:schemeClr>
                </a:glow>
              </a:effectLst>
            </a:endParaRPr>
          </a:p>
        </p:txBody>
      </p:sp>
      <p:sp>
        <p:nvSpPr>
          <p:cNvPr id="3" name="عنصر نائب للمحتوى 2"/>
          <p:cNvSpPr>
            <a:spLocks noGrp="1"/>
          </p:cNvSpPr>
          <p:nvPr>
            <p:ph sz="quarter" idx="1"/>
          </p:nvPr>
        </p:nvSpPr>
        <p:spPr>
          <a:xfrm>
            <a:off x="457200" y="1744216"/>
            <a:ext cx="8229600" cy="4925144"/>
          </a:xfrm>
          <a:ln/>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a:lnSpc>
                <a:spcPct val="170000"/>
              </a:lnSpc>
            </a:pPr>
            <a:r>
              <a:rPr lang="en-US" dirty="0">
                <a:effectLst>
                  <a:glow rad="228600">
                    <a:schemeClr val="accent4">
                      <a:satMod val="175000"/>
                      <a:alpha val="40000"/>
                    </a:schemeClr>
                  </a:glow>
                </a:effectLst>
                <a:latin typeface="Times New Roman" pitchFamily="18" charset="0"/>
                <a:cs typeface="Times New Roman" pitchFamily="18" charset="0"/>
              </a:rPr>
              <a:t>growth on this medium is rapid and minute colonies appear after 8-24h. incubation much before the other bacteria grow. Morphology of the bacteria is characteristic when stained smears from colonies on this medium are examined.</a:t>
            </a:r>
          </a:p>
          <a:p>
            <a:pPr>
              <a:lnSpc>
                <a:spcPct val="170000"/>
              </a:lnSpc>
            </a:pPr>
            <a:r>
              <a:rPr lang="en-US" dirty="0" err="1">
                <a:effectLst>
                  <a:glow rad="228600">
                    <a:schemeClr val="accent4">
                      <a:satMod val="175000"/>
                      <a:alpha val="40000"/>
                    </a:schemeClr>
                  </a:glow>
                </a:effectLst>
                <a:latin typeface="Times New Roman" pitchFamily="18" charset="0"/>
                <a:cs typeface="Times New Roman" pitchFamily="18" charset="0"/>
              </a:rPr>
              <a:t>Sinse</a:t>
            </a:r>
            <a:r>
              <a:rPr lang="en-US" dirty="0">
                <a:effectLst>
                  <a:glow rad="228600">
                    <a:schemeClr val="accent4">
                      <a:satMod val="175000"/>
                      <a:alpha val="40000"/>
                    </a:schemeClr>
                  </a:glow>
                </a:effectLst>
                <a:latin typeface="Times New Roman" pitchFamily="18" charset="0"/>
                <a:cs typeface="Times New Roman" pitchFamily="18" charset="0"/>
              </a:rPr>
              <a:t>(the </a:t>
            </a:r>
            <a:r>
              <a:rPr lang="en-US" dirty="0" err="1">
                <a:effectLst>
                  <a:glow rad="228600">
                    <a:schemeClr val="accent4">
                      <a:satMod val="175000"/>
                      <a:alpha val="40000"/>
                    </a:schemeClr>
                  </a:glow>
                </a:effectLst>
                <a:latin typeface="Times New Roman" pitchFamily="18" charset="0"/>
                <a:cs typeface="Times New Roman" pitchFamily="18" charset="0"/>
              </a:rPr>
              <a:t>loefflers</a:t>
            </a:r>
            <a:r>
              <a:rPr lang="en-US" dirty="0">
                <a:effectLst>
                  <a:glow rad="228600">
                    <a:schemeClr val="accent4">
                      <a:satMod val="175000"/>
                      <a:alpha val="40000"/>
                    </a:schemeClr>
                  </a:glow>
                </a:effectLst>
                <a:latin typeface="Times New Roman" pitchFamily="18" charset="0"/>
                <a:cs typeface="Times New Roman" pitchFamily="18" charset="0"/>
              </a:rPr>
              <a:t> medium is 	nutritionally inadequate. For the diphtheria bacillus, unbalanced cell wall synthesis Causes the organism to become pleomorphic and assume their easily recognizable morphology)  colonies on this medium are small ,  opaque  ,white circular disks with regular border , later the border becomes </a:t>
            </a:r>
            <a:r>
              <a:rPr lang="en-US" dirty="0" err="1">
                <a:effectLst>
                  <a:glow rad="228600">
                    <a:schemeClr val="accent4">
                      <a:satMod val="175000"/>
                      <a:alpha val="40000"/>
                    </a:schemeClr>
                  </a:glow>
                </a:effectLst>
                <a:latin typeface="Times New Roman" pitchFamily="18" charset="0"/>
                <a:cs typeface="Times New Roman" pitchFamily="18" charset="0"/>
              </a:rPr>
              <a:t>crenated</a:t>
            </a:r>
            <a:r>
              <a:rPr lang="en-US" dirty="0">
                <a:effectLst>
                  <a:glow rad="228600">
                    <a:schemeClr val="accent4">
                      <a:satMod val="175000"/>
                      <a:alpha val="40000"/>
                    </a:schemeClr>
                  </a:glow>
                </a:effectLst>
                <a:latin typeface="Times New Roman" pitchFamily="18" charset="0"/>
                <a:cs typeface="Times New Roman" pitchFamily="18" charset="0"/>
              </a:rPr>
              <a:t> and the </a:t>
            </a:r>
            <a:r>
              <a:rPr lang="en-US" dirty="0" err="1">
                <a:effectLst>
                  <a:glow rad="228600">
                    <a:schemeClr val="accent4">
                      <a:satMod val="175000"/>
                      <a:alpha val="40000"/>
                    </a:schemeClr>
                  </a:glow>
                </a:effectLst>
                <a:latin typeface="Times New Roman" pitchFamily="18" charset="0"/>
                <a:cs typeface="Times New Roman" pitchFamily="18" charset="0"/>
              </a:rPr>
              <a:t>centre</a:t>
            </a:r>
            <a:r>
              <a:rPr lang="en-US" dirty="0">
                <a:effectLst>
                  <a:glow rad="228600">
                    <a:schemeClr val="accent4">
                      <a:satMod val="175000"/>
                      <a:alpha val="40000"/>
                    </a:schemeClr>
                  </a:glow>
                </a:effectLst>
                <a:latin typeface="Times New Roman" pitchFamily="18" charset="0"/>
                <a:cs typeface="Times New Roman" pitchFamily="18" charset="0"/>
              </a:rPr>
              <a:t> becomes elevated and yellow in color.  </a:t>
            </a:r>
          </a:p>
        </p:txBody>
      </p:sp>
    </p:spTree>
    <p:extLst>
      <p:ext uri="{BB962C8B-B14F-4D97-AF65-F5344CB8AC3E}">
        <p14:creationId xmlns:p14="http://schemas.microsoft.com/office/powerpoint/2010/main" val="567913152"/>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outVertical)">
                                      <p:cBhvr>
                                        <p:cTn id="7" dur="1000"/>
                                        <p:tgtEl>
                                          <p:spTgt spid="3">
                                            <p:bg/>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outVertical)">
                                      <p:cBhvr>
                                        <p:cTn id="10" dur="1000"/>
                                        <p:tgtEl>
                                          <p:spTgt spid="3">
                                            <p:txEl>
                                              <p:pRg st="0" end="0"/>
                                            </p:txEl>
                                          </p:spTgt>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outVertical)">
                                      <p:cBhvr>
                                        <p:cTn id="13" dur="1000"/>
                                        <p:tgtEl>
                                          <p:spTgt spid="3">
                                            <p:txEl>
                                              <p:pRg st="1" end="1"/>
                                            </p:txEl>
                                          </p:spTgt>
                                        </p:tgtEl>
                                      </p:cBhvr>
                                    </p:animEffect>
                                  </p:childTnLst>
                                </p:cTn>
                              </p:par>
                            </p:childTnLst>
                          </p:cTn>
                        </p:par>
                        <p:par>
                          <p:cTn id="14" fill="hold">
                            <p:stCondLst>
                              <p:cond delay="1000"/>
                            </p:stCondLst>
                            <p:childTnLst>
                              <p:par>
                                <p:cTn id="15" presetID="34" presetClass="emph" presetSubtype="0" fill="hold" grpId="0" nodeType="afterEffect">
                                  <p:stCondLst>
                                    <p:cond delay="0"/>
                                  </p:stCondLst>
                                  <p:iterate type="lt">
                                    <p:tmPct val="10000"/>
                                  </p:iterate>
                                  <p:childTnLst>
                                    <p:animMotion origin="layout" path="M 0.0 0.0 L 0.0 -0.07213" pathEditMode="relative" ptsTypes="">
                                      <p:cBhvr>
                                        <p:cTn id="16" dur="625" accel="50000" decel="50000" autoRev="1" fill="hold">
                                          <p:stCondLst>
                                            <p:cond delay="0"/>
                                          </p:stCondLst>
                                        </p:cTn>
                                        <p:tgtEl>
                                          <p:spTgt spid="2"/>
                                        </p:tgtEl>
                                        <p:attrNameLst>
                                          <p:attrName>ppt_x</p:attrName>
                                          <p:attrName>ppt_y</p:attrName>
                                        </p:attrNameLst>
                                      </p:cBhvr>
                                    </p:animMotion>
                                    <p:animRot by="1500000">
                                      <p:cBhvr>
                                        <p:cTn id="17" dur="313" fill="hold">
                                          <p:stCondLst>
                                            <p:cond delay="0"/>
                                          </p:stCondLst>
                                        </p:cTn>
                                        <p:tgtEl>
                                          <p:spTgt spid="2"/>
                                        </p:tgtEl>
                                        <p:attrNameLst>
                                          <p:attrName>r</p:attrName>
                                        </p:attrNameLst>
                                      </p:cBhvr>
                                    </p:animRot>
                                    <p:animRot by="-1500000">
                                      <p:cBhvr>
                                        <p:cTn id="18" dur="313" fill="hold">
                                          <p:stCondLst>
                                            <p:cond delay="313"/>
                                          </p:stCondLst>
                                        </p:cTn>
                                        <p:tgtEl>
                                          <p:spTgt spid="2"/>
                                        </p:tgtEl>
                                        <p:attrNameLst>
                                          <p:attrName>r</p:attrName>
                                        </p:attrNameLst>
                                      </p:cBhvr>
                                    </p:animRot>
                                    <p:animRot by="-1500000">
                                      <p:cBhvr>
                                        <p:cTn id="19" dur="313" fill="hold">
                                          <p:stCondLst>
                                            <p:cond delay="625"/>
                                          </p:stCondLst>
                                        </p:cTn>
                                        <p:tgtEl>
                                          <p:spTgt spid="2"/>
                                        </p:tgtEl>
                                        <p:attrNameLst>
                                          <p:attrName>r</p:attrName>
                                        </p:attrNameLst>
                                      </p:cBhvr>
                                    </p:animRot>
                                    <p:animRot by="1500000">
                                      <p:cBhvr>
                                        <p:cTn id="20" dur="313" fill="hold">
                                          <p:stCondLst>
                                            <p:cond delay="938"/>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animBg="1"/>
    </p:bld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980728"/>
            <a:ext cx="8784976" cy="5616624"/>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0" indent="0" algn="justLow">
              <a:lnSpc>
                <a:spcPct val="150000"/>
              </a:lnSpc>
              <a:buNone/>
            </a:pPr>
            <a:r>
              <a:rPr lang="en-US" sz="2400" dirty="0">
                <a:solidFill>
                  <a:srgbClr val="002060"/>
                </a:solidFill>
                <a:effectLst>
                  <a:glow rad="228600">
                    <a:schemeClr val="accent4">
                      <a:satMod val="175000"/>
                      <a:alpha val="40000"/>
                    </a:schemeClr>
                  </a:glow>
                </a:effectLst>
              </a:rPr>
              <a:t>Three varieties of diphtheria bacillus , the gravis </a:t>
            </a:r>
            <a:r>
              <a:rPr lang="en-US" sz="2400" dirty="0" err="1">
                <a:solidFill>
                  <a:srgbClr val="002060"/>
                </a:solidFill>
                <a:effectLst>
                  <a:glow rad="228600">
                    <a:schemeClr val="accent4">
                      <a:satMod val="175000"/>
                      <a:alpha val="40000"/>
                    </a:schemeClr>
                  </a:glow>
                </a:effectLst>
              </a:rPr>
              <a:t>intermedius</a:t>
            </a:r>
            <a:r>
              <a:rPr lang="en-US" sz="2400" dirty="0">
                <a:solidFill>
                  <a:srgbClr val="002060"/>
                </a:solidFill>
                <a:effectLst>
                  <a:glow rad="228600">
                    <a:schemeClr val="accent4">
                      <a:satMod val="175000"/>
                      <a:alpha val="40000"/>
                    </a:schemeClr>
                  </a:glow>
                </a:effectLst>
              </a:rPr>
              <a:t> and </a:t>
            </a:r>
            <a:r>
              <a:rPr lang="en-US" sz="2400" dirty="0" err="1">
                <a:solidFill>
                  <a:srgbClr val="002060"/>
                </a:solidFill>
                <a:effectLst>
                  <a:glow rad="228600">
                    <a:schemeClr val="accent4">
                      <a:satMod val="175000"/>
                      <a:alpha val="40000"/>
                    </a:schemeClr>
                  </a:glow>
                </a:effectLst>
              </a:rPr>
              <a:t>mitis</a:t>
            </a:r>
            <a:r>
              <a:rPr lang="en-US" sz="2400" dirty="0">
                <a:solidFill>
                  <a:srgbClr val="002060"/>
                </a:solidFill>
                <a:effectLst>
                  <a:glow rad="228600">
                    <a:schemeClr val="accent4">
                      <a:satMod val="175000"/>
                      <a:alpha val="40000"/>
                    </a:schemeClr>
                  </a:glow>
                </a:effectLst>
              </a:rPr>
              <a:t> are recognized on this medium . it has been known that potassium </a:t>
            </a:r>
            <a:r>
              <a:rPr lang="en-US" sz="2400" dirty="0" err="1">
                <a:solidFill>
                  <a:srgbClr val="002060"/>
                </a:solidFill>
                <a:effectLst>
                  <a:glow rad="228600">
                    <a:schemeClr val="accent4">
                      <a:satMod val="175000"/>
                      <a:alpha val="40000"/>
                    </a:schemeClr>
                  </a:glow>
                </a:effectLst>
              </a:rPr>
              <a:t>tellurite</a:t>
            </a:r>
            <a:r>
              <a:rPr lang="en-US" sz="2400" dirty="0">
                <a:solidFill>
                  <a:srgbClr val="002060"/>
                </a:solidFill>
                <a:effectLst>
                  <a:glow rad="228600">
                    <a:schemeClr val="accent4">
                      <a:satMod val="175000"/>
                      <a:alpha val="40000"/>
                    </a:schemeClr>
                  </a:glow>
                </a:effectLst>
              </a:rPr>
              <a:t> in amounts that inhibit the growth of most bacteria has little effect on C. </a:t>
            </a:r>
            <a:r>
              <a:rPr lang="en-US" sz="2400" i="1" dirty="0" err="1">
                <a:solidFill>
                  <a:srgbClr val="002060"/>
                </a:solidFill>
                <a:effectLst>
                  <a:glow rad="228600">
                    <a:schemeClr val="accent4">
                      <a:satMod val="175000"/>
                      <a:alpha val="40000"/>
                    </a:schemeClr>
                  </a:glow>
                </a:effectLst>
              </a:rPr>
              <a:t>diphtheriae</a:t>
            </a:r>
            <a:r>
              <a:rPr lang="en-US" sz="2400" i="1" dirty="0">
                <a:solidFill>
                  <a:srgbClr val="002060"/>
                </a:solidFill>
                <a:effectLst>
                  <a:glow rad="228600">
                    <a:schemeClr val="accent4">
                      <a:satMod val="175000"/>
                      <a:alpha val="40000"/>
                    </a:schemeClr>
                  </a:glow>
                </a:effectLst>
              </a:rPr>
              <a:t> </a:t>
            </a:r>
            <a:r>
              <a:rPr lang="en-US" sz="2400" dirty="0">
                <a:solidFill>
                  <a:srgbClr val="002060"/>
                </a:solidFill>
                <a:effectLst>
                  <a:glow rad="228600">
                    <a:schemeClr val="accent4">
                      <a:satMod val="175000"/>
                      <a:alpha val="40000"/>
                    </a:schemeClr>
                  </a:glow>
                </a:effectLst>
              </a:rPr>
              <a:t>and this provides a selective means for isolate and diagnosis ( </a:t>
            </a:r>
            <a:r>
              <a:rPr lang="en-US" sz="2400" dirty="0" err="1">
                <a:solidFill>
                  <a:srgbClr val="002060"/>
                </a:solidFill>
                <a:effectLst>
                  <a:glow rad="228600">
                    <a:schemeClr val="accent4">
                      <a:satMod val="175000"/>
                      <a:alpha val="40000"/>
                    </a:schemeClr>
                  </a:glow>
                </a:effectLst>
              </a:rPr>
              <a:t>tellurite</a:t>
            </a:r>
            <a:r>
              <a:rPr lang="en-US" sz="2400" dirty="0">
                <a:solidFill>
                  <a:srgbClr val="002060"/>
                </a:solidFill>
                <a:effectLst>
                  <a:glow rad="228600">
                    <a:schemeClr val="accent4">
                      <a:satMod val="175000"/>
                      <a:alpha val="40000"/>
                    </a:schemeClr>
                  </a:glow>
                </a:effectLst>
              </a:rPr>
              <a:t> reduction occurs with in the bacteria after the </a:t>
            </a:r>
            <a:r>
              <a:rPr lang="en-US" sz="2400" dirty="0" err="1">
                <a:solidFill>
                  <a:srgbClr val="002060"/>
                </a:solidFill>
                <a:effectLst>
                  <a:glow rad="228600">
                    <a:schemeClr val="accent4">
                      <a:satMod val="175000"/>
                      <a:alpha val="40000"/>
                    </a:schemeClr>
                  </a:glow>
                </a:effectLst>
              </a:rPr>
              <a:t>tellurite</a:t>
            </a:r>
            <a:r>
              <a:rPr lang="en-US" sz="2400" dirty="0">
                <a:solidFill>
                  <a:srgbClr val="002060"/>
                </a:solidFill>
                <a:effectLst>
                  <a:glow rad="228600">
                    <a:schemeClr val="accent4">
                      <a:satMod val="175000"/>
                      <a:alpha val="40000"/>
                    </a:schemeClr>
                  </a:glow>
                </a:effectLst>
              </a:rPr>
              <a:t> passes the cell membrane , it is reduced to the metal tellurium ) giving grey or black color to colonies the gravis causing the most severe and the </a:t>
            </a:r>
            <a:r>
              <a:rPr lang="en-US" sz="2400" dirty="0" err="1">
                <a:solidFill>
                  <a:srgbClr val="002060"/>
                </a:solidFill>
                <a:effectLst>
                  <a:glow rad="228600">
                    <a:schemeClr val="accent4">
                      <a:satMod val="175000"/>
                      <a:alpha val="40000"/>
                    </a:schemeClr>
                  </a:glow>
                </a:effectLst>
              </a:rPr>
              <a:t>mitis</a:t>
            </a:r>
            <a:r>
              <a:rPr lang="en-US" sz="2400" dirty="0">
                <a:solidFill>
                  <a:srgbClr val="002060"/>
                </a:solidFill>
                <a:effectLst>
                  <a:glow rad="228600">
                    <a:schemeClr val="accent4">
                      <a:satMod val="175000"/>
                      <a:alpha val="40000"/>
                    </a:schemeClr>
                  </a:glow>
                </a:effectLst>
              </a:rPr>
              <a:t> the mild variety with the </a:t>
            </a:r>
            <a:r>
              <a:rPr lang="en-US" sz="2400" dirty="0" err="1">
                <a:solidFill>
                  <a:srgbClr val="002060"/>
                </a:solidFill>
                <a:effectLst>
                  <a:glow rad="228600">
                    <a:schemeClr val="accent4">
                      <a:satMod val="175000"/>
                      <a:alpha val="40000"/>
                    </a:schemeClr>
                  </a:glow>
                </a:effectLst>
              </a:rPr>
              <a:t>intermedius</a:t>
            </a:r>
            <a:r>
              <a:rPr lang="en-US" sz="2400" dirty="0">
                <a:solidFill>
                  <a:srgbClr val="002060"/>
                </a:solidFill>
                <a:effectLst>
                  <a:glow rad="228600">
                    <a:schemeClr val="accent4">
                      <a:satMod val="175000"/>
                      <a:alpha val="40000"/>
                    </a:schemeClr>
                  </a:glow>
                </a:effectLst>
              </a:rPr>
              <a:t> being responsible for diseases of intermediate severity . the gravis and </a:t>
            </a:r>
            <a:r>
              <a:rPr lang="en-US" sz="2400" dirty="0" err="1">
                <a:solidFill>
                  <a:srgbClr val="002060"/>
                </a:solidFill>
                <a:effectLst>
                  <a:glow rad="228600">
                    <a:schemeClr val="accent4">
                      <a:satMod val="175000"/>
                      <a:alpha val="40000"/>
                    </a:schemeClr>
                  </a:glow>
                </a:effectLst>
              </a:rPr>
              <a:t>intermedius</a:t>
            </a:r>
            <a:r>
              <a:rPr lang="en-US" sz="2400" dirty="0">
                <a:solidFill>
                  <a:srgbClr val="002060"/>
                </a:solidFill>
                <a:effectLst>
                  <a:glow rad="228600">
                    <a:schemeClr val="accent4">
                      <a:satMod val="175000"/>
                      <a:alpha val="40000"/>
                    </a:schemeClr>
                  </a:glow>
                </a:effectLst>
              </a:rPr>
              <a:t> types are associated with high case fatality rate , whereas </a:t>
            </a:r>
            <a:r>
              <a:rPr lang="en-US" sz="2400" dirty="0" err="1">
                <a:solidFill>
                  <a:srgbClr val="002060"/>
                </a:solidFill>
                <a:effectLst>
                  <a:glow rad="228600">
                    <a:schemeClr val="accent4">
                      <a:satMod val="175000"/>
                      <a:alpha val="40000"/>
                    </a:schemeClr>
                  </a:glow>
                </a:effectLst>
              </a:rPr>
              <a:t>mitis</a:t>
            </a:r>
            <a:r>
              <a:rPr lang="en-US" sz="2400" dirty="0">
                <a:solidFill>
                  <a:srgbClr val="002060"/>
                </a:solidFill>
                <a:effectLst>
                  <a:glow rad="228600">
                    <a:schemeClr val="accent4">
                      <a:satMod val="175000"/>
                      <a:alpha val="40000"/>
                    </a:schemeClr>
                  </a:glow>
                </a:effectLst>
              </a:rPr>
              <a:t> infections are less lethal </a:t>
            </a:r>
            <a:r>
              <a:rPr lang="en-US" sz="2400" dirty="0" smtClean="0">
                <a:solidFill>
                  <a:srgbClr val="002060"/>
                </a:solidFill>
                <a:effectLst>
                  <a:glow rad="228600">
                    <a:schemeClr val="accent4">
                      <a:satMod val="175000"/>
                      <a:alpha val="40000"/>
                    </a:schemeClr>
                  </a:glow>
                </a:effectLst>
              </a:rPr>
              <a:t>.</a:t>
            </a:r>
            <a:endParaRPr lang="en-US" sz="2400" dirty="0">
              <a:solidFill>
                <a:srgbClr val="002060"/>
              </a:solidFill>
              <a:effectLst>
                <a:glow rad="228600">
                  <a:schemeClr val="accent4">
                    <a:satMod val="175000"/>
                    <a:alpha val="40000"/>
                  </a:schemeClr>
                </a:glow>
              </a:effectLst>
            </a:endParaRPr>
          </a:p>
        </p:txBody>
      </p:sp>
      <p:sp>
        <p:nvSpPr>
          <p:cNvPr id="4" name="عنوان 3"/>
          <p:cNvSpPr>
            <a:spLocks noGrp="1"/>
          </p:cNvSpPr>
          <p:nvPr>
            <p:ph type="title"/>
          </p:nvPr>
        </p:nvSpPr>
        <p:spPr>
          <a:xfrm>
            <a:off x="251520" y="188640"/>
            <a:ext cx="8686800" cy="838200"/>
          </a:xfrm>
        </p:spPr>
        <p:txBody>
          <a:bodyPr>
            <a:normAutofit/>
          </a:bodyPr>
          <a:lstStyle/>
          <a:p>
            <a:pPr algn="ctr"/>
            <a:r>
              <a:rPr lang="en-GB" b="1" cap="none" dirty="0" smtClean="0">
                <a:solidFill>
                  <a:srgbClr val="0070C0"/>
                </a:solidFill>
                <a:effectLst/>
              </a:rPr>
              <a:t>B</a:t>
            </a:r>
            <a:r>
              <a:rPr lang="en-US" b="1" cap="none" dirty="0" err="1" smtClean="0">
                <a:solidFill>
                  <a:srgbClr val="0070C0"/>
                </a:solidFill>
                <a:effectLst/>
              </a:rPr>
              <a:t>lood</a:t>
            </a:r>
            <a:r>
              <a:rPr lang="en-US" b="1" cap="none" dirty="0" smtClean="0">
                <a:solidFill>
                  <a:srgbClr val="0070C0"/>
                </a:solidFill>
                <a:effectLst/>
              </a:rPr>
              <a:t>  </a:t>
            </a:r>
            <a:r>
              <a:rPr lang="en-US" b="1" cap="none" dirty="0" err="1" smtClean="0">
                <a:solidFill>
                  <a:srgbClr val="0070C0"/>
                </a:solidFill>
                <a:effectLst/>
              </a:rPr>
              <a:t>tellurite</a:t>
            </a:r>
            <a:r>
              <a:rPr lang="en-US" b="1" cap="none" dirty="0" smtClean="0">
                <a:solidFill>
                  <a:srgbClr val="0070C0"/>
                </a:solidFill>
                <a:effectLst/>
              </a:rPr>
              <a:t> medium</a:t>
            </a:r>
            <a:endParaRPr lang="en-US" cap="none" dirty="0">
              <a:solidFill>
                <a:srgbClr val="0070C0"/>
              </a:solidFill>
            </a:endParaRPr>
          </a:p>
        </p:txBody>
      </p:sp>
    </p:spTree>
    <p:extLst>
      <p:ext uri="{BB962C8B-B14F-4D97-AF65-F5344CB8AC3E}">
        <p14:creationId xmlns:p14="http://schemas.microsoft.com/office/powerpoint/2010/main" val="2299246016"/>
      </p:ext>
    </p:extLst>
  </p:cSld>
  <p:clrMapOvr>
    <a:masterClrMapping/>
  </p:clrMapOvr>
  <mc:AlternateContent xmlns:mc="http://schemas.openxmlformats.org/markup-compatibility/2006" xmlns:p14="http://schemas.microsoft.com/office/powerpoint/2010/main">
    <mc:Choice Requires="p14">
      <p:transition spd="slow" p14:dur="27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36" presetClass="emph" presetSubtype="0" fill="hold" grpId="0" nodeType="afterEffect">
                                  <p:stCondLst>
                                    <p:cond delay="0"/>
                                  </p:stCondLst>
                                  <p:iterate type="lt">
                                    <p:tmPct val="10000"/>
                                  </p:iterate>
                                  <p:childTnLst>
                                    <p:animScale>
                                      <p:cBhvr>
                                        <p:cTn id="12" dur="375" autoRev="1" fill="hold">
                                          <p:stCondLst>
                                            <p:cond delay="0"/>
                                          </p:stCondLst>
                                        </p:cTn>
                                        <p:tgtEl>
                                          <p:spTgt spid="4"/>
                                        </p:tgtEl>
                                      </p:cBhvr>
                                      <p:to x="80000" y="100000"/>
                                    </p:animScale>
                                    <p:anim by="(#ppt_w*0.10)" calcmode="lin" valueType="num">
                                      <p:cBhvr>
                                        <p:cTn id="13" dur="375" autoRev="1" fill="hold">
                                          <p:stCondLst>
                                            <p:cond delay="0"/>
                                          </p:stCondLst>
                                        </p:cTn>
                                        <p:tgtEl>
                                          <p:spTgt spid="4"/>
                                        </p:tgtEl>
                                        <p:attrNameLst>
                                          <p:attrName>ppt_x</p:attrName>
                                        </p:attrNameLst>
                                      </p:cBhvr>
                                    </p:anim>
                                    <p:anim by="(-#ppt_w*0.10)" calcmode="lin" valueType="num">
                                      <p:cBhvr>
                                        <p:cTn id="14" dur="375" autoRev="1" fill="hold">
                                          <p:stCondLst>
                                            <p:cond delay="0"/>
                                          </p:stCondLst>
                                        </p:cTn>
                                        <p:tgtEl>
                                          <p:spTgt spid="4"/>
                                        </p:tgtEl>
                                        <p:attrNameLst>
                                          <p:attrName>ppt_y</p:attrName>
                                        </p:attrNameLst>
                                      </p:cBhvr>
                                    </p:anim>
                                    <p:animRot by="-480000">
                                      <p:cBhvr>
                                        <p:cTn id="15" dur="375"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548640"/>
            <a:ext cx="8424936" cy="5904696"/>
          </a:xfrm>
          <a:noFill/>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justLow">
              <a:lnSpc>
                <a:spcPct val="150000"/>
              </a:lnSpc>
            </a:pPr>
            <a:r>
              <a:rPr lang="en-US" b="1" dirty="0">
                <a:solidFill>
                  <a:srgbClr val="FFFF00"/>
                </a:solidFill>
                <a:effectLst>
                  <a:glow rad="228600">
                    <a:schemeClr val="accent4">
                      <a:satMod val="175000"/>
                      <a:alpha val="40000"/>
                    </a:schemeClr>
                  </a:glow>
                </a:effectLst>
              </a:rPr>
              <a:t>Biochemical reaction:</a:t>
            </a:r>
            <a:endParaRPr lang="en-US" dirty="0">
              <a:solidFill>
                <a:srgbClr val="FFFF00"/>
              </a:solidFill>
              <a:effectLst>
                <a:glow rad="228600">
                  <a:schemeClr val="accent4">
                    <a:satMod val="175000"/>
                    <a:alpha val="40000"/>
                  </a:schemeClr>
                </a:glow>
              </a:effectLst>
            </a:endParaRPr>
          </a:p>
          <a:p>
            <a:pPr marL="45720" indent="0" algn="justLow">
              <a:lnSpc>
                <a:spcPct val="150000"/>
              </a:lnSpc>
              <a:buNone/>
            </a:pPr>
            <a:r>
              <a:rPr lang="en-US" i="1" dirty="0" err="1" smtClean="0">
                <a:solidFill>
                  <a:schemeClr val="tx1"/>
                </a:solidFill>
                <a:effectLst>
                  <a:glow rad="228600">
                    <a:schemeClr val="accent2">
                      <a:satMod val="175000"/>
                      <a:alpha val="40000"/>
                    </a:schemeClr>
                  </a:glow>
                </a:effectLst>
              </a:rPr>
              <a:t>C.diphtheriae</a:t>
            </a:r>
            <a:r>
              <a:rPr lang="en-US" i="1" dirty="0" smtClean="0">
                <a:solidFill>
                  <a:schemeClr val="tx1"/>
                </a:solidFill>
                <a:effectLst>
                  <a:glow rad="228600">
                    <a:schemeClr val="accent2">
                      <a:satMod val="175000"/>
                      <a:alpha val="40000"/>
                    </a:schemeClr>
                  </a:glow>
                </a:effectLst>
              </a:rPr>
              <a:t> </a:t>
            </a:r>
            <a:r>
              <a:rPr lang="en-US" dirty="0">
                <a:solidFill>
                  <a:schemeClr val="tx1"/>
                </a:solidFill>
                <a:effectLst>
                  <a:glow rad="228600">
                    <a:schemeClr val="accent2">
                      <a:satMod val="175000"/>
                      <a:alpha val="40000"/>
                    </a:schemeClr>
                  </a:glow>
                </a:effectLst>
              </a:rPr>
              <a:t>ferment  with  acid production glucose </a:t>
            </a:r>
            <a:r>
              <a:rPr lang="en-US" dirty="0" err="1">
                <a:solidFill>
                  <a:schemeClr val="tx1"/>
                </a:solidFill>
                <a:effectLst>
                  <a:glow rad="228600">
                    <a:schemeClr val="accent2">
                      <a:satMod val="175000"/>
                      <a:alpha val="40000"/>
                    </a:schemeClr>
                  </a:glow>
                </a:effectLst>
              </a:rPr>
              <a:t>galactose</a:t>
            </a:r>
            <a:r>
              <a:rPr lang="en-US" dirty="0">
                <a:solidFill>
                  <a:schemeClr val="tx1"/>
                </a:solidFill>
                <a:effectLst>
                  <a:glow rad="228600">
                    <a:schemeClr val="accent2">
                      <a:satMod val="175000"/>
                      <a:alpha val="40000"/>
                    </a:schemeClr>
                  </a:glow>
                </a:effectLst>
              </a:rPr>
              <a:t> , maltose and dextrin . it  does not  ferment lactose  , sucrose, </a:t>
            </a:r>
            <a:r>
              <a:rPr lang="en-US" dirty="0" err="1">
                <a:solidFill>
                  <a:schemeClr val="tx1"/>
                </a:solidFill>
                <a:effectLst>
                  <a:glow rad="228600">
                    <a:schemeClr val="accent2">
                      <a:satMod val="175000"/>
                      <a:alpha val="40000"/>
                    </a:schemeClr>
                  </a:glow>
                </a:effectLst>
              </a:rPr>
              <a:t>mannitol</a:t>
            </a:r>
            <a:r>
              <a:rPr lang="en-US" dirty="0">
                <a:solidFill>
                  <a:schemeClr val="tx1"/>
                </a:solidFill>
                <a:effectLst>
                  <a:glow rad="228600">
                    <a:schemeClr val="accent2">
                      <a:satMod val="175000"/>
                      <a:alpha val="40000"/>
                    </a:schemeClr>
                  </a:glow>
                </a:effectLst>
              </a:rPr>
              <a:t> and does not </a:t>
            </a:r>
            <a:r>
              <a:rPr lang="en-US" dirty="0" err="1">
                <a:solidFill>
                  <a:schemeClr val="tx1"/>
                </a:solidFill>
                <a:effectLst>
                  <a:glow rad="228600">
                    <a:schemeClr val="accent2">
                      <a:satMod val="175000"/>
                      <a:alpha val="40000"/>
                    </a:schemeClr>
                  </a:glow>
                </a:effectLst>
              </a:rPr>
              <a:t>liquenfy</a:t>
            </a:r>
            <a:r>
              <a:rPr lang="en-US" dirty="0">
                <a:solidFill>
                  <a:schemeClr val="tx1"/>
                </a:solidFill>
                <a:effectLst>
                  <a:glow rad="228600">
                    <a:schemeClr val="accent2">
                      <a:satMod val="175000"/>
                      <a:alpha val="40000"/>
                    </a:schemeClr>
                  </a:glow>
                </a:effectLst>
              </a:rPr>
              <a:t> gelatin .</a:t>
            </a:r>
            <a:r>
              <a:rPr lang="en-US" b="1" dirty="0">
                <a:solidFill>
                  <a:schemeClr val="tx1"/>
                </a:solidFill>
                <a:effectLst>
                  <a:glow rad="228600">
                    <a:schemeClr val="accent2">
                      <a:satMod val="175000"/>
                      <a:alpha val="40000"/>
                    </a:schemeClr>
                  </a:glow>
                </a:effectLst>
              </a:rPr>
              <a:t>H</a:t>
            </a:r>
            <a:r>
              <a:rPr lang="en-US" b="1" baseline="-25000" dirty="0">
                <a:solidFill>
                  <a:schemeClr val="tx1"/>
                </a:solidFill>
                <a:effectLst>
                  <a:glow rad="228600">
                    <a:schemeClr val="accent2">
                      <a:satMod val="175000"/>
                      <a:alpha val="40000"/>
                    </a:schemeClr>
                  </a:glow>
                </a:effectLst>
              </a:rPr>
              <a:t>2</a:t>
            </a:r>
            <a:r>
              <a:rPr lang="en-US" b="1" dirty="0">
                <a:solidFill>
                  <a:schemeClr val="tx1"/>
                </a:solidFill>
                <a:effectLst>
                  <a:glow rad="228600">
                    <a:schemeClr val="accent2">
                      <a:satMod val="175000"/>
                      <a:alpha val="40000"/>
                    </a:schemeClr>
                  </a:glow>
                </a:effectLst>
              </a:rPr>
              <a:t>S(+), </a:t>
            </a:r>
            <a:r>
              <a:rPr lang="en-US" dirty="0">
                <a:solidFill>
                  <a:schemeClr val="tx1"/>
                </a:solidFill>
                <a:effectLst>
                  <a:glow rad="228600">
                    <a:schemeClr val="accent2">
                      <a:satMod val="175000"/>
                      <a:alpha val="40000"/>
                    </a:schemeClr>
                  </a:glow>
                </a:effectLst>
              </a:rPr>
              <a:t>catalase</a:t>
            </a:r>
            <a:r>
              <a:rPr lang="en-US" b="1" dirty="0">
                <a:solidFill>
                  <a:schemeClr val="tx1"/>
                </a:solidFill>
                <a:effectLst>
                  <a:glow rad="228600">
                    <a:schemeClr val="accent2">
                      <a:satMod val="175000"/>
                      <a:alpha val="40000"/>
                    </a:schemeClr>
                  </a:glow>
                </a:effectLst>
              </a:rPr>
              <a:t>(+).</a:t>
            </a:r>
            <a:endParaRPr lang="en-US" dirty="0">
              <a:solidFill>
                <a:schemeClr val="tx1"/>
              </a:solidFill>
              <a:effectLst>
                <a:glow rad="228600">
                  <a:schemeClr val="accent2">
                    <a:satMod val="175000"/>
                    <a:alpha val="40000"/>
                  </a:schemeClr>
                </a:glow>
              </a:effectLst>
            </a:endParaRPr>
          </a:p>
          <a:p>
            <a:pPr algn="justLow">
              <a:lnSpc>
                <a:spcPct val="150000"/>
              </a:lnSpc>
            </a:pPr>
            <a:r>
              <a:rPr lang="en-US" b="1" dirty="0">
                <a:solidFill>
                  <a:srgbClr val="FFFF00"/>
                </a:solidFill>
                <a:effectLst>
                  <a:glow rad="228600">
                    <a:schemeClr val="accent2">
                      <a:satMod val="175000"/>
                      <a:alpha val="40000"/>
                    </a:schemeClr>
                  </a:glow>
                </a:effectLst>
              </a:rPr>
              <a:t>Diphtheria toxin:</a:t>
            </a:r>
            <a:endParaRPr lang="en-US" dirty="0">
              <a:solidFill>
                <a:srgbClr val="FFFF00"/>
              </a:solidFill>
              <a:effectLst>
                <a:glow rad="228600">
                  <a:schemeClr val="accent2">
                    <a:satMod val="175000"/>
                    <a:alpha val="40000"/>
                  </a:schemeClr>
                </a:glow>
              </a:effectLst>
            </a:endParaRPr>
          </a:p>
          <a:p>
            <a:pPr marL="45720" indent="0" algn="justLow">
              <a:lnSpc>
                <a:spcPct val="150000"/>
              </a:lnSpc>
              <a:buNone/>
            </a:pPr>
            <a:r>
              <a:rPr lang="en-US" dirty="0" err="1" smtClean="0">
                <a:solidFill>
                  <a:schemeClr val="tx1"/>
                </a:solidFill>
                <a:effectLst>
                  <a:glow rad="228600">
                    <a:schemeClr val="accent2">
                      <a:satMod val="175000"/>
                      <a:alpha val="40000"/>
                    </a:schemeClr>
                  </a:glow>
                </a:effectLst>
              </a:rPr>
              <a:t>Toxigenicity</a:t>
            </a:r>
            <a:r>
              <a:rPr lang="en-US" dirty="0" smtClean="0">
                <a:solidFill>
                  <a:schemeClr val="tx1"/>
                </a:solidFill>
                <a:effectLst>
                  <a:glow rad="228600">
                    <a:schemeClr val="accent2">
                      <a:satMod val="175000"/>
                      <a:alpha val="40000"/>
                    </a:schemeClr>
                  </a:glow>
                </a:effectLst>
              </a:rPr>
              <a:t>  </a:t>
            </a:r>
            <a:r>
              <a:rPr lang="en-US" dirty="0">
                <a:solidFill>
                  <a:schemeClr val="tx1"/>
                </a:solidFill>
                <a:effectLst>
                  <a:glow rad="228600">
                    <a:schemeClr val="accent2">
                      <a:satMod val="175000"/>
                      <a:alpha val="40000"/>
                    </a:schemeClr>
                  </a:glow>
                </a:effectLst>
              </a:rPr>
              <a:t>is under control of the phage gene , virulence is under the control of bacterial gene .</a:t>
            </a:r>
          </a:p>
          <a:p>
            <a:pPr marL="45720" indent="0" algn="justLow">
              <a:lnSpc>
                <a:spcPct val="150000"/>
              </a:lnSpc>
              <a:buNone/>
            </a:pPr>
            <a:r>
              <a:rPr lang="en-US" dirty="0">
                <a:solidFill>
                  <a:schemeClr val="tx1"/>
                </a:solidFill>
                <a:effectLst>
                  <a:glow rad="228600">
                    <a:schemeClr val="accent2">
                      <a:satMod val="175000"/>
                      <a:alpha val="40000"/>
                    </a:schemeClr>
                  </a:glow>
                </a:effectLst>
              </a:rPr>
              <a:t>Production of toxin is markedly influenced by environment and nutritive conditions even strongly toxigenic strains may produce little or no toxin under unfavorable conditions a slight alkaline reaction (</a:t>
            </a:r>
            <a:r>
              <a:rPr lang="en-US" dirty="0" err="1">
                <a:solidFill>
                  <a:schemeClr val="tx1"/>
                </a:solidFill>
                <a:effectLst>
                  <a:glow rad="228600">
                    <a:schemeClr val="accent2">
                      <a:satMod val="175000"/>
                      <a:alpha val="40000"/>
                    </a:schemeClr>
                  </a:glow>
                </a:effectLst>
              </a:rPr>
              <a:t>ph</a:t>
            </a:r>
            <a:r>
              <a:rPr lang="en-US" dirty="0">
                <a:solidFill>
                  <a:schemeClr val="tx1"/>
                </a:solidFill>
                <a:effectLst>
                  <a:glow rad="228600">
                    <a:schemeClr val="accent2">
                      <a:satMod val="175000"/>
                      <a:alpha val="40000"/>
                    </a:schemeClr>
                  </a:glow>
                </a:effectLst>
              </a:rPr>
              <a:t> 7.8-8.0) is essential </a:t>
            </a:r>
            <a:r>
              <a:rPr lang="en-US" dirty="0" smtClean="0">
                <a:solidFill>
                  <a:schemeClr val="tx1"/>
                </a:solidFill>
                <a:effectLst>
                  <a:glow rad="228600">
                    <a:schemeClr val="accent2">
                      <a:satMod val="175000"/>
                      <a:alpha val="40000"/>
                    </a:schemeClr>
                  </a:glow>
                </a:effectLst>
              </a:rPr>
              <a:t>.</a:t>
            </a:r>
          </a:p>
          <a:p>
            <a:pPr marL="45720" indent="0" algn="justLow">
              <a:lnSpc>
                <a:spcPct val="150000"/>
              </a:lnSpc>
              <a:buNone/>
            </a:pPr>
            <a:r>
              <a:rPr lang="en-US" dirty="0" smtClean="0">
                <a:solidFill>
                  <a:schemeClr val="tx1"/>
                </a:solidFill>
                <a:effectLst>
                  <a:glow rad="228600">
                    <a:schemeClr val="accent2">
                      <a:satMod val="175000"/>
                      <a:alpha val="40000"/>
                    </a:schemeClr>
                  </a:glow>
                </a:effectLst>
              </a:rPr>
              <a:t>Free </a:t>
            </a:r>
            <a:r>
              <a:rPr lang="en-US" dirty="0">
                <a:solidFill>
                  <a:schemeClr val="tx1"/>
                </a:solidFill>
                <a:effectLst>
                  <a:glow rad="228600">
                    <a:schemeClr val="accent2">
                      <a:satMod val="175000"/>
                      <a:alpha val="40000"/>
                    </a:schemeClr>
                  </a:glow>
                </a:effectLst>
              </a:rPr>
              <a:t>access of air is essential peptone is important for the production of toxin . the optimum concentration of iron being 0.14 </a:t>
            </a:r>
            <a:r>
              <a:rPr lang="en-US" dirty="0">
                <a:solidFill>
                  <a:schemeClr val="tx1"/>
                </a:solidFill>
                <a:effectLst>
                  <a:glow rad="228600">
                    <a:schemeClr val="accent2">
                      <a:satMod val="175000"/>
                      <a:alpha val="40000"/>
                    </a:schemeClr>
                  </a:glow>
                </a:effectLst>
                <a:sym typeface="Symbol"/>
              </a:rPr>
              <a:t></a:t>
            </a:r>
            <a:r>
              <a:rPr lang="en-US" dirty="0">
                <a:solidFill>
                  <a:schemeClr val="tx1"/>
                </a:solidFill>
                <a:effectLst>
                  <a:glow rad="228600">
                    <a:schemeClr val="accent2">
                      <a:satMod val="175000"/>
                      <a:alpha val="40000"/>
                    </a:schemeClr>
                  </a:glow>
                </a:effectLst>
              </a:rPr>
              <a:t>g/ml</a:t>
            </a:r>
            <a:r>
              <a:rPr lang="en-US" dirty="0" smtClean="0">
                <a:solidFill>
                  <a:schemeClr val="tx1"/>
                </a:solidFill>
                <a:effectLst>
                  <a:glow rad="228600">
                    <a:schemeClr val="accent2">
                      <a:satMod val="175000"/>
                      <a:alpha val="40000"/>
                    </a:schemeClr>
                  </a:glow>
                </a:effectLst>
              </a:rPr>
              <a:t>.</a:t>
            </a:r>
            <a:endParaRPr lang="en-US" dirty="0">
              <a:solidFill>
                <a:schemeClr val="tx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117250611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5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500"/>
                            </p:stCondLst>
                            <p:childTnLst>
                              <p:par>
                                <p:cTn id="12" presetID="15"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5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5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3000"/>
                            </p:stCondLst>
                            <p:childTnLst>
                              <p:par>
                                <p:cTn id="19" presetID="15" presetClass="entr" presetSubtype="0" fill="hold" nodeType="after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5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5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5500"/>
                            </p:stCondLst>
                            <p:childTnLst>
                              <p:par>
                                <p:cTn id="26" presetID="15"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15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1" dur="15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7000"/>
                            </p:stCondLst>
                            <p:childTnLst>
                              <p:par>
                                <p:cTn id="33" presetID="15" presetClass="entr" presetSubtype="0"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5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15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8500"/>
                            </p:stCondLst>
                            <p:childTnLst>
                              <p:par>
                                <p:cTn id="40" presetID="15" presetClass="entr" presetSubtype="0" fill="hold"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1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4" dur="15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5" dur="15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476672"/>
            <a:ext cx="7772400" cy="710952"/>
          </a:xfrm>
          <a:ln/>
        </p:spPr>
        <p:style>
          <a:lnRef idx="2">
            <a:schemeClr val="accent1"/>
          </a:lnRef>
          <a:fillRef idx="1">
            <a:schemeClr val="lt1"/>
          </a:fillRef>
          <a:effectRef idx="0">
            <a:schemeClr val="accent1"/>
          </a:effectRef>
          <a:fontRef idx="minor">
            <a:schemeClr val="dk1"/>
          </a:fontRef>
        </p:style>
        <p:txBody>
          <a:bodyPr>
            <a:noAutofit/>
          </a:bodyPr>
          <a:lstStyle/>
          <a:p>
            <a:pPr algn="ctr"/>
            <a:r>
              <a:rPr lang="en-US" sz="3600" b="1" dirty="0">
                <a:solidFill>
                  <a:srgbClr val="0070C0"/>
                </a:solidFill>
              </a:rPr>
              <a:t>Nature of </a:t>
            </a:r>
            <a:r>
              <a:rPr lang="en-US" sz="3600" b="1" dirty="0" smtClean="0">
                <a:solidFill>
                  <a:srgbClr val="0070C0"/>
                </a:solidFill>
              </a:rPr>
              <a:t>toxin</a:t>
            </a:r>
            <a:endParaRPr lang="en-US" sz="3600" dirty="0">
              <a:solidFill>
                <a:srgbClr val="0070C0"/>
              </a:solidFill>
            </a:endParaRPr>
          </a:p>
        </p:txBody>
      </p:sp>
      <p:sp>
        <p:nvSpPr>
          <p:cNvPr id="3" name="عنصر نائب للمحتوى 2"/>
          <p:cNvSpPr>
            <a:spLocks noGrp="1"/>
          </p:cNvSpPr>
          <p:nvPr>
            <p:ph sz="quarter" idx="1"/>
          </p:nvPr>
        </p:nvSpPr>
        <p:spPr>
          <a:xfrm>
            <a:off x="457200" y="1412776"/>
            <a:ext cx="8229600" cy="4896544"/>
          </a:xfrm>
        </p:spPr>
        <p:style>
          <a:lnRef idx="1">
            <a:schemeClr val="accent1"/>
          </a:lnRef>
          <a:fillRef idx="3">
            <a:schemeClr val="accent1"/>
          </a:fillRef>
          <a:effectRef idx="2">
            <a:schemeClr val="accent1"/>
          </a:effectRef>
          <a:fontRef idx="minor">
            <a:schemeClr val="lt1"/>
          </a:fontRef>
        </p:style>
        <p:txBody>
          <a:bodyPr>
            <a:noAutofit/>
          </a:bodyPr>
          <a:lstStyle/>
          <a:p>
            <a:pPr algn="justLow">
              <a:lnSpc>
                <a:spcPct val="150000"/>
              </a:lnSpc>
            </a:pPr>
            <a:r>
              <a:rPr lang="en-US" sz="2000" dirty="0">
                <a:solidFill>
                  <a:srgbClr val="FFFF00"/>
                </a:solidFill>
                <a:effectLst>
                  <a:glow rad="228600">
                    <a:schemeClr val="accent2">
                      <a:satMod val="175000"/>
                      <a:alpha val="40000"/>
                    </a:schemeClr>
                  </a:glow>
                </a:effectLst>
                <a:latin typeface="Times New Roman" pitchFamily="18" charset="0"/>
                <a:cs typeface="Times New Roman" pitchFamily="18" charset="0"/>
              </a:rPr>
              <a:t>It is highly lethal for certain </a:t>
            </a:r>
            <a:r>
              <a:rPr lang="en-US" sz="2000" dirty="0" err="1">
                <a:solidFill>
                  <a:srgbClr val="FFFF00"/>
                </a:solidFill>
                <a:effectLst>
                  <a:glow rad="228600">
                    <a:schemeClr val="accent2">
                      <a:satMod val="175000"/>
                      <a:alpha val="40000"/>
                    </a:schemeClr>
                  </a:glow>
                </a:effectLst>
                <a:latin typeface="Times New Roman" pitchFamily="18" charset="0"/>
                <a:cs typeface="Times New Roman" pitchFamily="18" charset="0"/>
              </a:rPr>
              <a:t>animals.two</a:t>
            </a:r>
            <a:r>
              <a:rPr lang="en-US" sz="2000" dirty="0">
                <a:solidFill>
                  <a:srgbClr val="FFFF00"/>
                </a:solidFill>
                <a:effectLst>
                  <a:glow rad="228600">
                    <a:schemeClr val="accent2">
                      <a:satMod val="175000"/>
                      <a:alpha val="40000"/>
                    </a:schemeClr>
                  </a:glow>
                </a:effectLst>
                <a:latin typeface="Times New Roman" pitchFamily="18" charset="0"/>
                <a:cs typeface="Times New Roman" pitchFamily="18" charset="0"/>
              </a:rPr>
              <a:t> distinct substances designated (A) and (B) enter into its  constitution and  toxins from different  strains may very in relative amount of these constitution .</a:t>
            </a:r>
          </a:p>
          <a:p>
            <a:pPr algn="justLow">
              <a:lnSpc>
                <a:spcPct val="150000"/>
              </a:lnSpc>
            </a:pPr>
            <a:r>
              <a:rPr lang="en-US" sz="2000" dirty="0">
                <a:solidFill>
                  <a:srgbClr val="FFFF00"/>
                </a:solidFill>
                <a:effectLst>
                  <a:glow rad="228600">
                    <a:schemeClr val="accent2">
                      <a:satMod val="175000"/>
                      <a:alpha val="40000"/>
                    </a:schemeClr>
                  </a:glow>
                </a:effectLst>
                <a:latin typeface="Times New Roman" pitchFamily="18" charset="0"/>
                <a:cs typeface="Times New Roman" pitchFamily="18" charset="0"/>
              </a:rPr>
              <a:t>The toxin is heat labile protein and can be converted to toxoid by formalin its toxic action is believed to be due to competitive inhibition of the mammalian respiratory enzymes , cytochrome C. the toxin has special affinity for myocardium , adrenal tissue and nerve endings the toxin is released </a:t>
            </a:r>
            <a:r>
              <a:rPr lang="en-US" sz="2000" dirty="0" err="1">
                <a:solidFill>
                  <a:srgbClr val="FFFF00"/>
                </a:solidFill>
                <a:effectLst>
                  <a:glow rad="228600">
                    <a:schemeClr val="accent2">
                      <a:satMod val="175000"/>
                      <a:alpha val="40000"/>
                    </a:schemeClr>
                  </a:glow>
                </a:effectLst>
                <a:latin typeface="Times New Roman" pitchFamily="18" charset="0"/>
                <a:cs typeface="Times New Roman" pitchFamily="18" charset="0"/>
              </a:rPr>
              <a:t>extracellularly</a:t>
            </a:r>
            <a:r>
              <a:rPr lang="en-US" sz="2000" dirty="0">
                <a:solidFill>
                  <a:srgbClr val="FFFF00"/>
                </a:solidFill>
                <a:effectLst>
                  <a:glow rad="228600">
                    <a:schemeClr val="accent2">
                      <a:satMod val="175000"/>
                      <a:alpha val="40000"/>
                    </a:schemeClr>
                  </a:glow>
                </a:effectLst>
                <a:latin typeface="Times New Roman" pitchFamily="18" charset="0"/>
                <a:cs typeface="Times New Roman" pitchFamily="18" charset="0"/>
              </a:rPr>
              <a:t> as single polypeptide chain with a molecular weight  of about 62000 </a:t>
            </a:r>
            <a:r>
              <a:rPr lang="en-US" sz="2000" dirty="0" err="1">
                <a:solidFill>
                  <a:srgbClr val="FFFF00"/>
                </a:solidFill>
                <a:effectLst>
                  <a:glow rad="228600">
                    <a:schemeClr val="accent2">
                      <a:satMod val="175000"/>
                      <a:alpha val="40000"/>
                    </a:schemeClr>
                  </a:glow>
                </a:effectLst>
                <a:latin typeface="Times New Roman" pitchFamily="18" charset="0"/>
                <a:cs typeface="Times New Roman" pitchFamily="18" charset="0"/>
              </a:rPr>
              <a:t>dalton</a:t>
            </a:r>
            <a:r>
              <a:rPr lang="en-US" sz="2000" dirty="0">
                <a:solidFill>
                  <a:srgbClr val="FFFF00"/>
                </a:solidFill>
                <a:effectLst>
                  <a:glow rad="228600">
                    <a:schemeClr val="accent2">
                      <a:satMod val="175000"/>
                      <a:alpha val="40000"/>
                    </a:schemeClr>
                  </a:glow>
                </a:effectLst>
                <a:latin typeface="Times New Roman" pitchFamily="18" charset="0"/>
                <a:cs typeface="Times New Roman" pitchFamily="18" charset="0"/>
              </a:rPr>
              <a:t> . it consists of two fragments</a:t>
            </a:r>
            <a:r>
              <a:rPr lang="en-US" sz="2000" b="1" dirty="0">
                <a:solidFill>
                  <a:srgbClr val="FFFF00"/>
                </a:solidFill>
                <a:effectLst>
                  <a:glow rad="228600">
                    <a:schemeClr val="accent2">
                      <a:satMod val="175000"/>
                      <a:alpha val="40000"/>
                    </a:schemeClr>
                  </a:glow>
                </a:effectLst>
                <a:latin typeface="Times New Roman" pitchFamily="18" charset="0"/>
                <a:cs typeface="Times New Roman" pitchFamily="18" charset="0"/>
              </a:rPr>
              <a:t> A</a:t>
            </a:r>
            <a:r>
              <a:rPr lang="en-US" sz="2000" dirty="0">
                <a:solidFill>
                  <a:srgbClr val="FFFF00"/>
                </a:solidFill>
                <a:effectLst>
                  <a:glow rad="228600">
                    <a:schemeClr val="accent2">
                      <a:satMod val="175000"/>
                      <a:alpha val="40000"/>
                    </a:schemeClr>
                  </a:glow>
                </a:effectLst>
                <a:latin typeface="Times New Roman" pitchFamily="18" charset="0"/>
                <a:cs typeface="Times New Roman" pitchFamily="18" charset="0"/>
              </a:rPr>
              <a:t> and B . both  of   these  fragments   are   required   for  a  toxic   effect   in    animals </a:t>
            </a:r>
          </a:p>
        </p:txBody>
      </p:sp>
    </p:spTree>
    <p:extLst>
      <p:ext uri="{BB962C8B-B14F-4D97-AF65-F5344CB8AC3E}">
        <p14:creationId xmlns:p14="http://schemas.microsoft.com/office/powerpoint/2010/main" val="1879957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1000"/>
                                        <p:tgtEl>
                                          <p:spTgt spid="3">
                                            <p:txEl>
                                              <p:pRg st="0" end="0"/>
                                            </p:txEl>
                                          </p:spTgt>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1000"/>
                                        <p:tgtEl>
                                          <p:spTgt spid="3">
                                            <p:txEl>
                                              <p:pRg st="1" end="1"/>
                                            </p:txEl>
                                          </p:spTgt>
                                        </p:tgtEl>
                                      </p:cBhvr>
                                    </p:animEffect>
                                  </p:childTnLst>
                                </p:cTn>
                              </p:par>
                            </p:childTnLst>
                          </p:cTn>
                        </p:par>
                        <p:par>
                          <p:cTn id="12" fill="hold">
                            <p:stCondLst>
                              <p:cond delay="2000"/>
                            </p:stCondLst>
                            <p:childTnLst>
                              <p:par>
                                <p:cTn id="13" presetID="36" presetClass="emph" presetSubtype="0" fill="hold" grpId="0" nodeType="afterEffect">
                                  <p:stCondLst>
                                    <p:cond delay="0"/>
                                  </p:stCondLst>
                                  <p:iterate type="lt">
                                    <p:tmPct val="10000"/>
                                  </p:iterate>
                                  <p:childTnLst>
                                    <p:animScale>
                                      <p:cBhvr>
                                        <p:cTn id="14" dur="250" autoRev="1" fill="hold">
                                          <p:stCondLst>
                                            <p:cond delay="0"/>
                                          </p:stCondLst>
                                        </p:cTn>
                                        <p:tgtEl>
                                          <p:spTgt spid="2"/>
                                        </p:tgtEl>
                                      </p:cBhvr>
                                      <p:to x="80000" y="100000"/>
                                    </p:animScale>
                                    <p:anim by="(#ppt_w*0.10)" calcmode="lin" valueType="num">
                                      <p:cBhvr>
                                        <p:cTn id="15" dur="250" autoRev="1" fill="hold">
                                          <p:stCondLst>
                                            <p:cond delay="0"/>
                                          </p:stCondLst>
                                        </p:cTn>
                                        <p:tgtEl>
                                          <p:spTgt spid="2"/>
                                        </p:tgtEl>
                                        <p:attrNameLst>
                                          <p:attrName>ppt_x</p:attrName>
                                        </p:attrNameLst>
                                      </p:cBhvr>
                                    </p:anim>
                                    <p:anim by="(-#ppt_w*0.10)" calcmode="lin" valueType="num">
                                      <p:cBhvr>
                                        <p:cTn id="16" dur="250" autoRev="1" fill="hold">
                                          <p:stCondLst>
                                            <p:cond delay="0"/>
                                          </p:stCondLst>
                                        </p:cTn>
                                        <p:tgtEl>
                                          <p:spTgt spid="2"/>
                                        </p:tgtEl>
                                        <p:attrNameLst>
                                          <p:attrName>ppt_y</p:attrName>
                                        </p:attrNameLst>
                                      </p:cBhvr>
                                    </p:anim>
                                    <p:animRot by="-480000">
                                      <p:cBhvr>
                                        <p:cTn id="17" dur="250" autoRev="1"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sz="quarter" idx="1"/>
          </p:nvPr>
        </p:nvSpPr>
        <p:spPr>
          <a:xfrm>
            <a:off x="395536" y="1052736"/>
            <a:ext cx="8229600" cy="4608512"/>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oAutofit/>
          </a:bodyPr>
          <a:lstStyle/>
          <a:p>
            <a:pPr algn="justLow">
              <a:lnSpc>
                <a:spcPct val="150000"/>
              </a:lnSpc>
            </a:pPr>
            <a:r>
              <a:rPr lang="en-US" sz="2400" dirty="0">
                <a:effectLst>
                  <a:glow rad="228600">
                    <a:schemeClr val="accent5">
                      <a:satMod val="175000"/>
                      <a:alpha val="40000"/>
                    </a:schemeClr>
                  </a:glow>
                </a:effectLst>
                <a:latin typeface="Times New Roman" pitchFamily="18" charset="0"/>
                <a:cs typeface="Times New Roman" pitchFamily="18" charset="0"/>
              </a:rPr>
              <a:t>and tissue culture cells .all the </a:t>
            </a:r>
            <a:r>
              <a:rPr lang="en-US" sz="2400" dirty="0" err="1">
                <a:effectLst>
                  <a:glow rad="228600">
                    <a:schemeClr val="accent5">
                      <a:satMod val="175000"/>
                      <a:alpha val="40000"/>
                    </a:schemeClr>
                  </a:glow>
                </a:effectLst>
                <a:latin typeface="Times New Roman" pitchFamily="18" charset="0"/>
                <a:cs typeface="Times New Roman" pitchFamily="18" charset="0"/>
              </a:rPr>
              <a:t>enzymic</a:t>
            </a:r>
            <a:r>
              <a:rPr lang="en-US" sz="2400" dirty="0">
                <a:effectLst>
                  <a:glow rad="228600">
                    <a:schemeClr val="accent5">
                      <a:satMod val="175000"/>
                      <a:alpha val="40000"/>
                    </a:schemeClr>
                  </a:glow>
                </a:effectLst>
                <a:latin typeface="Times New Roman" pitchFamily="18" charset="0"/>
                <a:cs typeface="Times New Roman" pitchFamily="18" charset="0"/>
              </a:rPr>
              <a:t> activity of the toxin resides in fragment </a:t>
            </a:r>
            <a:r>
              <a:rPr lang="en-US" sz="2400" dirty="0" err="1">
                <a:effectLst>
                  <a:glow rad="228600">
                    <a:schemeClr val="accent5">
                      <a:satMod val="175000"/>
                      <a:alpha val="40000"/>
                    </a:schemeClr>
                  </a:glow>
                </a:effectLst>
                <a:latin typeface="Times New Roman" pitchFamily="18" charset="0"/>
                <a:cs typeface="Times New Roman" pitchFamily="18" charset="0"/>
              </a:rPr>
              <a:t>A.This</a:t>
            </a:r>
            <a:r>
              <a:rPr lang="en-US" sz="2400" dirty="0">
                <a:effectLst>
                  <a:glow rad="228600">
                    <a:schemeClr val="accent5">
                      <a:satMod val="175000"/>
                      <a:alpha val="40000"/>
                    </a:schemeClr>
                  </a:glow>
                </a:effectLst>
                <a:latin typeface="Times New Roman" pitchFamily="18" charset="0"/>
                <a:cs typeface="Times New Roman" pitchFamily="18" charset="0"/>
              </a:rPr>
              <a:t> fragment alone unable to enter the cell with out the hydrophobic fragment B, which provides a mechanism for the transport and attachment of fragment A to sensitive sites on the cell membrane . fragment B has no independent activity . The toxin is lethal for man , rabbits , guinea pigs and birds .</a:t>
            </a:r>
            <a:r>
              <a:rPr lang="en-US" sz="2400" b="1" dirty="0">
                <a:effectLst>
                  <a:glow rad="228600">
                    <a:schemeClr val="accent5">
                      <a:satMod val="175000"/>
                      <a:alpha val="40000"/>
                    </a:schemeClr>
                  </a:glow>
                </a:effectLst>
                <a:latin typeface="Times New Roman" pitchFamily="18" charset="0"/>
                <a:cs typeface="Times New Roman" pitchFamily="18" charset="0"/>
              </a:rPr>
              <a:t>rate and mice are highly resistant because their cells lack binding sites for fragment B</a:t>
            </a:r>
            <a:r>
              <a:rPr lang="en-US" sz="2400" b="1" dirty="0" smtClean="0">
                <a:effectLst>
                  <a:glow rad="228600">
                    <a:schemeClr val="accent5">
                      <a:satMod val="175000"/>
                      <a:alpha val="40000"/>
                    </a:schemeClr>
                  </a:glow>
                </a:effectLst>
                <a:latin typeface="Times New Roman" pitchFamily="18" charset="0"/>
                <a:cs typeface="Times New Roman" pitchFamily="18" charset="0"/>
              </a:rPr>
              <a:t>.</a:t>
            </a:r>
            <a:endParaRPr lang="en-US" sz="2400" dirty="0">
              <a:effectLst>
                <a:glow rad="228600">
                  <a:schemeClr val="accent5">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41204355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Autofit/>
          </a:bodyPr>
          <a:lstStyle/>
          <a:p>
            <a:pPr marL="396240" marR="539750">
              <a:lnSpc>
                <a:spcPct val="118000"/>
              </a:lnSpc>
              <a:spcBef>
                <a:spcPts val="1800"/>
              </a:spcBef>
              <a:spcAft>
                <a:spcPts val="0"/>
              </a:spcAft>
            </a:pPr>
            <a:r>
              <a:rPr lang="en-US" sz="2400" b="1" dirty="0">
                <a:latin typeface="Cambria"/>
                <a:ea typeface="Times New Roman"/>
              </a:rPr>
              <a:t>Tests for </a:t>
            </a:r>
            <a:r>
              <a:rPr lang="en-US" sz="2400" b="1" dirty="0" err="1">
                <a:latin typeface="Cambria"/>
                <a:ea typeface="Times New Roman"/>
              </a:rPr>
              <a:t>toxigenicity</a:t>
            </a:r>
            <a:r>
              <a:rPr lang="en-US" sz="2400" b="1" dirty="0" smtClean="0">
                <a:latin typeface="Cambria"/>
                <a:ea typeface="Times New Roman"/>
              </a:rPr>
              <a:t>:</a:t>
            </a:r>
            <a:r>
              <a:rPr lang="ar-SA" sz="1400" dirty="0" smtClean="0">
                <a:latin typeface="Times New Roman"/>
                <a:ea typeface="Times New Roman"/>
              </a:rPr>
              <a:t/>
            </a:r>
            <a:br>
              <a:rPr lang="ar-SA" sz="1400" dirty="0" smtClean="0">
                <a:latin typeface="Times New Roman"/>
                <a:ea typeface="Times New Roman"/>
              </a:rPr>
            </a:br>
            <a:r>
              <a:rPr lang="en-US" sz="1800" spc="30" dirty="0" smtClean="0">
                <a:latin typeface="Cambria"/>
                <a:ea typeface="Times New Roman"/>
              </a:rPr>
              <a:t> </a:t>
            </a:r>
            <a:r>
              <a:rPr lang="en-US" sz="1800" spc="30" dirty="0">
                <a:latin typeface="Cambria"/>
                <a:ea typeface="Times New Roman"/>
              </a:rPr>
              <a:t>It is important to determine  whether the isolated strain are toxigenic or </a:t>
            </a:r>
            <a:r>
              <a:rPr lang="en-US" sz="1800" dirty="0">
                <a:latin typeface="Cambria"/>
                <a:ea typeface="Times New Roman"/>
              </a:rPr>
              <a:t>not. The </a:t>
            </a:r>
            <a:r>
              <a:rPr lang="en-US" sz="1800" dirty="0" err="1">
                <a:latin typeface="Cambria"/>
                <a:ea typeface="Times New Roman"/>
              </a:rPr>
              <a:t>toxigenicity</a:t>
            </a:r>
            <a:r>
              <a:rPr lang="en-US" sz="1800" dirty="0">
                <a:latin typeface="Cambria"/>
                <a:ea typeface="Times New Roman"/>
              </a:rPr>
              <a:t> tests may be performed by </a:t>
            </a:r>
            <a:r>
              <a:rPr lang="en-US" sz="1800" dirty="0" smtClean="0">
                <a:latin typeface="Cambria"/>
                <a:ea typeface="Times New Roman"/>
              </a:rPr>
              <a:t>:</a:t>
            </a:r>
            <a:endParaRPr lang="en-US" sz="1800" dirty="0"/>
          </a:p>
        </p:txBody>
      </p:sp>
      <p:sp>
        <p:nvSpPr>
          <p:cNvPr id="3" name="عنصر نائب للمحتوى 2"/>
          <p:cNvSpPr>
            <a:spLocks noGrp="1"/>
          </p:cNvSpPr>
          <p:nvPr>
            <p:ph sz="quarter" idx="1"/>
          </p:nvPr>
        </p:nvSpPr>
        <p:spPr>
          <a:xfrm>
            <a:off x="914400" y="1556792"/>
            <a:ext cx="7772400" cy="2016224"/>
          </a:xfrm>
        </p:spPr>
        <p:style>
          <a:lnRef idx="2">
            <a:schemeClr val="accent2"/>
          </a:lnRef>
          <a:fillRef idx="1">
            <a:schemeClr val="lt1"/>
          </a:fillRef>
          <a:effectRef idx="0">
            <a:schemeClr val="accent2"/>
          </a:effectRef>
          <a:fontRef idx="minor">
            <a:schemeClr val="dk1"/>
          </a:fontRef>
        </p:style>
        <p:txBody>
          <a:bodyPr>
            <a:normAutofit/>
          </a:bodyPr>
          <a:lstStyle/>
          <a:p>
            <a:pPr marL="0" lvl="0" indent="0">
              <a:buNone/>
            </a:pPr>
            <a:r>
              <a:rPr lang="en-GB" sz="2400" dirty="0" smtClean="0"/>
              <a:t>A.   I</a:t>
            </a:r>
            <a:r>
              <a:rPr lang="en-US" sz="2400" dirty="0" smtClean="0"/>
              <a:t>n </a:t>
            </a:r>
            <a:r>
              <a:rPr lang="en-US" sz="2400" dirty="0"/>
              <a:t>vivo	   </a:t>
            </a:r>
            <a:r>
              <a:rPr lang="en-US" sz="2400" dirty="0" smtClean="0"/>
              <a:t>  intradermal             two </a:t>
            </a:r>
            <a:r>
              <a:rPr lang="en-US" sz="2400" dirty="0"/>
              <a:t>animal test</a:t>
            </a:r>
          </a:p>
          <a:p>
            <a:pPr marL="0" indent="0">
              <a:buNone/>
            </a:pPr>
            <a:r>
              <a:rPr lang="en-US" sz="2400" dirty="0" smtClean="0"/>
              <a:t>                              Sub </a:t>
            </a:r>
            <a:r>
              <a:rPr lang="en-US" sz="2400" dirty="0"/>
              <a:t>cutaneous       </a:t>
            </a:r>
            <a:r>
              <a:rPr lang="en-US" sz="2400" dirty="0" smtClean="0"/>
              <a:t>    </a:t>
            </a:r>
            <a:r>
              <a:rPr lang="en-US" sz="2400" dirty="0"/>
              <a:t>single animal </a:t>
            </a:r>
            <a:r>
              <a:rPr lang="en-US" sz="2400" dirty="0" smtClean="0"/>
              <a:t>test </a:t>
            </a:r>
          </a:p>
          <a:p>
            <a:pPr marL="0" indent="0">
              <a:buNone/>
            </a:pPr>
            <a:r>
              <a:rPr lang="en-US" sz="2400" dirty="0" smtClean="0"/>
              <a:t>                                                              </a:t>
            </a:r>
            <a:r>
              <a:rPr lang="en-US" sz="2400" dirty="0">
                <a:sym typeface="Symbol"/>
              </a:rPr>
              <a:t></a:t>
            </a:r>
            <a:r>
              <a:rPr lang="en-US" sz="2400" dirty="0"/>
              <a:t>Guinea pigs or rabbit</a:t>
            </a:r>
            <a:r>
              <a:rPr lang="en-US" sz="2400" dirty="0" smtClean="0"/>
              <a:t>)</a:t>
            </a:r>
            <a:endParaRPr lang="ar-SA" sz="2400" dirty="0" smtClean="0"/>
          </a:p>
          <a:p>
            <a:pPr marL="0" indent="0">
              <a:buNone/>
            </a:pPr>
            <a:r>
              <a:rPr lang="en-US" sz="2400" dirty="0" smtClean="0"/>
              <a:t>B.   In </a:t>
            </a:r>
            <a:r>
              <a:rPr lang="en-US" sz="2400" dirty="0"/>
              <a:t>vitro 	       gel precipitation test</a:t>
            </a:r>
          </a:p>
        </p:txBody>
      </p:sp>
      <p:sp>
        <p:nvSpPr>
          <p:cNvPr id="4" name="سهم إلى اليمين 3"/>
          <p:cNvSpPr/>
          <p:nvPr/>
        </p:nvSpPr>
        <p:spPr>
          <a:xfrm>
            <a:off x="2411760" y="1700808"/>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سهم إلى اليمين 4"/>
          <p:cNvSpPr/>
          <p:nvPr/>
        </p:nvSpPr>
        <p:spPr>
          <a:xfrm>
            <a:off x="4716016" y="1700808"/>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سهم إلى اليمين 5"/>
          <p:cNvSpPr/>
          <p:nvPr/>
        </p:nvSpPr>
        <p:spPr>
          <a:xfrm>
            <a:off x="2411760" y="2060848"/>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سهم إلى اليمين 6"/>
          <p:cNvSpPr/>
          <p:nvPr/>
        </p:nvSpPr>
        <p:spPr>
          <a:xfrm>
            <a:off x="4733467" y="2132856"/>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سهم إلى اليمين 8"/>
          <p:cNvSpPr/>
          <p:nvPr/>
        </p:nvSpPr>
        <p:spPr>
          <a:xfrm>
            <a:off x="2411760" y="2996952"/>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عنصر نائب للمحتوى 2"/>
          <p:cNvSpPr txBox="1">
            <a:spLocks/>
          </p:cNvSpPr>
          <p:nvPr/>
        </p:nvSpPr>
        <p:spPr>
          <a:xfrm>
            <a:off x="847267" y="3933056"/>
            <a:ext cx="7772400" cy="2016224"/>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Clr>
                <a:srgbClr val="D34817"/>
              </a:buClr>
              <a:buFont typeface="Wingdings 2"/>
              <a:buNone/>
            </a:pPr>
            <a:endParaRPr lang="en-US" sz="2400" dirty="0">
              <a:solidFill>
                <a:prstClr val="black"/>
              </a:solidFill>
            </a:endParaRPr>
          </a:p>
        </p:txBody>
      </p:sp>
      <p:sp>
        <p:nvSpPr>
          <p:cNvPr id="11" name="مستطيل 10"/>
          <p:cNvSpPr/>
          <p:nvPr/>
        </p:nvSpPr>
        <p:spPr>
          <a:xfrm>
            <a:off x="899592" y="3807554"/>
            <a:ext cx="7776864"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Low" rtl="0"/>
            <a:r>
              <a:rPr lang="en-US" sz="2400" b="1" dirty="0">
                <a:solidFill>
                  <a:srgbClr val="D34817"/>
                </a:solidFill>
                <a:effectLst>
                  <a:glow rad="139700">
                    <a:srgbClr val="A28E6A">
                      <a:satMod val="175000"/>
                      <a:alpha val="40000"/>
                    </a:srgbClr>
                  </a:glow>
                </a:effectLst>
              </a:rPr>
              <a:t>In vitro gel precipitation test : ( </a:t>
            </a:r>
            <a:r>
              <a:rPr lang="en-US" sz="2400" b="1" dirty="0" err="1">
                <a:solidFill>
                  <a:srgbClr val="D34817"/>
                </a:solidFill>
                <a:effectLst>
                  <a:glow rad="139700">
                    <a:srgbClr val="A28E6A">
                      <a:satMod val="175000"/>
                      <a:alpha val="40000"/>
                    </a:srgbClr>
                  </a:glow>
                </a:effectLst>
              </a:rPr>
              <a:t>Elek's</a:t>
            </a:r>
            <a:r>
              <a:rPr lang="en-US" sz="2400" b="1" dirty="0">
                <a:solidFill>
                  <a:srgbClr val="D34817"/>
                </a:solidFill>
                <a:effectLst>
                  <a:glow rad="139700">
                    <a:srgbClr val="A28E6A">
                      <a:satMod val="175000"/>
                      <a:alpha val="40000"/>
                    </a:srgbClr>
                  </a:glow>
                </a:effectLst>
              </a:rPr>
              <a:t> test )</a:t>
            </a:r>
          </a:p>
          <a:p>
            <a:pPr algn="justLow" rtl="0"/>
            <a:r>
              <a:rPr lang="en-US" sz="2400" dirty="0" err="1">
                <a:solidFill>
                  <a:prstClr val="black"/>
                </a:solidFill>
                <a:effectLst>
                  <a:glow rad="139700">
                    <a:srgbClr val="A28E6A">
                      <a:satMod val="175000"/>
                      <a:alpha val="40000"/>
                    </a:srgbClr>
                  </a:glow>
                </a:effectLst>
              </a:rPr>
              <a:t>Eleks</a:t>
            </a:r>
            <a:r>
              <a:rPr lang="en-US" sz="2400" dirty="0">
                <a:solidFill>
                  <a:prstClr val="black"/>
                </a:solidFill>
                <a:effectLst>
                  <a:glow rad="139700">
                    <a:srgbClr val="A28E6A">
                      <a:satMod val="175000"/>
                      <a:alpha val="40000"/>
                    </a:srgbClr>
                  </a:glow>
                </a:effectLst>
              </a:rPr>
              <a:t>  medium contained horse  serum is used . </a:t>
            </a:r>
            <a:r>
              <a:rPr lang="en-US" sz="2400" dirty="0" err="1">
                <a:solidFill>
                  <a:prstClr val="black"/>
                </a:solidFill>
                <a:effectLst>
                  <a:glow rad="139700">
                    <a:srgbClr val="A28E6A">
                      <a:satMod val="175000"/>
                      <a:alpha val="40000"/>
                    </a:srgbClr>
                  </a:glow>
                </a:effectLst>
              </a:rPr>
              <a:t>plase</a:t>
            </a:r>
            <a:r>
              <a:rPr lang="en-US" sz="2400" dirty="0">
                <a:solidFill>
                  <a:prstClr val="black"/>
                </a:solidFill>
                <a:effectLst>
                  <a:glow rad="139700">
                    <a:srgbClr val="A28E6A">
                      <a:satMod val="175000"/>
                      <a:alpha val="40000"/>
                    </a:srgbClr>
                  </a:glow>
                </a:effectLst>
              </a:rPr>
              <a:t> over the surface of the medium  ,  a sterile  filter  paper  strip  </a:t>
            </a:r>
            <a:r>
              <a:rPr lang="en-US" sz="2400" b="1" dirty="0">
                <a:solidFill>
                  <a:srgbClr val="D34817"/>
                </a:solidFill>
                <a:effectLst>
                  <a:glow rad="139700">
                    <a:srgbClr val="A28E6A">
                      <a:satMod val="175000"/>
                      <a:alpha val="40000"/>
                    </a:srgbClr>
                  </a:glow>
                </a:effectLst>
              </a:rPr>
              <a:t>60X15</a:t>
            </a:r>
            <a:r>
              <a:rPr lang="en-US" sz="2400" dirty="0">
                <a:solidFill>
                  <a:prstClr val="black"/>
                </a:solidFill>
                <a:effectLst>
                  <a:glow rad="139700">
                    <a:srgbClr val="A28E6A">
                      <a:satMod val="175000"/>
                      <a:alpha val="40000"/>
                    </a:srgbClr>
                  </a:glow>
                </a:effectLst>
              </a:rPr>
              <a:t> mm  previously  soaked   in diphtheria antitoxin  </a:t>
            </a:r>
            <a:r>
              <a:rPr lang="en-US" sz="2400" b="1" dirty="0">
                <a:solidFill>
                  <a:srgbClr val="D34817"/>
                </a:solidFill>
                <a:effectLst>
                  <a:glow rad="139700">
                    <a:srgbClr val="A28E6A">
                      <a:satMod val="175000"/>
                      <a:alpha val="40000"/>
                    </a:srgbClr>
                  </a:glow>
                </a:effectLst>
              </a:rPr>
              <a:t>1000 units /ml  </a:t>
            </a:r>
            <a:r>
              <a:rPr lang="en-US" sz="2400" dirty="0">
                <a:solidFill>
                  <a:prstClr val="black"/>
                </a:solidFill>
                <a:effectLst>
                  <a:glow rad="139700">
                    <a:srgbClr val="A28E6A">
                      <a:satMod val="175000"/>
                      <a:alpha val="40000"/>
                    </a:srgbClr>
                  </a:glow>
                </a:effectLst>
              </a:rPr>
              <a:t>, and excess drained off. The surface of the medium is dried for about 30 minutes  in the  incubator  before in inoculation .</a:t>
            </a:r>
          </a:p>
        </p:txBody>
      </p:sp>
    </p:spTree>
    <p:extLst>
      <p:ext uri="{BB962C8B-B14F-4D97-AF65-F5344CB8AC3E}">
        <p14:creationId xmlns:p14="http://schemas.microsoft.com/office/powerpoint/2010/main" val="405201143"/>
      </p:ext>
    </p:extLst>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27584" y="1052737"/>
            <a:ext cx="7357432" cy="4680519"/>
          </a:xfrm>
        </p:spPr>
        <p:style>
          <a:lnRef idx="0">
            <a:schemeClr val="accent5"/>
          </a:lnRef>
          <a:fillRef idx="3">
            <a:schemeClr val="accent5"/>
          </a:fillRef>
          <a:effectRef idx="3">
            <a:schemeClr val="accent5"/>
          </a:effectRef>
          <a:fontRef idx="minor">
            <a:schemeClr val="lt1"/>
          </a:fontRef>
        </p:style>
        <p:txBody>
          <a:bodyPr>
            <a:noAutofit/>
          </a:bodyPr>
          <a:lstStyle/>
          <a:p>
            <a:pPr marL="0" indent="0" algn="justLow">
              <a:lnSpc>
                <a:spcPct val="150000"/>
              </a:lnSpc>
              <a:buNone/>
            </a:pPr>
            <a:r>
              <a:rPr lang="en-US" sz="2000" dirty="0">
                <a:effectLst>
                  <a:glow rad="228600">
                    <a:schemeClr val="accent5">
                      <a:satMod val="175000"/>
                      <a:alpha val="40000"/>
                    </a:schemeClr>
                  </a:glow>
                </a:effectLst>
                <a:latin typeface="Times New Roman" pitchFamily="18" charset="0"/>
                <a:cs typeface="Times New Roman" pitchFamily="18" charset="0"/>
              </a:rPr>
              <a:t>Inoculate the plate by heavy inoculum of the diphtheria bacilli to be tested , across the plate at right angles to the filter paper strip . a known positive and negative controls are included . more than one strain can be inoculated at the same time. Incubate and examine after 24h to 48h . for the line of precipitate which will appear about half a centimeter away from the filter strip and an angle to the line of inoculation . the antitoxin diffuses out far filter strip and toxin diffuses side away from the line of inoculation  and  growth and where they  meet a  optimum  neutralizing proportions , a line  of  precipitation is formed </a:t>
            </a:r>
          </a:p>
        </p:txBody>
      </p:sp>
    </p:spTree>
    <p:extLst>
      <p:ext uri="{BB962C8B-B14F-4D97-AF65-F5344CB8AC3E}">
        <p14:creationId xmlns:p14="http://schemas.microsoft.com/office/powerpoint/2010/main" val="2709450255"/>
      </p:ext>
    </p:extLst>
  </p:cSld>
  <p:clrMapOvr>
    <a:masterClrMapping/>
  </p:clrMapOvr>
  <mc:AlternateContent xmlns:mc="http://schemas.openxmlformats.org/markup-compatibility/2006" xmlns:p14="http://schemas.microsoft.com/office/powerpoint/2010/main">
    <mc:Choice Requires="p14">
      <p:transition spd="slow" p14:dur="125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250"/>
                                        <p:tgtEl>
                                          <p:spTgt spid="3">
                                            <p:bg/>
                                          </p:spTgt>
                                        </p:tgtEl>
                                      </p:cBhvr>
                                    </p:animEffect>
                                  </p:childTnLst>
                                </p:cTn>
                              </p:par>
                            </p:childTnLst>
                          </p:cTn>
                        </p:par>
                        <p:par>
                          <p:cTn id="8" fill="hold">
                            <p:stCondLst>
                              <p:cond delay="2250"/>
                            </p:stCondLst>
                            <p:childTnLst>
                              <p:par>
                                <p:cTn id="9" presetID="21"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2910" y="260648"/>
            <a:ext cx="7772400" cy="73946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r>
              <a:rPr lang="en-US" sz="2400" b="1" dirty="0"/>
              <a:t>Mode of infection </a:t>
            </a:r>
            <a:r>
              <a:rPr lang="en-US" sz="2400" b="1" dirty="0" smtClean="0"/>
              <a:t>spread</a:t>
            </a:r>
            <a:r>
              <a:rPr lang="en-US" sz="2400" dirty="0"/>
              <a:t/>
            </a:r>
            <a:br>
              <a:rPr lang="en-US" sz="2400" dirty="0"/>
            </a:br>
            <a:r>
              <a:rPr lang="en-US" sz="2400" dirty="0"/>
              <a:t>The portal of organisms entry may be through:</a:t>
            </a:r>
          </a:p>
        </p:txBody>
      </p:sp>
      <p:sp>
        <p:nvSpPr>
          <p:cNvPr id="3" name="عنصر نائب للمحتوى 2"/>
          <p:cNvSpPr>
            <a:spLocks noGrp="1"/>
          </p:cNvSpPr>
          <p:nvPr>
            <p:ph sz="quarter" idx="1"/>
          </p:nvPr>
        </p:nvSpPr>
        <p:spPr>
          <a:xfrm>
            <a:off x="357158" y="1215562"/>
            <a:ext cx="8329642" cy="5453798"/>
          </a:xfrm>
        </p:spPr>
        <p:txBody>
          <a:bodyPr>
            <a:normAutofit fontScale="77500" lnSpcReduction="20000"/>
          </a:bodyPr>
          <a:lstStyle/>
          <a:p>
            <a:pPr marL="0" indent="0" algn="just">
              <a:lnSpc>
                <a:spcPct val="160000"/>
              </a:lnSpc>
              <a:buNone/>
            </a:pPr>
            <a:r>
              <a:rPr lang="en-US" sz="3100" b="1" dirty="0">
                <a:solidFill>
                  <a:schemeClr val="accent1"/>
                </a:solidFill>
                <a:effectLst>
                  <a:glow rad="228600">
                    <a:schemeClr val="accent4">
                      <a:satMod val="175000"/>
                      <a:alpha val="40000"/>
                    </a:schemeClr>
                  </a:glow>
                </a:effectLst>
              </a:rPr>
              <a:t>1-respiratory infections:</a:t>
            </a:r>
          </a:p>
          <a:p>
            <a:pPr marL="0" indent="0" algn="just">
              <a:lnSpc>
                <a:spcPct val="160000"/>
              </a:lnSpc>
              <a:buNone/>
            </a:pPr>
            <a:r>
              <a:rPr lang="en-US" b="1" dirty="0"/>
              <a:t>Infected secretions from nose, upper and lower respiratory tract are mainly disseminated into the environment in masses of infected secretions. Similarly secretions expelled in coughing, blowing the nose, sneezing are discharged in droplet spray. Clothing, bedding, floors, furniture and other articles became contaminated with the secretions and may act as vehicles or reservoirs of infection. </a:t>
            </a:r>
            <a:r>
              <a:rPr lang="en-US" b="1" dirty="0" err="1"/>
              <a:t>Exa</a:t>
            </a:r>
            <a:r>
              <a:rPr lang="en-US" b="1" dirty="0"/>
              <a:t>. : tubercle bacilli; streptococcus; staphylococcus; diphtheria bacilli and small pox virus.</a:t>
            </a:r>
          </a:p>
          <a:p>
            <a:pPr marL="0" indent="0" algn="just">
              <a:lnSpc>
                <a:spcPct val="160000"/>
              </a:lnSpc>
              <a:buNone/>
            </a:pPr>
            <a:r>
              <a:rPr lang="en-US" sz="3100" b="1" dirty="0">
                <a:solidFill>
                  <a:schemeClr val="accent1"/>
                </a:solidFill>
                <a:effectLst>
                  <a:glow rad="228600">
                    <a:schemeClr val="accent4">
                      <a:satMod val="175000"/>
                      <a:alpha val="40000"/>
                    </a:schemeClr>
                  </a:glow>
                </a:effectLst>
              </a:rPr>
              <a:t>2-digestive system infections:</a:t>
            </a:r>
          </a:p>
          <a:p>
            <a:pPr marL="0" indent="0" algn="just">
              <a:lnSpc>
                <a:spcPct val="160000"/>
              </a:lnSpc>
              <a:buNone/>
            </a:pPr>
            <a:r>
              <a:rPr lang="en-US" b="1" dirty="0"/>
              <a:t>Pathogenic microorganisms discharged in the feces of infected oral routes leading to their ingestion by the recipient</a:t>
            </a:r>
            <a:r>
              <a:rPr lang="en-US" b="1" dirty="0" smtClean="0"/>
              <a:t>.</a:t>
            </a:r>
            <a:endParaRPr lang="en-US" b="1" dirty="0"/>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241518"/>
            <a:ext cx="6965245" cy="667202"/>
          </a:xfrm>
        </p:spPr>
        <p:style>
          <a:lnRef idx="0">
            <a:schemeClr val="accent2"/>
          </a:lnRef>
          <a:fillRef idx="3">
            <a:schemeClr val="accent2"/>
          </a:fillRef>
          <a:effectRef idx="3">
            <a:schemeClr val="accent2"/>
          </a:effectRef>
          <a:fontRef idx="minor">
            <a:schemeClr val="lt1"/>
          </a:fontRef>
        </p:style>
        <p:txBody>
          <a:bodyPr>
            <a:normAutofit/>
          </a:bodyPr>
          <a:lstStyle/>
          <a:p>
            <a:r>
              <a:rPr lang="en-US" sz="3600" b="1" dirty="0">
                <a:effectLst>
                  <a:glow rad="228600">
                    <a:schemeClr val="accent6">
                      <a:satMod val="175000"/>
                      <a:alpha val="40000"/>
                    </a:schemeClr>
                  </a:glow>
                </a:effectLst>
              </a:rPr>
              <a:t>Pathogenicity for </a:t>
            </a:r>
            <a:r>
              <a:rPr lang="en-US" sz="3600" b="1" dirty="0" smtClean="0">
                <a:effectLst>
                  <a:glow rad="228600">
                    <a:schemeClr val="accent6">
                      <a:satMod val="175000"/>
                      <a:alpha val="40000"/>
                    </a:schemeClr>
                  </a:glow>
                </a:effectLst>
              </a:rPr>
              <a:t>man</a:t>
            </a:r>
            <a:endParaRPr lang="en-US" sz="3600" dirty="0">
              <a:effectLst>
                <a:glow rad="228600">
                  <a:schemeClr val="accent6">
                    <a:satMod val="175000"/>
                    <a:alpha val="40000"/>
                  </a:schemeClr>
                </a:glow>
              </a:effectLst>
            </a:endParaRPr>
          </a:p>
        </p:txBody>
      </p:sp>
      <p:sp>
        <p:nvSpPr>
          <p:cNvPr id="3" name="عنصر نائب للمحتوى 2"/>
          <p:cNvSpPr>
            <a:spLocks noGrp="1"/>
          </p:cNvSpPr>
          <p:nvPr>
            <p:ph idx="1"/>
          </p:nvPr>
        </p:nvSpPr>
        <p:spPr>
          <a:xfrm>
            <a:off x="251520" y="1196752"/>
            <a:ext cx="8640960" cy="4680520"/>
          </a:xfrm>
        </p:spPr>
        <p:style>
          <a:lnRef idx="1">
            <a:schemeClr val="accent3"/>
          </a:lnRef>
          <a:fillRef idx="3">
            <a:schemeClr val="accent3"/>
          </a:fillRef>
          <a:effectRef idx="2">
            <a:schemeClr val="accent3"/>
          </a:effectRef>
          <a:fontRef idx="minor">
            <a:schemeClr val="lt1"/>
          </a:fontRef>
        </p:style>
        <p:txBody>
          <a:bodyPr>
            <a:normAutofit/>
          </a:bodyPr>
          <a:lstStyle/>
          <a:p>
            <a:pPr marL="0" indent="0" algn="justLow" rtl="0">
              <a:lnSpc>
                <a:spcPct val="170000"/>
              </a:lnSpc>
              <a:buNone/>
            </a:pPr>
            <a:r>
              <a:rPr lang="en-US" sz="2400" dirty="0">
                <a:solidFill>
                  <a:schemeClr val="tx1"/>
                </a:solidFill>
                <a:effectLst>
                  <a:glow rad="228600">
                    <a:schemeClr val="accent6">
                      <a:satMod val="175000"/>
                      <a:alpha val="40000"/>
                    </a:schemeClr>
                  </a:glow>
                </a:effectLst>
                <a:latin typeface="Times New Roman" pitchFamily="18" charset="0"/>
                <a:cs typeface="Times New Roman" pitchFamily="18" charset="0"/>
              </a:rPr>
              <a:t>The incubation period in diphtheria is commonly 3-4 days , but may be as short as one day . in man diphtheria is usually a local infection of the mucous membrane and the pharynx is most commonly effected , but infection of the larynx and nasal diphtheria are not infrequently observed growth of diphtheria bacilli initiated by desquamation of epithelial cells of the superficial layer of mucous membrane by  small amount  of  toxin </a:t>
            </a:r>
            <a:r>
              <a:rPr lang="en-US" sz="2400" dirty="0" smtClean="0">
                <a:solidFill>
                  <a:schemeClr val="tx1"/>
                </a:solidFill>
                <a:effectLst>
                  <a:glow rad="228600">
                    <a:schemeClr val="accent6">
                      <a:satMod val="175000"/>
                      <a:alpha val="40000"/>
                    </a:schemeClr>
                  </a:glow>
                </a:effectLst>
                <a:latin typeface="Times New Roman" pitchFamily="18" charset="0"/>
                <a:cs typeface="Times New Roman" pitchFamily="18" charset="0"/>
              </a:rPr>
              <a:t>.</a:t>
            </a:r>
            <a:endParaRPr lang="en-US" sz="2400" dirty="0">
              <a:solidFill>
                <a:schemeClr val="tx1"/>
              </a:solidFill>
              <a:effectLst>
                <a:glow rad="228600">
                  <a:schemeClr val="accent6">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3710850341"/>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395536" y="260648"/>
            <a:ext cx="8496944" cy="6264696"/>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pPr marL="0" indent="0" algn="justLow" rtl="0">
              <a:lnSpc>
                <a:spcPct val="170000"/>
              </a:lnSpc>
              <a:buNone/>
            </a:pPr>
            <a:endParaRPr lang="en-US" dirty="0">
              <a:solidFill>
                <a:srgbClr val="002060"/>
              </a:solidFill>
              <a:effectLst>
                <a:glow rad="101600">
                  <a:srgbClr val="FFFF00">
                    <a:alpha val="60000"/>
                  </a:srgbClr>
                </a:glow>
              </a:effectLst>
            </a:endParaRPr>
          </a:p>
          <a:p>
            <a:pPr algn="justLow" rtl="0">
              <a:lnSpc>
                <a:spcPct val="170000"/>
              </a:lnSpc>
            </a:pPr>
            <a:r>
              <a:rPr lang="en-US" dirty="0">
                <a:solidFill>
                  <a:srgbClr val="002060"/>
                </a:solidFill>
                <a:effectLst>
                  <a:glow rad="101600">
                    <a:srgbClr val="FFFF00">
                      <a:alpha val="60000"/>
                    </a:srgbClr>
                  </a:glow>
                </a:effectLst>
              </a:rPr>
              <a:t>This toxin is observed into the adjoining living cells , destroys them in a few hours through its local necrotic action , the </a:t>
            </a:r>
            <a:r>
              <a:rPr lang="en-US" dirty="0" err="1">
                <a:solidFill>
                  <a:srgbClr val="002060"/>
                </a:solidFill>
                <a:effectLst>
                  <a:glow rad="101600">
                    <a:srgbClr val="FFFF00">
                      <a:alpha val="60000"/>
                    </a:srgbClr>
                  </a:glow>
                </a:effectLst>
              </a:rPr>
              <a:t>nidus</a:t>
            </a:r>
            <a:r>
              <a:rPr lang="en-US" dirty="0">
                <a:solidFill>
                  <a:srgbClr val="002060"/>
                </a:solidFill>
                <a:effectLst>
                  <a:glow rad="101600">
                    <a:srgbClr val="FFFF00">
                      <a:alpha val="60000"/>
                    </a:srgbClr>
                  </a:glow>
                </a:effectLst>
              </a:rPr>
              <a:t> of necrotic tissue supplies favorable ground for further growth of the organisms and more toxin is formed and the process extends . profuse </a:t>
            </a:r>
            <a:r>
              <a:rPr lang="en-US" dirty="0" err="1">
                <a:solidFill>
                  <a:srgbClr val="002060"/>
                </a:solidFill>
                <a:effectLst>
                  <a:glow rad="101600">
                    <a:srgbClr val="FFFF00">
                      <a:alpha val="60000"/>
                    </a:srgbClr>
                  </a:glow>
                </a:effectLst>
              </a:rPr>
              <a:t>fibrinous</a:t>
            </a:r>
            <a:r>
              <a:rPr lang="en-US" dirty="0">
                <a:solidFill>
                  <a:srgbClr val="002060"/>
                </a:solidFill>
                <a:effectLst>
                  <a:glow rad="101600">
                    <a:srgbClr val="FFFF00">
                      <a:alpha val="60000"/>
                    </a:srgbClr>
                  </a:glow>
                </a:effectLst>
              </a:rPr>
              <a:t> exudation and characteristic thick , grayish smelly false membrane containing fibrin , dead tissue cells , leucocytes and large No . of diphtheria bacilli is formed. At first this membrane is grayish , but it soon become thick and tough forming a dull white layer or pseudo membrane covering the area . the initial lesion may cover tonsil and then extend further and patient may show manifestations of toxemia, with relatively low fever with temperature 38C to 39C laryngeal involvement it may result in mechanical stoppage of the air passage and death of the patient. </a:t>
            </a:r>
          </a:p>
        </p:txBody>
      </p:sp>
    </p:spTree>
    <p:extLst>
      <p:ext uri="{BB962C8B-B14F-4D97-AF65-F5344CB8AC3E}">
        <p14:creationId xmlns:p14="http://schemas.microsoft.com/office/powerpoint/2010/main" val="4258126528"/>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outHorizontal)">
                                      <p:cBhvr>
                                        <p:cTn id="7" dur="1250"/>
                                        <p:tgtEl>
                                          <p:spTgt spid="3">
                                            <p:bg/>
                                          </p:spTgt>
                                        </p:tgtEl>
                                      </p:cBhvr>
                                    </p:animEffect>
                                  </p:childTnLst>
                                </p:cTn>
                              </p:par>
                            </p:childTnLst>
                          </p:cTn>
                        </p:par>
                        <p:par>
                          <p:cTn id="8" fill="hold">
                            <p:stCondLst>
                              <p:cond delay="1250"/>
                            </p:stCondLst>
                            <p:childTnLst>
                              <p:par>
                                <p:cTn id="9" presetID="16" presetClass="entr" presetSubtype="42"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outHorizontal)">
                                      <p:cBhvr>
                                        <p:cTn id="11" dur="1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052736"/>
            <a:ext cx="8229600" cy="4525963"/>
          </a:xfrm>
        </p:spPr>
        <p:txBody>
          <a:bodyPr>
            <a:noAutofit/>
          </a:bodyPr>
          <a:lstStyle/>
          <a:p>
            <a:pPr marL="109728" indent="0" algn="justLow">
              <a:lnSpc>
                <a:spcPct val="170000"/>
              </a:lnSpc>
              <a:buNone/>
            </a:pPr>
            <a:r>
              <a:rPr lang="en-US" sz="2000" dirty="0">
                <a:effectLst>
                  <a:glow rad="139700">
                    <a:schemeClr val="accent1">
                      <a:satMod val="175000"/>
                      <a:alpha val="40000"/>
                    </a:schemeClr>
                  </a:glow>
                </a:effectLst>
              </a:rPr>
              <a:t>In 1913 </a:t>
            </a:r>
            <a:r>
              <a:rPr lang="en-US" sz="2000" dirty="0" err="1">
                <a:effectLst>
                  <a:glow rad="139700">
                    <a:schemeClr val="accent1">
                      <a:satMod val="175000"/>
                      <a:alpha val="40000"/>
                    </a:schemeClr>
                  </a:glow>
                </a:effectLst>
              </a:rPr>
              <a:t>schick</a:t>
            </a:r>
            <a:r>
              <a:rPr lang="en-US" sz="2000" dirty="0">
                <a:effectLst>
                  <a:glow rad="139700">
                    <a:schemeClr val="accent1">
                      <a:satMod val="175000"/>
                      <a:alpha val="40000"/>
                    </a:schemeClr>
                  </a:glow>
                </a:effectLst>
              </a:rPr>
              <a:t> described test based on the fact that when a minute amount of diphtheria toxin is introduced </a:t>
            </a:r>
            <a:r>
              <a:rPr lang="en-US" sz="2000" dirty="0" err="1">
                <a:effectLst>
                  <a:glow rad="139700">
                    <a:schemeClr val="accent1">
                      <a:satMod val="175000"/>
                      <a:alpha val="40000"/>
                    </a:schemeClr>
                  </a:glow>
                </a:effectLst>
              </a:rPr>
              <a:t>intradermaly</a:t>
            </a:r>
            <a:r>
              <a:rPr lang="en-US" sz="2000" dirty="0">
                <a:effectLst>
                  <a:glow rad="139700">
                    <a:schemeClr val="accent1">
                      <a:satMod val="175000"/>
                      <a:alpha val="40000"/>
                    </a:schemeClr>
                  </a:glow>
                </a:effectLst>
              </a:rPr>
              <a:t> it </a:t>
            </a:r>
            <a:r>
              <a:rPr lang="en-US" sz="2000" dirty="0" err="1">
                <a:effectLst>
                  <a:glow rad="139700">
                    <a:schemeClr val="accent1">
                      <a:satMod val="175000"/>
                      <a:alpha val="40000"/>
                    </a:schemeClr>
                  </a:glow>
                </a:effectLst>
              </a:rPr>
              <a:t>excerts</a:t>
            </a:r>
            <a:r>
              <a:rPr lang="en-US" sz="2000" dirty="0">
                <a:effectLst>
                  <a:glow rad="139700">
                    <a:schemeClr val="accent1">
                      <a:satMod val="175000"/>
                      <a:alpha val="40000"/>
                    </a:schemeClr>
                  </a:glow>
                </a:effectLst>
              </a:rPr>
              <a:t> a local destructive or necrotic effect on the cells of the skin and the underling tissue , if the blood passing through the tissue contains sufficient antitoxin , 1/500 to 1/250 or more of a unit of antitoxin per ml , the injected toxin is neutralized and thus no reaction occurs . the reaction in susceptible person having less than certain amount of the antitoxin in the blood , show visible local reaction . this reaction has been widely applied with a view Of gauging immunity or susceptibility to diphtheria   </a:t>
            </a:r>
            <a:r>
              <a:rPr lang="en-US" sz="2000" dirty="0" smtClean="0">
                <a:effectLst>
                  <a:glow rad="139700">
                    <a:schemeClr val="accent1">
                      <a:satMod val="175000"/>
                      <a:alpha val="40000"/>
                    </a:schemeClr>
                  </a:glow>
                </a:effectLst>
              </a:rPr>
              <a:t>.</a:t>
            </a:r>
            <a:endParaRPr lang="en-US" sz="2000" dirty="0">
              <a:effectLst>
                <a:glow rad="139700">
                  <a:schemeClr val="accent1">
                    <a:satMod val="175000"/>
                    <a:alpha val="40000"/>
                  </a:schemeClr>
                </a:glow>
              </a:effectLst>
            </a:endParaRPr>
          </a:p>
        </p:txBody>
      </p:sp>
      <p:sp>
        <p:nvSpPr>
          <p:cNvPr id="2" name="عنوان 1"/>
          <p:cNvSpPr>
            <a:spLocks noGrp="1"/>
          </p:cNvSpPr>
          <p:nvPr>
            <p:ph type="title"/>
          </p:nvPr>
        </p:nvSpPr>
        <p:spPr>
          <a:xfrm>
            <a:off x="457200" y="274638"/>
            <a:ext cx="8229600" cy="850106"/>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en-US" sz="4000" dirty="0">
                <a:effectLst>
                  <a:glow rad="139700">
                    <a:schemeClr val="accent2">
                      <a:satMod val="175000"/>
                      <a:alpha val="40000"/>
                    </a:schemeClr>
                  </a:glow>
                </a:effectLst>
              </a:rPr>
              <a:t> Schick test </a:t>
            </a:r>
          </a:p>
        </p:txBody>
      </p:sp>
    </p:spTree>
    <p:extLst>
      <p:ext uri="{BB962C8B-B14F-4D97-AF65-F5344CB8AC3E}">
        <p14:creationId xmlns:p14="http://schemas.microsoft.com/office/powerpoint/2010/main" val="425147377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67544" y="332656"/>
            <a:ext cx="7239000" cy="666328"/>
          </a:xfrm>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sz="3600" dirty="0">
                <a:effectLst/>
              </a:rPr>
              <a:t>Laboratory diagnosis </a:t>
            </a:r>
            <a:endParaRPr lang="en-US" sz="3600" dirty="0"/>
          </a:p>
        </p:txBody>
      </p:sp>
      <p:sp>
        <p:nvSpPr>
          <p:cNvPr id="2" name="عنصر نائب للمحتوى 1"/>
          <p:cNvSpPr>
            <a:spLocks noGrp="1"/>
          </p:cNvSpPr>
          <p:nvPr>
            <p:ph idx="1"/>
          </p:nvPr>
        </p:nvSpPr>
        <p:spPr>
          <a:xfrm>
            <a:off x="179512" y="1268760"/>
            <a:ext cx="7920880" cy="5044016"/>
          </a:xfrm>
        </p:spPr>
        <p:txBody>
          <a:bodyPr>
            <a:normAutofit fontScale="85000" lnSpcReduction="10000"/>
          </a:bodyPr>
          <a:lstStyle/>
          <a:p>
            <a:pPr algn="justLow">
              <a:lnSpc>
                <a:spcPct val="160000"/>
              </a:lnSpc>
            </a:pPr>
            <a:r>
              <a:rPr lang="en-US" b="1" dirty="0">
                <a:solidFill>
                  <a:srgbClr val="0070C0"/>
                </a:solidFill>
                <a:effectLst>
                  <a:glow rad="228600">
                    <a:schemeClr val="accent4">
                      <a:satMod val="175000"/>
                      <a:alpha val="40000"/>
                    </a:schemeClr>
                  </a:glow>
                </a:effectLst>
                <a:latin typeface="Times New Roman" pitchFamily="18" charset="0"/>
                <a:cs typeface="Times New Roman" pitchFamily="18" charset="0"/>
              </a:rPr>
              <a:t>Preferably </a:t>
            </a:r>
            <a:r>
              <a:rPr lang="en-US" b="1" dirty="0" err="1">
                <a:solidFill>
                  <a:srgbClr val="0070C0"/>
                </a:solidFill>
                <a:effectLst>
                  <a:glow rad="228600">
                    <a:schemeClr val="accent4">
                      <a:satMod val="175000"/>
                      <a:alpha val="40000"/>
                    </a:schemeClr>
                  </a:glow>
                </a:effectLst>
                <a:latin typeface="Times New Roman" pitchFamily="18" charset="0"/>
                <a:cs typeface="Times New Roman" pitchFamily="18" charset="0"/>
              </a:rPr>
              <a:t>twp</a:t>
            </a:r>
            <a:r>
              <a:rPr lang="en-US" b="1" dirty="0">
                <a:solidFill>
                  <a:srgbClr val="0070C0"/>
                </a:solidFill>
                <a:effectLst>
                  <a:glow rad="228600">
                    <a:schemeClr val="accent4">
                      <a:satMod val="175000"/>
                      <a:alpha val="40000"/>
                    </a:schemeClr>
                  </a:glow>
                </a:effectLst>
                <a:latin typeface="Times New Roman" pitchFamily="18" charset="0"/>
                <a:cs typeface="Times New Roman" pitchFamily="18" charset="0"/>
              </a:rPr>
              <a:t> Sterile swabs  are taken  from the site of lesion , often  rubbing</a:t>
            </a:r>
          </a:p>
          <a:p>
            <a:pPr algn="justLow">
              <a:lnSpc>
                <a:spcPct val="160000"/>
              </a:lnSpc>
            </a:pPr>
            <a:r>
              <a:rPr lang="en-US" b="1" dirty="0">
                <a:solidFill>
                  <a:srgbClr val="0070C0"/>
                </a:solidFill>
                <a:effectLst>
                  <a:glow rad="228600">
                    <a:schemeClr val="accent4">
                      <a:satMod val="175000"/>
                      <a:alpha val="40000"/>
                    </a:schemeClr>
                  </a:glow>
                </a:effectLst>
                <a:latin typeface="Times New Roman" pitchFamily="18" charset="0"/>
                <a:cs typeface="Times New Roman" pitchFamily="18" charset="0"/>
              </a:rPr>
              <a:t>over the affected area and if possible the portion of the pseudo membrane may be removed  the  various  methods  employed for the bacteriological diagnosis includes .</a:t>
            </a:r>
          </a:p>
          <a:p>
            <a:pPr algn="justLow">
              <a:lnSpc>
                <a:spcPct val="160000"/>
              </a:lnSpc>
            </a:pPr>
            <a:r>
              <a:rPr lang="en-US" b="1" dirty="0">
                <a:solidFill>
                  <a:srgbClr val="0070C0"/>
                </a:solidFill>
                <a:effectLst>
                  <a:glow rad="228600">
                    <a:schemeClr val="accent4">
                      <a:satMod val="175000"/>
                      <a:alpha val="40000"/>
                    </a:schemeClr>
                  </a:glow>
                </a:effectLst>
                <a:latin typeface="Times New Roman" pitchFamily="18" charset="0"/>
                <a:cs typeface="Times New Roman" pitchFamily="18" charset="0"/>
              </a:rPr>
              <a:t>1-</a:t>
            </a:r>
            <a:r>
              <a:rPr lang="en-US" b="1" dirty="0">
                <a:solidFill>
                  <a:srgbClr val="FF0000"/>
                </a:solidFill>
                <a:effectLst>
                  <a:glow rad="228600">
                    <a:schemeClr val="accent4">
                      <a:satMod val="175000"/>
                      <a:alpha val="40000"/>
                    </a:schemeClr>
                  </a:glow>
                </a:effectLst>
                <a:latin typeface="Times New Roman" pitchFamily="18" charset="0"/>
                <a:cs typeface="Times New Roman" pitchFamily="18" charset="0"/>
              </a:rPr>
              <a:t>Smear </a:t>
            </a:r>
            <a:r>
              <a:rPr lang="en-US" b="1" dirty="0" err="1">
                <a:solidFill>
                  <a:srgbClr val="FF0000"/>
                </a:solidFill>
                <a:effectLst>
                  <a:glow rad="228600">
                    <a:schemeClr val="accent4">
                      <a:satMod val="175000"/>
                      <a:alpha val="40000"/>
                    </a:schemeClr>
                  </a:glow>
                </a:effectLst>
                <a:latin typeface="Times New Roman" pitchFamily="18" charset="0"/>
                <a:cs typeface="Times New Roman" pitchFamily="18" charset="0"/>
              </a:rPr>
              <a:t>exaination</a:t>
            </a:r>
            <a:r>
              <a:rPr lang="en-US" b="1" dirty="0">
                <a:solidFill>
                  <a:srgbClr val="FF0000"/>
                </a:solidFill>
                <a:effectLst>
                  <a:glow rad="228600">
                    <a:schemeClr val="accent4">
                      <a:satMod val="175000"/>
                      <a:alpha val="40000"/>
                    </a:schemeClr>
                  </a:glow>
                </a:effectLst>
                <a:latin typeface="Times New Roman" pitchFamily="18" charset="0"/>
                <a:cs typeface="Times New Roman" pitchFamily="18" charset="0"/>
              </a:rPr>
              <a:t> :</a:t>
            </a:r>
          </a:p>
          <a:p>
            <a:pPr marL="0" indent="0" algn="justLow">
              <a:lnSpc>
                <a:spcPct val="160000"/>
              </a:lnSpc>
              <a:buNone/>
            </a:pPr>
            <a:r>
              <a:rPr lang="en-US" b="1" dirty="0" smtClean="0">
                <a:solidFill>
                  <a:srgbClr val="0070C0"/>
                </a:solidFill>
                <a:effectLst>
                  <a:glow rad="228600">
                    <a:schemeClr val="accent4">
                      <a:satMod val="175000"/>
                      <a:alpha val="40000"/>
                    </a:schemeClr>
                  </a:glow>
                </a:effectLst>
                <a:latin typeface="Times New Roman" pitchFamily="18" charset="0"/>
                <a:cs typeface="Times New Roman" pitchFamily="18" charset="0"/>
              </a:rPr>
              <a:t>    smear </a:t>
            </a:r>
            <a:r>
              <a:rPr lang="en-US" b="1" dirty="0">
                <a:solidFill>
                  <a:srgbClr val="0070C0"/>
                </a:solidFill>
                <a:effectLst>
                  <a:glow rad="228600">
                    <a:schemeClr val="accent4">
                      <a:satMod val="175000"/>
                      <a:alpha val="40000"/>
                    </a:schemeClr>
                  </a:glow>
                </a:effectLst>
                <a:latin typeface="Times New Roman" pitchFamily="18" charset="0"/>
                <a:cs typeface="Times New Roman" pitchFamily="18" charset="0"/>
              </a:rPr>
              <a:t>for light microscope , fluorescent antibody microscope .</a:t>
            </a:r>
          </a:p>
          <a:p>
            <a:pPr algn="justLow">
              <a:lnSpc>
                <a:spcPct val="160000"/>
              </a:lnSpc>
            </a:pPr>
            <a:r>
              <a:rPr lang="en-US" b="1" dirty="0">
                <a:solidFill>
                  <a:srgbClr val="0070C0"/>
                </a:solidFill>
                <a:effectLst>
                  <a:glow rad="228600">
                    <a:schemeClr val="accent4">
                      <a:satMod val="175000"/>
                      <a:alpha val="40000"/>
                    </a:schemeClr>
                  </a:glow>
                </a:effectLst>
                <a:latin typeface="Times New Roman" pitchFamily="18" charset="0"/>
                <a:cs typeface="Times New Roman" pitchFamily="18" charset="0"/>
              </a:rPr>
              <a:t>2-</a:t>
            </a:r>
            <a:r>
              <a:rPr lang="en-US" b="1" dirty="0">
                <a:solidFill>
                  <a:srgbClr val="FF0000"/>
                </a:solidFill>
                <a:effectLst>
                  <a:glow rad="228600">
                    <a:schemeClr val="accent4">
                      <a:satMod val="175000"/>
                      <a:alpha val="40000"/>
                    </a:schemeClr>
                  </a:glow>
                </a:effectLst>
                <a:latin typeface="Times New Roman" pitchFamily="18" charset="0"/>
                <a:cs typeface="Times New Roman" pitchFamily="18" charset="0"/>
              </a:rPr>
              <a:t>cultural examination</a:t>
            </a:r>
          </a:p>
          <a:p>
            <a:pPr algn="justLow">
              <a:lnSpc>
                <a:spcPct val="160000"/>
              </a:lnSpc>
            </a:pPr>
            <a:r>
              <a:rPr lang="en-US" b="1" dirty="0">
                <a:solidFill>
                  <a:srgbClr val="0070C0"/>
                </a:solidFill>
                <a:effectLst>
                  <a:glow rad="228600">
                    <a:schemeClr val="accent4">
                      <a:satMod val="175000"/>
                      <a:alpha val="40000"/>
                    </a:schemeClr>
                  </a:glow>
                </a:effectLst>
                <a:latin typeface="Times New Roman" pitchFamily="18" charset="0"/>
                <a:cs typeface="Times New Roman" pitchFamily="18" charset="0"/>
              </a:rPr>
              <a:t>3-</a:t>
            </a:r>
            <a:r>
              <a:rPr lang="en-US" b="1" dirty="0">
                <a:solidFill>
                  <a:srgbClr val="FF0000"/>
                </a:solidFill>
                <a:effectLst>
                  <a:glow rad="228600">
                    <a:schemeClr val="accent4">
                      <a:satMod val="175000"/>
                      <a:alpha val="40000"/>
                    </a:schemeClr>
                  </a:glow>
                </a:effectLst>
                <a:latin typeface="Times New Roman" pitchFamily="18" charset="0"/>
                <a:cs typeface="Times New Roman" pitchFamily="18" charset="0"/>
              </a:rPr>
              <a:t>pathogenicity test </a:t>
            </a:r>
            <a:r>
              <a:rPr lang="en-US" b="1" dirty="0" smtClean="0">
                <a:solidFill>
                  <a:srgbClr val="FF0000"/>
                </a:solidFill>
                <a:effectLst>
                  <a:glow rad="228600">
                    <a:schemeClr val="accent4">
                      <a:satMod val="175000"/>
                      <a:alpha val="40000"/>
                    </a:schemeClr>
                  </a:glow>
                </a:effectLst>
                <a:latin typeface="Times New Roman" pitchFamily="18" charset="0"/>
                <a:cs typeface="Times New Roman" pitchFamily="18" charset="0"/>
              </a:rPr>
              <a:t>.</a:t>
            </a:r>
            <a:endParaRPr lang="en-US" b="1" dirty="0">
              <a:solidFill>
                <a:srgbClr val="FF0000"/>
              </a:solidFill>
              <a:effectLst>
                <a:glow rad="228600">
                  <a:schemeClr val="accent4">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1707108987"/>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0" y="0"/>
            <a:ext cx="9102954" cy="6858000"/>
          </a:xfrm>
          <a:prstGeom prst="rect">
            <a:avLst/>
          </a:prstGeom>
          <a:noFill/>
          <a:ln w="9525">
            <a:noFill/>
            <a:miter lim="800000"/>
            <a:headEnd/>
            <a:tailEnd/>
          </a:ln>
          <a:effectLst/>
        </p:spPr>
      </p:pic>
    </p:spTree>
    <p:extLst>
      <p:ext uri="{BB962C8B-B14F-4D97-AF65-F5344CB8AC3E}">
        <p14:creationId xmlns:p14="http://schemas.microsoft.com/office/powerpoint/2010/main" val="37562674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0" y="1"/>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325502190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492896"/>
            <a:ext cx="8208912" cy="1785950"/>
          </a:xfrm>
          <a:ln w="38100">
            <a:noFill/>
          </a:ln>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7200" b="1" dirty="0" smtClean="0">
                <a:solidFill>
                  <a:srgbClr val="FF0000"/>
                </a:solidFill>
                <a:effectLst>
                  <a:glow rad="228600">
                    <a:schemeClr val="accent3">
                      <a:satMod val="175000"/>
                      <a:alpha val="40000"/>
                    </a:schemeClr>
                  </a:glow>
                </a:effectLst>
                <a:latin typeface="Gill Sans Ultra Bold Condensed" pitchFamily="34" charset="0"/>
              </a:rPr>
              <a:t>Bacillus anthraces</a:t>
            </a:r>
            <a:br>
              <a:rPr lang="en-US" sz="7200" b="1" dirty="0" smtClean="0">
                <a:solidFill>
                  <a:srgbClr val="FF0000"/>
                </a:solidFill>
                <a:effectLst>
                  <a:glow rad="228600">
                    <a:schemeClr val="accent3">
                      <a:satMod val="175000"/>
                      <a:alpha val="40000"/>
                    </a:schemeClr>
                  </a:glow>
                </a:effectLst>
                <a:latin typeface="Gill Sans Ultra Bold Condensed" pitchFamily="34" charset="0"/>
              </a:rPr>
            </a:br>
            <a:r>
              <a:rPr lang="en-US" sz="7200" b="1" dirty="0" err="1" smtClean="0">
                <a:solidFill>
                  <a:srgbClr val="FF0000"/>
                </a:solidFill>
                <a:effectLst>
                  <a:glow rad="228600">
                    <a:schemeClr val="accent3">
                      <a:satMod val="175000"/>
                      <a:alpha val="40000"/>
                    </a:schemeClr>
                  </a:glow>
                </a:effectLst>
                <a:latin typeface="Gill Sans Ultra Bold Condensed" pitchFamily="34" charset="0"/>
              </a:rPr>
              <a:t>lec</a:t>
            </a:r>
            <a:r>
              <a:rPr lang="en-US" sz="7200" b="1" dirty="0" smtClean="0">
                <a:solidFill>
                  <a:srgbClr val="FF0000"/>
                </a:solidFill>
                <a:effectLst>
                  <a:glow rad="228600">
                    <a:schemeClr val="accent3">
                      <a:satMod val="175000"/>
                      <a:alpha val="40000"/>
                    </a:schemeClr>
                  </a:glow>
                </a:effectLst>
                <a:latin typeface="Gill Sans Ultra Bold Condensed" pitchFamily="34" charset="0"/>
              </a:rPr>
              <a:t> 6</a:t>
            </a:r>
            <a:endParaRPr lang="en-US" sz="7200" dirty="0">
              <a:solidFill>
                <a:srgbClr val="FF0000"/>
              </a:solidFill>
              <a:effectLst>
                <a:glow rad="228600">
                  <a:schemeClr val="accent3">
                    <a:satMod val="175000"/>
                    <a:alpha val="40000"/>
                  </a:schemeClr>
                </a:glow>
              </a:effectLst>
              <a:latin typeface="Gill Sans Ultra Bold Condensed" pitchFamily="34" charset="0"/>
            </a:endParaRPr>
          </a:p>
        </p:txBody>
      </p:sp>
    </p:spTree>
    <p:extLst>
      <p:ext uri="{BB962C8B-B14F-4D97-AF65-F5344CB8AC3E}">
        <p14:creationId xmlns:p14="http://schemas.microsoft.com/office/powerpoint/2010/main" val="33710149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7.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980728"/>
            <a:ext cx="8928992" cy="5616624"/>
          </a:xfrm>
          <a:ln/>
        </p:spPr>
        <p:style>
          <a:lnRef idx="0">
            <a:schemeClr val="accent5"/>
          </a:lnRef>
          <a:fillRef idx="3">
            <a:schemeClr val="accent5"/>
          </a:fillRef>
          <a:effectRef idx="3">
            <a:schemeClr val="accent5"/>
          </a:effectRef>
          <a:fontRef idx="minor">
            <a:schemeClr val="lt1"/>
          </a:fontRef>
        </p:style>
        <p:txBody>
          <a:bodyPr>
            <a:noAutofit/>
          </a:bodyPr>
          <a:lstStyle/>
          <a:p>
            <a:pPr algn="justLow">
              <a:lnSpc>
                <a:spcPct val="150000"/>
              </a:lnSpc>
            </a:pPr>
            <a:r>
              <a:rPr lang="en-US" sz="2400" dirty="0">
                <a:effectLst>
                  <a:glow rad="228600">
                    <a:schemeClr val="accent3">
                      <a:satMod val="175000"/>
                      <a:alpha val="40000"/>
                    </a:schemeClr>
                  </a:glow>
                </a:effectLst>
                <a:latin typeface="Times New Roman" pitchFamily="18" charset="0"/>
                <a:cs typeface="Times New Roman" pitchFamily="18" charset="0"/>
              </a:rPr>
              <a:t>Gram </a:t>
            </a:r>
            <a:r>
              <a:rPr lang="en-US" sz="2400" baseline="30000" dirty="0">
                <a:effectLst>
                  <a:glow rad="228600">
                    <a:schemeClr val="accent3">
                      <a:satMod val="175000"/>
                      <a:alpha val="40000"/>
                    </a:schemeClr>
                  </a:glow>
                </a:effectLst>
                <a:latin typeface="Times New Roman" pitchFamily="18" charset="0"/>
                <a:cs typeface="Times New Roman" pitchFamily="18" charset="0"/>
              </a:rPr>
              <a:t>..</a:t>
            </a:r>
            <a:r>
              <a:rPr lang="en-US" sz="2400" dirty="0">
                <a:effectLst>
                  <a:glow rad="228600">
                    <a:schemeClr val="accent3">
                      <a:satMod val="175000"/>
                      <a:alpha val="40000"/>
                    </a:schemeClr>
                  </a:glow>
                </a:effectLst>
                <a:latin typeface="Times New Roman" pitchFamily="18" charset="0"/>
                <a:cs typeface="Times New Roman" pitchFamily="18" charset="0"/>
              </a:rPr>
              <a:t>pos. bacteria , non motile , straight or slightly curved rods , Measuring 4-10 urn length and 1-1.5 urn is width , it is one of the largest pathogenic bacteria . in tissue it is found singly , in pairs or short chains  but under artificial culture variable length chains are present ( capsule is formed during growth  in the animal body and  can be demonstrated in  blood  and   animal  tissue  . the  capsular  material  is  a high  molecular  </a:t>
            </a:r>
            <a:r>
              <a:rPr lang="en-US" sz="2400" dirty="0" smtClean="0">
                <a:effectLst>
                  <a:glow rad="228600">
                    <a:schemeClr val="accent3">
                      <a:satMod val="175000"/>
                      <a:alpha val="40000"/>
                    </a:schemeClr>
                  </a:glow>
                </a:effectLst>
                <a:latin typeface="Times New Roman" pitchFamily="18" charset="0"/>
                <a:cs typeface="Times New Roman" pitchFamily="18" charset="0"/>
              </a:rPr>
              <a:t>weight</a:t>
            </a:r>
            <a:endParaRPr lang="en-US" sz="2400" dirty="0">
              <a:effectLst>
                <a:glow rad="228600">
                  <a:schemeClr val="accent3">
                    <a:satMod val="175000"/>
                    <a:alpha val="40000"/>
                  </a:schemeClr>
                </a:glow>
              </a:effectLst>
              <a:latin typeface="Times New Roman" pitchFamily="18" charset="0"/>
              <a:cs typeface="Times New Roman" pitchFamily="18" charset="0"/>
            </a:endParaRPr>
          </a:p>
          <a:p>
            <a:pPr algn="justLow">
              <a:lnSpc>
                <a:spcPct val="150000"/>
              </a:lnSpc>
            </a:pPr>
            <a:r>
              <a:rPr lang="en-US" sz="2400" dirty="0">
                <a:effectLst>
                  <a:glow rad="228600">
                    <a:schemeClr val="accent3">
                      <a:satMod val="175000"/>
                      <a:alpha val="40000"/>
                    </a:schemeClr>
                  </a:glow>
                </a:effectLst>
                <a:latin typeface="Times New Roman" pitchFamily="18" charset="0"/>
                <a:cs typeface="Times New Roman" pitchFamily="18" charset="0"/>
              </a:rPr>
              <a:t>polypeptide of D-glutamic acid . the spores are found in culture , is soil and material from dead animal , but not in living animal tissue . the spores are central , elliptical and not bulging . </a:t>
            </a:r>
            <a:endParaRPr lang="en-US" sz="2400" dirty="0">
              <a:solidFill>
                <a:srgbClr val="FFFF00"/>
              </a:solidFill>
              <a:effectLst>
                <a:glow rad="228600">
                  <a:schemeClr val="accent3">
                    <a:satMod val="175000"/>
                    <a:alpha val="40000"/>
                  </a:schemeClr>
                </a:glow>
              </a:effectLst>
              <a:latin typeface="Times New Roman" pitchFamily="18" charset="0"/>
              <a:cs typeface="Times New Roman" pitchFamily="18" charset="0"/>
            </a:endParaRPr>
          </a:p>
        </p:txBody>
      </p:sp>
      <p:sp>
        <p:nvSpPr>
          <p:cNvPr id="2" name="مستطيل مستدير الزوايا 1"/>
          <p:cNvSpPr/>
          <p:nvPr/>
        </p:nvSpPr>
        <p:spPr>
          <a:xfrm>
            <a:off x="827584" y="260648"/>
            <a:ext cx="7200800" cy="50405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396240" marR="539750" algn="ctr">
              <a:spcAft>
                <a:spcPts val="1200"/>
              </a:spcAft>
            </a:pPr>
            <a:r>
              <a:rPr lang="en-US" sz="3200" b="1" dirty="0">
                <a:solidFill>
                  <a:srgbClr val="FF0000"/>
                </a:solidFill>
                <a:effectLst>
                  <a:glow rad="228600">
                    <a:srgbClr val="B9CA1A">
                      <a:satMod val="175000"/>
                      <a:alpha val="40000"/>
                    </a:srgbClr>
                  </a:glow>
                </a:effectLst>
                <a:latin typeface="Garamond"/>
                <a:ea typeface="Times New Roman"/>
                <a:cs typeface="Garamond"/>
              </a:rPr>
              <a:t>Bacillus  </a:t>
            </a:r>
            <a:r>
              <a:rPr lang="en-US" sz="3200" b="1" dirty="0" smtClean="0">
                <a:solidFill>
                  <a:srgbClr val="FF0000"/>
                </a:solidFill>
                <a:effectLst>
                  <a:glow rad="228600">
                    <a:srgbClr val="B9CA1A">
                      <a:satMod val="175000"/>
                      <a:alpha val="40000"/>
                    </a:srgbClr>
                  </a:glow>
                </a:effectLst>
                <a:latin typeface="Garamond"/>
                <a:ea typeface="Times New Roman"/>
                <a:cs typeface="Garamond"/>
              </a:rPr>
              <a:t>anthraces</a:t>
            </a:r>
            <a:endParaRPr lang="en-US" sz="1600" dirty="0">
              <a:solidFill>
                <a:srgbClr val="FF0000"/>
              </a:solidFill>
              <a:effectLst>
                <a:glow rad="228600">
                  <a:srgbClr val="B9CA1A">
                    <a:satMod val="175000"/>
                    <a:alpha val="40000"/>
                  </a:srgbClr>
                </a:glow>
              </a:effectLst>
              <a:latin typeface="Times New Roman"/>
              <a:ea typeface="Times New Roman"/>
            </a:endParaRPr>
          </a:p>
        </p:txBody>
      </p:sp>
    </p:spTree>
    <p:extLst>
      <p:ext uri="{BB962C8B-B14F-4D97-AF65-F5344CB8AC3E}">
        <p14:creationId xmlns:p14="http://schemas.microsoft.com/office/powerpoint/2010/main" val="17377359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en-US" sz="4000" b="1" dirty="0" err="1">
                <a:solidFill>
                  <a:srgbClr val="002060"/>
                </a:solidFill>
                <a:effectLst>
                  <a:glow rad="228600">
                    <a:schemeClr val="accent2">
                      <a:satMod val="175000"/>
                      <a:alpha val="40000"/>
                    </a:schemeClr>
                  </a:glow>
                </a:effectLst>
              </a:rPr>
              <a:t>Mcfadyean</a:t>
            </a:r>
            <a:r>
              <a:rPr lang="en-US" sz="4000" b="1" dirty="0">
                <a:solidFill>
                  <a:srgbClr val="002060"/>
                </a:solidFill>
                <a:effectLst>
                  <a:glow rad="228600">
                    <a:schemeClr val="accent2">
                      <a:satMod val="175000"/>
                      <a:alpha val="40000"/>
                    </a:schemeClr>
                  </a:glow>
                </a:effectLst>
              </a:rPr>
              <a:t> reaction </a:t>
            </a:r>
            <a:endParaRPr lang="en-US" sz="4000" dirty="0">
              <a:solidFill>
                <a:srgbClr val="002060"/>
              </a:solidFill>
              <a:effectLst>
                <a:glow rad="228600">
                  <a:schemeClr val="accent2">
                    <a:satMod val="175000"/>
                    <a:alpha val="40000"/>
                  </a:schemeClr>
                </a:glow>
              </a:effectLst>
              <a:latin typeface="Berlin Sans FB Demi" pitchFamily="34" charset="0"/>
            </a:endParaRPr>
          </a:p>
        </p:txBody>
      </p:sp>
      <p:sp>
        <p:nvSpPr>
          <p:cNvPr id="3" name="عنصر نائب للمحتوى 2"/>
          <p:cNvSpPr>
            <a:spLocks noGrp="1"/>
          </p:cNvSpPr>
          <p:nvPr>
            <p:ph sz="quarter" idx="1"/>
          </p:nvPr>
        </p:nvSpPr>
        <p:spPr>
          <a:xfrm>
            <a:off x="457200" y="1744216"/>
            <a:ext cx="8229600" cy="4925144"/>
          </a:xfrm>
          <a:noFill/>
          <a:ln>
            <a:noFill/>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lgn="justLow">
              <a:lnSpc>
                <a:spcPct val="150000"/>
              </a:lnSpc>
              <a:buNone/>
            </a:pPr>
            <a:r>
              <a:rPr lang="en-US" dirty="0">
                <a:effectLst>
                  <a:glow rad="228600">
                    <a:schemeClr val="accent2">
                      <a:satMod val="175000"/>
                      <a:alpha val="40000"/>
                    </a:schemeClr>
                  </a:glow>
                </a:effectLst>
              </a:rPr>
              <a:t>veterinary practice for the recognition of anthrax bacilli in blood of infected animals . the blood film is dried and passed rapidly three time through the flame and then stained with polychrome methylene blue for a few second, washed , dried and examined . the presence of an amorphous purplish   material  around  the bacilli  representing  disintegrate capsules of the organisms is characteristic of the anthrax bacillus .</a:t>
            </a:r>
            <a:endParaRPr lang="en-US" b="1" dirty="0">
              <a:solidFill>
                <a:srgbClr val="0070C0"/>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32130161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49839"/>
                                  </p:iterate>
                                  <p:childTnLst>
                                    <p:set>
                                      <p:cBhvr>
                                        <p:cTn id="6" dur="1" fill="hold">
                                          <p:stCondLst>
                                            <p:cond delay="0"/>
                                          </p:stCondLst>
                                        </p:cTn>
                                        <p:tgtEl>
                                          <p:spTgt spid="2"/>
                                        </p:tgtEl>
                                        <p:attrNameLst>
                                          <p:attrName>style.visibility</p:attrName>
                                        </p:attrNameLst>
                                      </p:cBhvr>
                                      <p:to>
                                        <p:strVal val="visible"/>
                                      </p:to>
                                    </p:set>
                                    <p:set>
                                      <p:cBhvr>
                                        <p:cTn id="7" dur="341" fill="hold">
                                          <p:stCondLst>
                                            <p:cond delay="0"/>
                                          </p:stCondLst>
                                        </p:cTn>
                                        <p:tgtEl>
                                          <p:spTgt spid="2"/>
                                        </p:tgtEl>
                                        <p:attrNameLst>
                                          <p:attrName>style.rotation</p:attrName>
                                        </p:attrNameLst>
                                      </p:cBhvr>
                                      <p:to>
                                        <p:strVal val="-45.0"/>
                                      </p:to>
                                    </p:set>
                                    <p:anim calcmode="lin" valueType="num">
                                      <p:cBhvr>
                                        <p:cTn id="8" dur="341" fill="hold">
                                          <p:stCondLst>
                                            <p:cond delay="341"/>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2" decel="50000" autoRev="1" fill="hold">
                                          <p:stCondLst>
                                            <p:cond delay="341"/>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 fill="hold">
                                          <p:stCondLst>
                                            <p:cond delay="749"/>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6731"/>
                            </p:stCondLst>
                            <p:childTnLst>
                              <p:par>
                                <p:cTn id="13" presetID="22" presetClass="entr" presetSubtype="1"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1"/>
            <a:ext cx="8229600" cy="652934"/>
          </a:xfrm>
          <a:ln/>
        </p:spPr>
        <p:style>
          <a:lnRef idx="0">
            <a:schemeClr val="accent3"/>
          </a:lnRef>
          <a:fillRef idx="3">
            <a:schemeClr val="accent3"/>
          </a:fillRef>
          <a:effectRef idx="3">
            <a:schemeClr val="accent3"/>
          </a:effectRef>
          <a:fontRef idx="minor">
            <a:schemeClr val="lt1"/>
          </a:fontRef>
        </p:style>
        <p:txBody>
          <a:bodyPr>
            <a:noAutofit/>
          </a:bodyPr>
          <a:lstStyle/>
          <a:p>
            <a:r>
              <a:rPr lang="en-US" sz="2800" b="1" dirty="0">
                <a:effectLst>
                  <a:glow rad="228600">
                    <a:schemeClr val="accent6">
                      <a:satMod val="175000"/>
                      <a:alpha val="40000"/>
                    </a:schemeClr>
                  </a:glow>
                </a:effectLst>
              </a:rPr>
              <a:t>Cultural characters </a:t>
            </a:r>
            <a:endParaRPr lang="en-US" sz="2800" dirty="0">
              <a:effectLst>
                <a:glow rad="228600">
                  <a:schemeClr val="accent6">
                    <a:satMod val="175000"/>
                    <a:alpha val="40000"/>
                  </a:schemeClr>
                </a:glow>
              </a:effectLst>
              <a:latin typeface="Arial Black" pitchFamily="34" charset="0"/>
            </a:endParaRPr>
          </a:p>
        </p:txBody>
      </p:sp>
      <p:sp>
        <p:nvSpPr>
          <p:cNvPr id="3" name="عنصر نائب للمحتوى 2"/>
          <p:cNvSpPr>
            <a:spLocks noGrp="1"/>
          </p:cNvSpPr>
          <p:nvPr>
            <p:ph idx="1"/>
          </p:nvPr>
        </p:nvSpPr>
        <p:spPr>
          <a:xfrm>
            <a:off x="107504" y="1124746"/>
            <a:ext cx="8856984" cy="5544614"/>
          </a:xfrm>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justLow">
              <a:lnSpc>
                <a:spcPct val="150000"/>
              </a:lnSpc>
            </a:pPr>
            <a:r>
              <a:rPr lang="en-US" sz="2400" dirty="0">
                <a:solidFill>
                  <a:srgbClr val="002060"/>
                </a:solidFill>
                <a:effectLst>
                  <a:glow rad="228600">
                    <a:schemeClr val="accent6">
                      <a:satMod val="175000"/>
                      <a:alpha val="40000"/>
                    </a:schemeClr>
                  </a:glow>
                </a:effectLst>
              </a:rPr>
              <a:t>The bacteria is aerobic , facultative an aerobe . optimum growth Temperature being </a:t>
            </a:r>
            <a:r>
              <a:rPr lang="en-US" sz="2400" dirty="0">
                <a:solidFill>
                  <a:srgbClr val="FF0000"/>
                </a:solidFill>
                <a:effectLst>
                  <a:glow rad="228600">
                    <a:schemeClr val="accent6">
                      <a:satMod val="175000"/>
                      <a:alpha val="40000"/>
                    </a:schemeClr>
                  </a:glow>
                </a:effectLst>
              </a:rPr>
              <a:t>37C</a:t>
            </a:r>
            <a:r>
              <a:rPr lang="en-US" sz="2400" dirty="0">
                <a:solidFill>
                  <a:srgbClr val="002060"/>
                </a:solidFill>
                <a:effectLst>
                  <a:glow rad="228600">
                    <a:schemeClr val="accent6">
                      <a:satMod val="175000"/>
                      <a:alpha val="40000"/>
                    </a:schemeClr>
                  </a:glow>
                </a:effectLst>
              </a:rPr>
              <a:t> at </a:t>
            </a:r>
            <a:r>
              <a:rPr lang="en-US" sz="2400" dirty="0" err="1">
                <a:solidFill>
                  <a:srgbClr val="002060"/>
                </a:solidFill>
                <a:effectLst>
                  <a:glow rad="228600">
                    <a:schemeClr val="accent6">
                      <a:satMod val="175000"/>
                      <a:alpha val="40000"/>
                    </a:schemeClr>
                  </a:glow>
                </a:effectLst>
              </a:rPr>
              <a:t>ph</a:t>
            </a:r>
            <a:r>
              <a:rPr lang="en-US" sz="2400" dirty="0">
                <a:solidFill>
                  <a:srgbClr val="002060"/>
                </a:solidFill>
                <a:effectLst>
                  <a:glow rad="228600">
                    <a:schemeClr val="accent6">
                      <a:satMod val="175000"/>
                      <a:alpha val="40000"/>
                    </a:schemeClr>
                  </a:glow>
                </a:effectLst>
              </a:rPr>
              <a:t> </a:t>
            </a:r>
            <a:r>
              <a:rPr lang="en-US" sz="2400" dirty="0">
                <a:solidFill>
                  <a:srgbClr val="FF0000"/>
                </a:solidFill>
                <a:effectLst>
                  <a:glow rad="228600">
                    <a:schemeClr val="accent6">
                      <a:satMod val="175000"/>
                      <a:alpha val="40000"/>
                    </a:schemeClr>
                  </a:glow>
                </a:effectLst>
              </a:rPr>
              <a:t>7.5-7.8</a:t>
            </a:r>
            <a:r>
              <a:rPr lang="en-US" sz="2400" dirty="0">
                <a:solidFill>
                  <a:srgbClr val="002060"/>
                </a:solidFill>
                <a:effectLst>
                  <a:glow rad="228600">
                    <a:schemeClr val="accent6">
                      <a:satMod val="175000"/>
                      <a:alpha val="40000"/>
                    </a:schemeClr>
                  </a:glow>
                </a:effectLst>
              </a:rPr>
              <a:t> the bacteria grow readily on ordinary culture media and the growth is not much improved by the addition of blood serum or glucose.</a:t>
            </a:r>
          </a:p>
          <a:p>
            <a:pPr algn="justLow">
              <a:lnSpc>
                <a:spcPct val="150000"/>
              </a:lnSpc>
            </a:pPr>
            <a:r>
              <a:rPr lang="en-US" sz="2400" dirty="0">
                <a:solidFill>
                  <a:srgbClr val="002060"/>
                </a:solidFill>
                <a:effectLst>
                  <a:glow rad="228600">
                    <a:schemeClr val="accent6">
                      <a:satMod val="175000"/>
                      <a:alpha val="40000"/>
                    </a:schemeClr>
                  </a:glow>
                </a:effectLst>
              </a:rPr>
              <a:t>It can grows in nutrient broth and on nutrient agar the colonies after </a:t>
            </a:r>
            <a:r>
              <a:rPr lang="en-US" sz="2400" dirty="0">
                <a:solidFill>
                  <a:srgbClr val="FF0000"/>
                </a:solidFill>
                <a:effectLst>
                  <a:glow rad="228600">
                    <a:schemeClr val="accent6">
                      <a:satMod val="175000"/>
                      <a:alpha val="40000"/>
                    </a:schemeClr>
                  </a:glow>
                </a:effectLst>
              </a:rPr>
              <a:t>24h</a:t>
            </a:r>
            <a:r>
              <a:rPr lang="en-US" sz="2400" dirty="0">
                <a:solidFill>
                  <a:srgbClr val="002060"/>
                </a:solidFill>
                <a:effectLst>
                  <a:glow rad="228600">
                    <a:schemeClr val="accent6">
                      <a:satMod val="175000"/>
                      <a:alpha val="40000"/>
                    </a:schemeClr>
                  </a:glow>
                </a:effectLst>
              </a:rPr>
              <a:t> . are about </a:t>
            </a:r>
            <a:r>
              <a:rPr lang="en-US" sz="2400" dirty="0">
                <a:solidFill>
                  <a:srgbClr val="FF0000"/>
                </a:solidFill>
                <a:effectLst>
                  <a:glow rad="228600">
                    <a:schemeClr val="accent6">
                      <a:satMod val="175000"/>
                      <a:alpha val="40000"/>
                    </a:schemeClr>
                  </a:glow>
                </a:effectLst>
              </a:rPr>
              <a:t>2-3mm</a:t>
            </a:r>
            <a:r>
              <a:rPr lang="en-US" sz="2400" dirty="0">
                <a:solidFill>
                  <a:srgbClr val="002060"/>
                </a:solidFill>
                <a:effectLst>
                  <a:glow rad="228600">
                    <a:schemeClr val="accent6">
                      <a:satMod val="175000"/>
                      <a:alpha val="40000"/>
                    </a:schemeClr>
                  </a:glow>
                </a:effectLst>
              </a:rPr>
              <a:t> in diameter , irregular in outline opaque dull , grayish white , surface is irregular giving roughish appearance and emulsifies with </a:t>
            </a:r>
            <a:r>
              <a:rPr lang="en-US" sz="2400" baseline="-25000" dirty="0">
                <a:solidFill>
                  <a:srgbClr val="002060"/>
                </a:solidFill>
                <a:effectLst>
                  <a:glow rad="228600">
                    <a:schemeClr val="accent6">
                      <a:satMod val="175000"/>
                      <a:alpha val="40000"/>
                    </a:schemeClr>
                  </a:glow>
                </a:effectLst>
              </a:rPr>
              <a:t>.</a:t>
            </a:r>
            <a:r>
              <a:rPr lang="en-US" sz="2400" dirty="0">
                <a:solidFill>
                  <a:srgbClr val="002060"/>
                </a:solidFill>
                <a:effectLst>
                  <a:glow rad="228600">
                    <a:schemeClr val="accent6">
                      <a:satMod val="175000"/>
                      <a:alpha val="40000"/>
                    </a:schemeClr>
                  </a:glow>
                </a:effectLst>
              </a:rPr>
              <a:t>difficulty . the colonies are  </a:t>
            </a:r>
            <a:r>
              <a:rPr lang="en-US" sz="2400" b="1" dirty="0">
                <a:solidFill>
                  <a:srgbClr val="002060"/>
                </a:solidFill>
                <a:effectLst>
                  <a:glow rad="228600">
                    <a:schemeClr val="accent6">
                      <a:satMod val="175000"/>
                      <a:alpha val="40000"/>
                    </a:schemeClr>
                  </a:glow>
                </a:effectLst>
              </a:rPr>
              <a:t>( </a:t>
            </a:r>
            <a:r>
              <a:rPr lang="en-US" sz="2400" b="1" dirty="0">
                <a:solidFill>
                  <a:srgbClr val="FF0000"/>
                </a:solidFill>
                <a:effectLst>
                  <a:glow rad="228600">
                    <a:schemeClr val="accent6">
                      <a:satMod val="175000"/>
                      <a:alpha val="40000"/>
                    </a:schemeClr>
                  </a:glow>
                </a:effectLst>
              </a:rPr>
              <a:t>medusa head</a:t>
            </a:r>
            <a:r>
              <a:rPr lang="en-US" sz="2400" b="1" dirty="0">
                <a:solidFill>
                  <a:srgbClr val="002060"/>
                </a:solidFill>
                <a:effectLst>
                  <a:glow rad="228600">
                    <a:schemeClr val="accent6">
                      <a:satMod val="175000"/>
                      <a:alpha val="40000"/>
                    </a:schemeClr>
                  </a:glow>
                </a:effectLst>
              </a:rPr>
              <a:t>)  </a:t>
            </a:r>
            <a:r>
              <a:rPr lang="en-US" sz="2400" dirty="0">
                <a:solidFill>
                  <a:srgbClr val="002060"/>
                </a:solidFill>
                <a:effectLst>
                  <a:glow rad="228600">
                    <a:schemeClr val="accent6">
                      <a:satMod val="175000"/>
                      <a:alpha val="40000"/>
                    </a:schemeClr>
                  </a:glow>
                </a:effectLst>
              </a:rPr>
              <a:t>. On blood agar </a:t>
            </a:r>
            <a:r>
              <a:rPr lang="en-US" sz="2400" dirty="0" smtClean="0">
                <a:solidFill>
                  <a:srgbClr val="002060"/>
                </a:solidFill>
                <a:effectLst>
                  <a:glow rad="228600">
                    <a:schemeClr val="accent6">
                      <a:satMod val="175000"/>
                      <a:alpha val="40000"/>
                    </a:schemeClr>
                  </a:glow>
                </a:effectLst>
              </a:rPr>
              <a:t>usually there </a:t>
            </a:r>
            <a:r>
              <a:rPr lang="en-US" sz="2400" dirty="0">
                <a:solidFill>
                  <a:srgbClr val="002060"/>
                </a:solidFill>
                <a:effectLst>
                  <a:glow rad="228600">
                    <a:schemeClr val="accent6">
                      <a:satMod val="175000"/>
                      <a:alpha val="40000"/>
                    </a:schemeClr>
                  </a:glow>
                </a:effectLst>
              </a:rPr>
              <a:t>is (</a:t>
            </a:r>
            <a:r>
              <a:rPr lang="en-US" sz="2400" dirty="0">
                <a:solidFill>
                  <a:srgbClr val="FF0000"/>
                </a:solidFill>
                <a:effectLst>
                  <a:glow rad="228600">
                    <a:schemeClr val="accent6">
                      <a:satMod val="175000"/>
                      <a:alpha val="40000"/>
                    </a:schemeClr>
                  </a:glow>
                </a:effectLst>
              </a:rPr>
              <a:t>no </a:t>
            </a:r>
            <a:r>
              <a:rPr lang="en-US" sz="2400" dirty="0" smtClean="0">
                <a:solidFill>
                  <a:srgbClr val="FF0000"/>
                </a:solidFill>
                <a:effectLst>
                  <a:glow rad="228600">
                    <a:schemeClr val="accent6">
                      <a:satMod val="175000"/>
                      <a:alpha val="40000"/>
                    </a:schemeClr>
                  </a:glow>
                </a:effectLst>
              </a:rPr>
              <a:t>hemolysis</a:t>
            </a:r>
            <a:r>
              <a:rPr lang="en-US" sz="2400" dirty="0" smtClean="0">
                <a:solidFill>
                  <a:srgbClr val="002060"/>
                </a:solidFill>
                <a:effectLst>
                  <a:glow rad="228600">
                    <a:schemeClr val="accent6">
                      <a:satMod val="175000"/>
                      <a:alpha val="40000"/>
                    </a:schemeClr>
                  </a:glow>
                </a:effectLst>
              </a:rPr>
              <a:t>) </a:t>
            </a:r>
            <a:r>
              <a:rPr lang="en-US" sz="2400" dirty="0">
                <a:solidFill>
                  <a:srgbClr val="002060"/>
                </a:solidFill>
                <a:effectLst>
                  <a:glow rad="228600">
                    <a:schemeClr val="accent6">
                      <a:satMod val="175000"/>
                      <a:alpha val="40000"/>
                    </a:schemeClr>
                  </a:glow>
                </a:effectLst>
              </a:rPr>
              <a:t>around the colonies</a:t>
            </a:r>
          </a:p>
          <a:p>
            <a:pPr algn="justLow">
              <a:lnSpc>
                <a:spcPct val="150000"/>
              </a:lnSpc>
            </a:pPr>
            <a:r>
              <a:rPr lang="en-US" sz="2400" dirty="0">
                <a:solidFill>
                  <a:srgbClr val="002060"/>
                </a:solidFill>
                <a:effectLst>
                  <a:glow rad="228600">
                    <a:schemeClr val="accent6">
                      <a:satMod val="175000"/>
                      <a:alpha val="40000"/>
                    </a:schemeClr>
                  </a:glow>
                </a:effectLst>
              </a:rPr>
              <a:t>, thus  differentiating  anthrax bacillus  from  saprophytic  members which are markedly lytic</a:t>
            </a:r>
            <a:r>
              <a:rPr lang="en-US" sz="2400" dirty="0" smtClean="0">
                <a:solidFill>
                  <a:srgbClr val="002060"/>
                </a:solidFill>
                <a:effectLst>
                  <a:glow rad="228600">
                    <a:schemeClr val="accent6">
                      <a:satMod val="175000"/>
                      <a:alpha val="40000"/>
                    </a:schemeClr>
                  </a:glow>
                </a:effectLst>
              </a:rPr>
              <a:t>.</a:t>
            </a:r>
            <a:endParaRPr lang="en-US" sz="2400" dirty="0">
              <a:solidFill>
                <a:srgbClr val="002060"/>
              </a:solidFill>
              <a:effectLst>
                <a:glow rad="228600">
                  <a:schemeClr val="accent6">
                    <a:satMod val="175000"/>
                    <a:alpha val="40000"/>
                  </a:schemeClr>
                </a:glow>
              </a:effectLst>
            </a:endParaRPr>
          </a:p>
        </p:txBody>
      </p:sp>
    </p:spTree>
    <p:extLst>
      <p:ext uri="{BB962C8B-B14F-4D97-AF65-F5344CB8AC3E}">
        <p14:creationId xmlns:p14="http://schemas.microsoft.com/office/powerpoint/2010/main" val="2744322989"/>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404664"/>
            <a:ext cx="8289088" cy="6264696"/>
          </a:xfrm>
        </p:spPr>
        <p:style>
          <a:lnRef idx="1">
            <a:schemeClr val="accent2"/>
          </a:lnRef>
          <a:fillRef idx="2">
            <a:schemeClr val="accent2"/>
          </a:fillRef>
          <a:effectRef idx="1">
            <a:schemeClr val="accent2"/>
          </a:effectRef>
          <a:fontRef idx="minor">
            <a:schemeClr val="dk1"/>
          </a:fontRef>
        </p:style>
        <p:txBody>
          <a:bodyPr>
            <a:noAutofit/>
          </a:bodyPr>
          <a:lstStyle/>
          <a:p>
            <a:pPr marL="0" indent="0" algn="just">
              <a:lnSpc>
                <a:spcPct val="150000"/>
              </a:lnSpc>
              <a:buNone/>
            </a:pPr>
            <a:r>
              <a:rPr lang="en-US" sz="2000" b="1" dirty="0">
                <a:solidFill>
                  <a:srgbClr val="FF0000"/>
                </a:solidFill>
                <a:effectLst>
                  <a:glow rad="228600">
                    <a:schemeClr val="accent1">
                      <a:satMod val="175000"/>
                      <a:alpha val="40000"/>
                    </a:schemeClr>
                  </a:glow>
                </a:effectLst>
                <a:latin typeface="Times New Roman" pitchFamily="18" charset="0"/>
                <a:cs typeface="Times New Roman" pitchFamily="18" charset="0"/>
              </a:rPr>
              <a:t>A)water-borne infections:</a:t>
            </a:r>
          </a:p>
          <a:p>
            <a:pPr marL="0" indent="0" algn="just">
              <a:lnSpc>
                <a:spcPct val="150000"/>
              </a:lnSpc>
              <a:buNone/>
            </a:pPr>
            <a:r>
              <a:rPr lang="en-US" sz="2000" b="1" dirty="0">
                <a:solidFill>
                  <a:srgbClr val="002060"/>
                </a:solidFill>
                <a:latin typeface="Times New Roman" pitchFamily="18" charset="0"/>
                <a:cs typeface="Times New Roman" pitchFamily="18" charset="0"/>
              </a:rPr>
              <a:t>Water supply may became contaminated with human excreta especially when the source of water supply is river or well, which used with out purification for drinking. Common diseases which spread through contaminated water are typhoid fever; cholera; dysentery.</a:t>
            </a:r>
          </a:p>
          <a:p>
            <a:pPr marL="0" indent="0" algn="just">
              <a:lnSpc>
                <a:spcPct val="150000"/>
              </a:lnSpc>
              <a:buNone/>
            </a:pPr>
            <a:r>
              <a:rPr lang="en-US" sz="2000" b="1" dirty="0">
                <a:solidFill>
                  <a:srgbClr val="FF0000"/>
                </a:solidFill>
                <a:effectLst>
                  <a:glow rad="228600">
                    <a:schemeClr val="accent1">
                      <a:satMod val="175000"/>
                      <a:alpha val="40000"/>
                    </a:schemeClr>
                  </a:glow>
                </a:effectLst>
                <a:latin typeface="Times New Roman" pitchFamily="18" charset="0"/>
                <a:cs typeface="Times New Roman" pitchFamily="18" charset="0"/>
              </a:rPr>
              <a:t>B)hand infections:</a:t>
            </a:r>
          </a:p>
          <a:p>
            <a:pPr marL="0" indent="0" algn="just">
              <a:lnSpc>
                <a:spcPct val="150000"/>
              </a:lnSpc>
              <a:buNone/>
            </a:pPr>
            <a:r>
              <a:rPr lang="en-US" sz="2000" b="1" dirty="0" err="1" smtClean="0">
                <a:solidFill>
                  <a:srgbClr val="002060"/>
                </a:solidFill>
                <a:latin typeface="Times New Roman" pitchFamily="18" charset="0"/>
                <a:cs typeface="Times New Roman" pitchFamily="18" charset="0"/>
              </a:rPr>
              <a:t>acarrier</a:t>
            </a:r>
            <a:r>
              <a:rPr lang="en-US" sz="2000" b="1" dirty="0" smtClean="0">
                <a:solidFill>
                  <a:srgbClr val="002060"/>
                </a:solidFill>
                <a:latin typeface="Times New Roman" pitchFamily="18" charset="0"/>
                <a:cs typeface="Times New Roman" pitchFamily="18" charset="0"/>
              </a:rPr>
              <a:t> </a:t>
            </a:r>
            <a:r>
              <a:rPr lang="en-US" sz="2000" b="1" dirty="0">
                <a:solidFill>
                  <a:srgbClr val="002060"/>
                </a:solidFill>
                <a:latin typeface="Times New Roman" pitchFamily="18" charset="0"/>
                <a:cs typeface="Times New Roman" pitchFamily="18" charset="0"/>
              </a:rPr>
              <a:t>may  contaminate his hands  with bacteria  contained in  traces of  feces.  Infection  may  be  through  contaminated  baths , towels, door handles and other finites.</a:t>
            </a:r>
          </a:p>
          <a:p>
            <a:pPr marL="0" indent="0" algn="just">
              <a:lnSpc>
                <a:spcPct val="150000"/>
              </a:lnSpc>
              <a:buNone/>
            </a:pPr>
            <a:r>
              <a:rPr lang="en-US" sz="2000" b="1" dirty="0">
                <a:solidFill>
                  <a:srgbClr val="FF0000"/>
                </a:solidFill>
                <a:effectLst>
                  <a:glow rad="228600">
                    <a:schemeClr val="accent1">
                      <a:satMod val="175000"/>
                      <a:alpha val="40000"/>
                    </a:schemeClr>
                  </a:glow>
                </a:effectLst>
                <a:latin typeface="Times New Roman" pitchFamily="18" charset="0"/>
                <a:cs typeface="Times New Roman" pitchFamily="18" charset="0"/>
              </a:rPr>
              <a:t>C)food borne:</a:t>
            </a:r>
          </a:p>
          <a:p>
            <a:pPr marL="0" indent="0" algn="just">
              <a:lnSpc>
                <a:spcPct val="150000"/>
              </a:lnSpc>
              <a:buNone/>
            </a:pPr>
            <a:r>
              <a:rPr lang="en-US" sz="2000" b="1" dirty="0">
                <a:solidFill>
                  <a:srgbClr val="002060"/>
                </a:solidFill>
                <a:latin typeface="Times New Roman" pitchFamily="18" charset="0"/>
                <a:cs typeface="Times New Roman" pitchFamily="18" charset="0"/>
              </a:rPr>
              <a:t> infection  may  occur  as a result  of </a:t>
            </a:r>
            <a:r>
              <a:rPr lang="en-US" sz="2000" b="1" dirty="0" err="1">
                <a:solidFill>
                  <a:srgbClr val="002060"/>
                </a:solidFill>
                <a:latin typeface="Times New Roman" pitchFamily="18" charset="0"/>
                <a:cs typeface="Times New Roman" pitchFamily="18" charset="0"/>
              </a:rPr>
              <a:t>carrie</a:t>
            </a:r>
            <a:r>
              <a:rPr lang="en-US" sz="2000" b="1" dirty="0">
                <a:solidFill>
                  <a:srgbClr val="002060"/>
                </a:solidFill>
                <a:latin typeface="Times New Roman" pitchFamily="18" charset="0"/>
                <a:cs typeface="Times New Roman" pitchFamily="18" charset="0"/>
              </a:rPr>
              <a:t>  handling the food,  by preparing or serving food. Food may also became  contaminated by flies after feeding on exposed infected feces.</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7" presetClass="entr" presetSubtype="1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17" presetClass="entr" presetSubtype="1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17" presetClass="entr" presetSubtype="1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29" fill="hold">
                            <p:stCondLst>
                              <p:cond delay="5000"/>
                            </p:stCondLst>
                            <p:childTnLst>
                              <p:par>
                                <p:cTn id="30" presetID="17" presetClass="entr" presetSubtype="1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par>
                          <p:cTn id="34" fill="hold">
                            <p:stCondLst>
                              <p:cond delay="6000"/>
                            </p:stCondLst>
                            <p:childTnLst>
                              <p:par>
                                <p:cTn id="35" presetID="17" presetClass="entr" presetSubtype="1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sz="quarter" idx="13"/>
          </p:nvPr>
        </p:nvSpPr>
        <p:spPr>
          <a:xfrm>
            <a:off x="467544" y="1340768"/>
            <a:ext cx="8229600" cy="5256584"/>
          </a:xfrm>
        </p:spPr>
        <p:txBody>
          <a:bodyPr>
            <a:normAutofit/>
          </a:bodyPr>
          <a:lstStyle/>
          <a:p>
            <a:pPr>
              <a:lnSpc>
                <a:spcPct val="150000"/>
              </a:lnSpc>
            </a:pPr>
            <a:r>
              <a:rPr lang="en-US" sz="2400" b="1" dirty="0">
                <a:solidFill>
                  <a:srgbClr val="66FF33"/>
                </a:solidFill>
                <a:effectLst>
                  <a:glow rad="228600">
                    <a:schemeClr val="accent6">
                      <a:satMod val="175000"/>
                      <a:alpha val="40000"/>
                    </a:schemeClr>
                  </a:glow>
                </a:effectLst>
                <a:latin typeface="Times New Roman" pitchFamily="18" charset="0"/>
                <a:cs typeface="Times New Roman" pitchFamily="18" charset="0"/>
              </a:rPr>
              <a:t>PLET </a:t>
            </a:r>
            <a:r>
              <a:rPr lang="en-US" sz="2400" b="1" dirty="0" smtClean="0">
                <a:solidFill>
                  <a:srgbClr val="66FF33"/>
                </a:solidFill>
                <a:effectLst>
                  <a:glow rad="228600">
                    <a:schemeClr val="accent6">
                      <a:satMod val="175000"/>
                      <a:alpha val="40000"/>
                    </a:schemeClr>
                  </a:glow>
                </a:effectLst>
                <a:latin typeface="Times New Roman" pitchFamily="18" charset="0"/>
                <a:cs typeface="Times New Roman" pitchFamily="18" charset="0"/>
              </a:rPr>
              <a:t>medium</a:t>
            </a:r>
            <a:endParaRPr lang="en-US" sz="2400" dirty="0">
              <a:solidFill>
                <a:srgbClr val="66FF33"/>
              </a:solidFill>
              <a:effectLst>
                <a:glow rad="228600">
                  <a:schemeClr val="accent6">
                    <a:satMod val="175000"/>
                    <a:alpha val="40000"/>
                  </a:schemeClr>
                </a:glow>
              </a:effectLst>
              <a:latin typeface="Times New Roman" pitchFamily="18" charset="0"/>
              <a:cs typeface="Times New Roman" pitchFamily="18" charset="0"/>
            </a:endParaRPr>
          </a:p>
          <a:p>
            <a:pPr algn="justLow">
              <a:lnSpc>
                <a:spcPct val="150000"/>
              </a:lnSpc>
            </a:pPr>
            <a:r>
              <a:rPr lang="en-US" dirty="0">
                <a:solidFill>
                  <a:srgbClr val="FFFF00"/>
                </a:solidFill>
                <a:effectLst>
                  <a:glow rad="228600">
                    <a:schemeClr val="accent6">
                      <a:satMod val="175000"/>
                      <a:alpha val="40000"/>
                    </a:schemeClr>
                  </a:glow>
                </a:effectLst>
                <a:latin typeface="Times New Roman" pitchFamily="18" charset="0"/>
                <a:cs typeface="Times New Roman" pitchFamily="18" charset="0"/>
              </a:rPr>
              <a:t>A selective medium consisting of </a:t>
            </a:r>
            <a:r>
              <a:rPr lang="en-US" dirty="0" err="1">
                <a:solidFill>
                  <a:srgbClr val="FFFF00"/>
                </a:solidFill>
                <a:effectLst>
                  <a:glow rad="228600">
                    <a:schemeClr val="accent6">
                      <a:satMod val="175000"/>
                      <a:alpha val="40000"/>
                    </a:schemeClr>
                  </a:glow>
                </a:effectLst>
                <a:latin typeface="Times New Roman" pitchFamily="18" charset="0"/>
                <a:cs typeface="Times New Roman" pitchFamily="18" charset="0"/>
              </a:rPr>
              <a:t>polymyxin</a:t>
            </a:r>
            <a:r>
              <a:rPr lang="en-US" dirty="0">
                <a:solidFill>
                  <a:srgbClr val="FFFF00"/>
                </a:solidFill>
                <a:effectLst>
                  <a:glow rad="228600">
                    <a:schemeClr val="accent6">
                      <a:satMod val="175000"/>
                      <a:alpha val="40000"/>
                    </a:schemeClr>
                  </a:glow>
                </a:effectLst>
                <a:latin typeface="Times New Roman" pitchFamily="18" charset="0"/>
                <a:cs typeface="Times New Roman" pitchFamily="18" charset="0"/>
              </a:rPr>
              <a:t> , lysozyme, EDTA, (ethylene </a:t>
            </a:r>
            <a:r>
              <a:rPr lang="en-US" dirty="0" err="1">
                <a:solidFill>
                  <a:srgbClr val="FFFF00"/>
                </a:solidFill>
                <a:effectLst>
                  <a:glow rad="228600">
                    <a:schemeClr val="accent6">
                      <a:satMod val="175000"/>
                      <a:alpha val="40000"/>
                    </a:schemeClr>
                  </a:glow>
                </a:effectLst>
                <a:latin typeface="Times New Roman" pitchFamily="18" charset="0"/>
                <a:cs typeface="Times New Roman" pitchFamily="18" charset="0"/>
              </a:rPr>
              <a:t>diamine</a:t>
            </a:r>
            <a:r>
              <a:rPr lang="en-US" dirty="0">
                <a:solidFill>
                  <a:srgbClr val="FFFF00"/>
                </a:solidFill>
                <a:effectLst>
                  <a:glow rad="228600">
                    <a:schemeClr val="accent6">
                      <a:satMod val="175000"/>
                      <a:alpha val="40000"/>
                    </a:schemeClr>
                  </a:glow>
                </a:effectLst>
                <a:latin typeface="Times New Roman" pitchFamily="18" charset="0"/>
                <a:cs typeface="Times New Roman" pitchFamily="18" charset="0"/>
              </a:rPr>
              <a:t> tetra acetic acid ) and </a:t>
            </a:r>
            <a:r>
              <a:rPr lang="en-US" dirty="0" err="1">
                <a:solidFill>
                  <a:srgbClr val="FFFF00"/>
                </a:solidFill>
                <a:effectLst>
                  <a:glow rad="228600">
                    <a:schemeClr val="accent6">
                      <a:satMod val="175000"/>
                      <a:alpha val="40000"/>
                    </a:schemeClr>
                  </a:glow>
                </a:effectLst>
                <a:latin typeface="Times New Roman" pitchFamily="18" charset="0"/>
                <a:cs typeface="Times New Roman" pitchFamily="18" charset="0"/>
              </a:rPr>
              <a:t>thalous</a:t>
            </a:r>
            <a:r>
              <a:rPr lang="en-US" dirty="0">
                <a:solidFill>
                  <a:srgbClr val="FFFF00"/>
                </a:solidFill>
                <a:effectLst>
                  <a:glow rad="228600">
                    <a:schemeClr val="accent6">
                      <a:satMod val="175000"/>
                      <a:alpha val="40000"/>
                    </a:schemeClr>
                  </a:glow>
                </a:effectLst>
                <a:latin typeface="Times New Roman" pitchFamily="18" charset="0"/>
                <a:cs typeface="Times New Roman" pitchFamily="18" charset="0"/>
              </a:rPr>
              <a:t> acetate , added to heart infusion agar , has been devised to isolate </a:t>
            </a:r>
            <a:r>
              <a:rPr lang="en-US" i="1" dirty="0">
                <a:solidFill>
                  <a:srgbClr val="FFFF00"/>
                </a:solidFill>
                <a:effectLst>
                  <a:glow rad="228600">
                    <a:schemeClr val="accent6">
                      <a:satMod val="175000"/>
                      <a:alpha val="40000"/>
                    </a:schemeClr>
                  </a:glow>
                </a:effectLst>
                <a:latin typeface="Times New Roman" pitchFamily="18" charset="0"/>
                <a:cs typeface="Times New Roman" pitchFamily="18" charset="0"/>
              </a:rPr>
              <a:t>Bacillus </a:t>
            </a:r>
            <a:r>
              <a:rPr lang="en-US" i="1" dirty="0" err="1">
                <a:solidFill>
                  <a:srgbClr val="FFFF00"/>
                </a:solidFill>
                <a:effectLst>
                  <a:glow rad="228600">
                    <a:schemeClr val="accent6">
                      <a:satMod val="175000"/>
                      <a:alpha val="40000"/>
                    </a:schemeClr>
                  </a:glow>
                </a:effectLst>
                <a:latin typeface="Times New Roman" pitchFamily="18" charset="0"/>
                <a:cs typeface="Times New Roman" pitchFamily="18" charset="0"/>
              </a:rPr>
              <a:t>anthracis</a:t>
            </a:r>
            <a:r>
              <a:rPr lang="en-US" i="1" dirty="0">
                <a:solidFill>
                  <a:srgbClr val="FFFF00"/>
                </a:solidFill>
                <a:effectLst>
                  <a:glow rad="228600">
                    <a:schemeClr val="accent6">
                      <a:satMod val="175000"/>
                      <a:alpha val="40000"/>
                    </a:schemeClr>
                  </a:glow>
                </a:effectLst>
                <a:latin typeface="Times New Roman" pitchFamily="18" charset="0"/>
                <a:cs typeface="Times New Roman" pitchFamily="18" charset="0"/>
              </a:rPr>
              <a:t> </a:t>
            </a:r>
            <a:r>
              <a:rPr lang="en-US" dirty="0">
                <a:solidFill>
                  <a:srgbClr val="FFFF00"/>
                </a:solidFill>
                <a:effectLst>
                  <a:glow rad="228600">
                    <a:schemeClr val="accent6">
                      <a:satMod val="175000"/>
                      <a:alpha val="40000"/>
                    </a:schemeClr>
                  </a:glow>
                </a:effectLst>
                <a:latin typeface="Times New Roman" pitchFamily="18" charset="0"/>
                <a:cs typeface="Times New Roman" pitchFamily="18" charset="0"/>
              </a:rPr>
              <a:t>from contaminated material .</a:t>
            </a:r>
          </a:p>
          <a:p>
            <a:pPr>
              <a:lnSpc>
                <a:spcPct val="150000"/>
              </a:lnSpc>
            </a:pPr>
            <a:r>
              <a:rPr lang="en-US" sz="2400" b="1" dirty="0">
                <a:solidFill>
                  <a:srgbClr val="66FF33"/>
                </a:solidFill>
                <a:effectLst>
                  <a:glow rad="228600">
                    <a:schemeClr val="accent6">
                      <a:satMod val="175000"/>
                      <a:alpha val="40000"/>
                    </a:schemeClr>
                  </a:glow>
                </a:effectLst>
                <a:latin typeface="Times New Roman" pitchFamily="18" charset="0"/>
                <a:cs typeface="Times New Roman" pitchFamily="18" charset="0"/>
              </a:rPr>
              <a:t>Biochemical reactions </a:t>
            </a:r>
            <a:endParaRPr lang="en-US" sz="2400" dirty="0">
              <a:solidFill>
                <a:srgbClr val="66FF33"/>
              </a:solidFill>
              <a:effectLst>
                <a:glow rad="228600">
                  <a:schemeClr val="accent6">
                    <a:satMod val="175000"/>
                    <a:alpha val="40000"/>
                  </a:schemeClr>
                </a:glow>
              </a:effectLst>
              <a:latin typeface="Times New Roman" pitchFamily="18" charset="0"/>
              <a:cs typeface="Times New Roman" pitchFamily="18" charset="0"/>
            </a:endParaRPr>
          </a:p>
          <a:p>
            <a:pPr algn="justLow">
              <a:lnSpc>
                <a:spcPct val="150000"/>
              </a:lnSpc>
            </a:pPr>
            <a:r>
              <a:rPr lang="en-US" dirty="0">
                <a:solidFill>
                  <a:srgbClr val="FFFF00"/>
                </a:solidFill>
                <a:effectLst>
                  <a:glow rad="228600">
                    <a:schemeClr val="accent6">
                      <a:satMod val="175000"/>
                      <a:alpha val="40000"/>
                    </a:schemeClr>
                  </a:glow>
                </a:effectLst>
                <a:latin typeface="Times New Roman" pitchFamily="18" charset="0"/>
                <a:cs typeface="Times New Roman" pitchFamily="18" charset="0"/>
              </a:rPr>
              <a:t>These  are  not of much practical value the identification and classification  of the anthrax bacillus  .The bacteria ferments  glucose  maltose  sucrose  </a:t>
            </a:r>
            <a:r>
              <a:rPr lang="en-US" dirty="0" err="1">
                <a:solidFill>
                  <a:srgbClr val="FFFF00"/>
                </a:solidFill>
                <a:effectLst>
                  <a:glow rad="228600">
                    <a:schemeClr val="accent6">
                      <a:satMod val="175000"/>
                      <a:alpha val="40000"/>
                    </a:schemeClr>
                  </a:glow>
                </a:effectLst>
                <a:latin typeface="Times New Roman" pitchFamily="18" charset="0"/>
                <a:cs typeface="Times New Roman" pitchFamily="18" charset="0"/>
              </a:rPr>
              <a:t>salicin</a:t>
            </a:r>
            <a:r>
              <a:rPr lang="en-US" baseline="30000" dirty="0">
                <a:solidFill>
                  <a:srgbClr val="FFFF00"/>
                </a:solidFill>
                <a:effectLst>
                  <a:glow rad="228600">
                    <a:schemeClr val="accent6">
                      <a:satMod val="175000"/>
                      <a:alpha val="40000"/>
                    </a:schemeClr>
                  </a:glow>
                </a:effectLst>
                <a:latin typeface="Times New Roman" pitchFamily="18" charset="0"/>
                <a:cs typeface="Times New Roman" pitchFamily="18" charset="0"/>
              </a:rPr>
              <a:t> </a:t>
            </a:r>
            <a:r>
              <a:rPr lang="en-US" dirty="0">
                <a:solidFill>
                  <a:srgbClr val="FFFF00"/>
                </a:solidFill>
                <a:effectLst>
                  <a:glow rad="228600">
                    <a:schemeClr val="accent6">
                      <a:satMod val="175000"/>
                      <a:alpha val="40000"/>
                    </a:schemeClr>
                  </a:glow>
                </a:effectLst>
                <a:latin typeface="Times New Roman" pitchFamily="18" charset="0"/>
                <a:cs typeface="Times New Roman" pitchFamily="18" charset="0"/>
              </a:rPr>
              <a:t> dextrin with the production of acid and no gas . catalase (+)  serological test are not  widely  employed  in the identification of the bacteria except  </a:t>
            </a:r>
            <a:r>
              <a:rPr lang="en-US" b="1" dirty="0">
                <a:solidFill>
                  <a:srgbClr val="FFFF00"/>
                </a:solidFill>
                <a:effectLst>
                  <a:glow rad="228600">
                    <a:schemeClr val="accent6">
                      <a:satMod val="175000"/>
                      <a:alpha val="40000"/>
                    </a:schemeClr>
                  </a:glow>
                </a:effectLst>
                <a:latin typeface="Times New Roman" pitchFamily="18" charset="0"/>
                <a:cs typeface="Times New Roman" pitchFamily="18" charset="0"/>
              </a:rPr>
              <a:t>Ascoli  precipitation  test </a:t>
            </a:r>
            <a:r>
              <a:rPr lang="en-US" dirty="0">
                <a:solidFill>
                  <a:srgbClr val="FFFF00"/>
                </a:solidFill>
                <a:effectLst>
                  <a:glow rad="228600">
                    <a:schemeClr val="accent6">
                      <a:satMod val="175000"/>
                      <a:alpha val="40000"/>
                    </a:schemeClr>
                  </a:glow>
                </a:effectLst>
                <a:latin typeface="Times New Roman" pitchFamily="18" charset="0"/>
                <a:cs typeface="Times New Roman" pitchFamily="18" charset="0"/>
              </a:rPr>
              <a:t> used in diagnosis of anthrax  </a:t>
            </a:r>
            <a:r>
              <a:rPr lang="en-US" dirty="0" smtClean="0">
                <a:solidFill>
                  <a:srgbClr val="FFFF00"/>
                </a:solidFill>
                <a:effectLst>
                  <a:glow rad="228600">
                    <a:schemeClr val="accent6">
                      <a:satMod val="175000"/>
                      <a:alpha val="40000"/>
                    </a:schemeClr>
                  </a:glow>
                </a:effectLst>
                <a:latin typeface="Times New Roman" pitchFamily="18" charset="0"/>
                <a:cs typeface="Times New Roman" pitchFamily="18" charset="0"/>
              </a:rPr>
              <a:t>.</a:t>
            </a:r>
            <a:endParaRPr lang="en-US" dirty="0">
              <a:solidFill>
                <a:srgbClr val="FFFF00"/>
              </a:solidFill>
              <a:effectLst>
                <a:glow rad="228600">
                  <a:schemeClr val="accent6">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282233803"/>
      </p:ext>
    </p:extLst>
  </p:cSld>
  <p:clrMapOvr>
    <a:masterClrMapping/>
  </p:clrMapOvr>
  <mc:AlternateContent xmlns:mc="http://schemas.openxmlformats.org/markup-compatibility/2006" xmlns:p14="http://schemas.microsoft.com/office/powerpoint/2010/main">
    <mc:Choice Requires="p14">
      <p:transition spd="slow" p14:dur="2250">
        <p14:window dir="vert"/>
      </p:transition>
    </mc:Choice>
    <mc:Fallback xmlns="">
      <p:transition spd="slow">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en-US" dirty="0"/>
          </a:p>
        </p:txBody>
      </p:sp>
      <p:sp>
        <p:nvSpPr>
          <p:cNvPr id="2" name="عنصر نائب للمحتوى 1"/>
          <p:cNvSpPr>
            <a:spLocks noGrp="1"/>
          </p:cNvSpPr>
          <p:nvPr>
            <p:ph idx="1"/>
          </p:nvPr>
        </p:nvSpPr>
        <p:spPr>
          <a:xfrm>
            <a:off x="251520" y="476672"/>
            <a:ext cx="8686800" cy="6192688"/>
          </a:xfrm>
        </p:spPr>
        <p:txBody>
          <a:bodyPr>
            <a:normAutofit fontScale="92500" lnSpcReduction="10000"/>
          </a:bodyPr>
          <a:lstStyle/>
          <a:p>
            <a:pPr marL="0" indent="0" algn="ctr">
              <a:buNone/>
            </a:pPr>
            <a:r>
              <a:rPr lang="en-US" sz="2800" b="1" dirty="0">
                <a:solidFill>
                  <a:srgbClr val="FF0000"/>
                </a:solidFill>
                <a:effectLst>
                  <a:glow rad="228600">
                    <a:schemeClr val="accent1">
                      <a:satMod val="175000"/>
                      <a:alpha val="40000"/>
                    </a:schemeClr>
                  </a:glow>
                </a:effectLst>
                <a:latin typeface="Times New Roman" pitchFamily="18" charset="0"/>
                <a:cs typeface="Times New Roman" pitchFamily="18" charset="0"/>
              </a:rPr>
              <a:t>Pathogenesis </a:t>
            </a:r>
            <a:endParaRPr lang="en-US" sz="2800" dirty="0">
              <a:solidFill>
                <a:srgbClr val="FF0000"/>
              </a:solidFill>
              <a:effectLst>
                <a:glow rad="228600">
                  <a:schemeClr val="accent1">
                    <a:satMod val="175000"/>
                    <a:alpha val="40000"/>
                  </a:schemeClr>
                </a:glow>
              </a:effectLst>
              <a:latin typeface="Times New Roman" pitchFamily="18" charset="0"/>
              <a:cs typeface="Times New Roman" pitchFamily="18" charset="0"/>
            </a:endParaRPr>
          </a:p>
          <a:p>
            <a:pPr marL="0" indent="0" algn="justLow">
              <a:buNone/>
            </a:pPr>
            <a:r>
              <a:rPr lang="en-US" sz="2400" dirty="0" smtClean="0">
                <a:solidFill>
                  <a:srgbClr val="002060"/>
                </a:solidFill>
                <a:effectLst>
                  <a:glow rad="228600">
                    <a:schemeClr val="accent1">
                      <a:satMod val="175000"/>
                      <a:alpha val="40000"/>
                    </a:schemeClr>
                  </a:glow>
                </a:effectLst>
                <a:latin typeface="Times New Roman" pitchFamily="18" charset="0"/>
                <a:cs typeface="Times New Roman" pitchFamily="18" charset="0"/>
              </a:rPr>
              <a:t>In </a:t>
            </a:r>
            <a:r>
              <a:rPr lang="en-US" sz="2400" dirty="0">
                <a:solidFill>
                  <a:srgbClr val="002060"/>
                </a:solidFill>
                <a:effectLst>
                  <a:glow rad="228600">
                    <a:schemeClr val="accent1">
                      <a:satMod val="175000"/>
                      <a:alpha val="40000"/>
                    </a:schemeClr>
                  </a:glow>
                </a:effectLst>
                <a:latin typeface="Times New Roman" pitchFamily="18" charset="0"/>
                <a:cs typeface="Times New Roman" pitchFamily="18" charset="0"/>
              </a:rPr>
              <a:t>man the infection is acquired from animal  sources . three portals of entry have been recognized :</a:t>
            </a:r>
          </a:p>
          <a:p>
            <a:pPr marL="0" indent="0" algn="justLow">
              <a:buNone/>
            </a:pPr>
            <a:r>
              <a:rPr lang="en-US" sz="2400" dirty="0">
                <a:solidFill>
                  <a:srgbClr val="002060"/>
                </a:solidFill>
                <a:effectLst>
                  <a:glow rad="228600">
                    <a:schemeClr val="accent1">
                      <a:satMod val="175000"/>
                      <a:alpha val="40000"/>
                    </a:schemeClr>
                  </a:glow>
                </a:effectLst>
                <a:latin typeface="Times New Roman" pitchFamily="18" charset="0"/>
                <a:cs typeface="Times New Roman" pitchFamily="18" charset="0"/>
              </a:rPr>
              <a:t>   </a:t>
            </a:r>
            <a:r>
              <a:rPr lang="en-US" sz="2400" b="1" dirty="0">
                <a:solidFill>
                  <a:srgbClr val="FF0000"/>
                </a:solidFill>
                <a:effectLst>
                  <a:glow rad="228600">
                    <a:schemeClr val="accent1">
                      <a:satMod val="175000"/>
                      <a:alpha val="40000"/>
                    </a:schemeClr>
                  </a:glow>
                </a:effectLst>
                <a:latin typeface="Times New Roman" pitchFamily="18" charset="0"/>
                <a:cs typeface="Times New Roman" pitchFamily="18" charset="0"/>
              </a:rPr>
              <a:t>a</a:t>
            </a:r>
            <a:r>
              <a:rPr lang="en-US" sz="2400" dirty="0">
                <a:solidFill>
                  <a:srgbClr val="002060"/>
                </a:solidFill>
                <a:effectLst>
                  <a:glow rad="228600">
                    <a:schemeClr val="accent1">
                      <a:satMod val="175000"/>
                      <a:alpha val="40000"/>
                    </a:schemeClr>
                  </a:glow>
                </a:effectLst>
                <a:latin typeface="Times New Roman" pitchFamily="18" charset="0"/>
                <a:cs typeface="Times New Roman" pitchFamily="18" charset="0"/>
              </a:rPr>
              <a:t>) Through damaged skin	</a:t>
            </a:r>
            <a:r>
              <a:rPr lang="en-US" sz="2400" b="1" dirty="0">
                <a:solidFill>
                  <a:srgbClr val="FF0000"/>
                </a:solidFill>
                <a:effectLst>
                  <a:glow rad="228600">
                    <a:schemeClr val="accent1">
                      <a:satMod val="175000"/>
                      <a:alpha val="40000"/>
                    </a:schemeClr>
                  </a:glow>
                </a:effectLst>
                <a:latin typeface="Times New Roman" pitchFamily="18" charset="0"/>
                <a:cs typeface="Times New Roman" pitchFamily="18" charset="0"/>
              </a:rPr>
              <a:t>b</a:t>
            </a:r>
            <a:r>
              <a:rPr lang="en-US" sz="2400" dirty="0">
                <a:solidFill>
                  <a:srgbClr val="002060"/>
                </a:solidFill>
                <a:effectLst>
                  <a:glow rad="228600">
                    <a:schemeClr val="accent1">
                      <a:satMod val="175000"/>
                      <a:alpha val="40000"/>
                    </a:schemeClr>
                  </a:glow>
                </a:effectLst>
                <a:latin typeface="Times New Roman" pitchFamily="18" charset="0"/>
                <a:cs typeface="Times New Roman" pitchFamily="18" charset="0"/>
              </a:rPr>
              <a:t>) Through mucous membranes through respiratory tract ( Inhalation )</a:t>
            </a:r>
          </a:p>
          <a:p>
            <a:pPr marL="0" indent="0" algn="justLow">
              <a:buNone/>
            </a:pPr>
            <a:r>
              <a:rPr lang="en-US" sz="2400" dirty="0" smtClean="0">
                <a:solidFill>
                  <a:srgbClr val="002060"/>
                </a:solidFill>
                <a:effectLst>
                  <a:glow rad="228600">
                    <a:schemeClr val="accent1">
                      <a:satMod val="175000"/>
                      <a:alpha val="40000"/>
                    </a:schemeClr>
                  </a:glow>
                </a:effectLst>
                <a:latin typeface="Times New Roman" pitchFamily="18" charset="0"/>
                <a:cs typeface="Times New Roman" pitchFamily="18" charset="0"/>
              </a:rPr>
              <a:t>This </a:t>
            </a:r>
            <a:r>
              <a:rPr lang="en-US" sz="2400" dirty="0">
                <a:solidFill>
                  <a:srgbClr val="002060"/>
                </a:solidFill>
                <a:effectLst>
                  <a:glow rad="228600">
                    <a:schemeClr val="accent1">
                      <a:satMod val="175000"/>
                      <a:alpha val="40000"/>
                    </a:schemeClr>
                  </a:glow>
                </a:effectLst>
                <a:latin typeface="Times New Roman" pitchFamily="18" charset="0"/>
                <a:cs typeface="Times New Roman" pitchFamily="18" charset="0"/>
              </a:rPr>
              <a:t>bacteria cause lesion known as malignant pustule . infection may occur by intestinal route . also it may occur by inhalation of spores carried in the dust of filaments of wool In wool factories when it is referred as wool sorters disease .</a:t>
            </a:r>
          </a:p>
          <a:p>
            <a:pPr marL="0" indent="0" algn="ctr">
              <a:buNone/>
            </a:pPr>
            <a:r>
              <a:rPr lang="en-US" sz="2800" b="1" dirty="0">
                <a:solidFill>
                  <a:srgbClr val="FF0000"/>
                </a:solidFill>
                <a:effectLst>
                  <a:glow rad="228600">
                    <a:schemeClr val="accent1">
                      <a:satMod val="175000"/>
                      <a:alpha val="40000"/>
                    </a:schemeClr>
                  </a:glow>
                </a:effectLst>
                <a:latin typeface="Times New Roman" pitchFamily="18" charset="0"/>
                <a:cs typeface="Times New Roman" pitchFamily="18" charset="0"/>
              </a:rPr>
              <a:t>Toxins </a:t>
            </a:r>
            <a:endParaRPr lang="en-US" sz="2800" dirty="0">
              <a:solidFill>
                <a:srgbClr val="FF0000"/>
              </a:solidFill>
              <a:effectLst>
                <a:glow rad="228600">
                  <a:schemeClr val="accent1">
                    <a:satMod val="175000"/>
                    <a:alpha val="40000"/>
                  </a:schemeClr>
                </a:glow>
              </a:effectLst>
              <a:latin typeface="Times New Roman" pitchFamily="18" charset="0"/>
              <a:cs typeface="Times New Roman" pitchFamily="18" charset="0"/>
            </a:endParaRPr>
          </a:p>
          <a:p>
            <a:pPr marL="0" indent="0" algn="justLow">
              <a:buNone/>
            </a:pPr>
            <a:r>
              <a:rPr lang="en-US" sz="2400" dirty="0" smtClean="0">
                <a:solidFill>
                  <a:srgbClr val="002060"/>
                </a:solidFill>
                <a:effectLst>
                  <a:glow rad="228600">
                    <a:schemeClr val="accent1">
                      <a:satMod val="175000"/>
                      <a:alpha val="40000"/>
                    </a:schemeClr>
                  </a:glow>
                </a:effectLst>
                <a:latin typeface="Times New Roman" pitchFamily="18" charset="0"/>
                <a:cs typeface="Times New Roman" pitchFamily="18" charset="0"/>
              </a:rPr>
              <a:t>Anthrax </a:t>
            </a:r>
            <a:r>
              <a:rPr lang="en-US" sz="2400" dirty="0">
                <a:solidFill>
                  <a:srgbClr val="002060"/>
                </a:solidFill>
                <a:effectLst>
                  <a:glow rad="228600">
                    <a:schemeClr val="accent1">
                      <a:satMod val="175000"/>
                      <a:alpha val="40000"/>
                    </a:schemeClr>
                  </a:glow>
                </a:effectLst>
                <a:latin typeface="Times New Roman" pitchFamily="18" charset="0"/>
                <a:cs typeface="Times New Roman" pitchFamily="18" charset="0"/>
              </a:rPr>
              <a:t>toxin is a complex of three fractions that act synergistically they - have been named as :</a:t>
            </a:r>
          </a:p>
          <a:p>
            <a:pPr marL="0" indent="0" algn="justLow">
              <a:buNone/>
            </a:pPr>
            <a:r>
              <a:rPr lang="en-US" sz="2400" b="1" dirty="0">
                <a:solidFill>
                  <a:srgbClr val="FF0000"/>
                </a:solidFill>
                <a:effectLst>
                  <a:glow rad="228600">
                    <a:schemeClr val="accent1">
                      <a:satMod val="175000"/>
                      <a:alpha val="40000"/>
                    </a:schemeClr>
                  </a:glow>
                </a:effectLst>
                <a:latin typeface="Times New Roman" pitchFamily="18" charset="0"/>
                <a:cs typeface="Times New Roman" pitchFamily="18" charset="0"/>
              </a:rPr>
              <a:t>1</a:t>
            </a:r>
            <a:r>
              <a:rPr lang="en-US" sz="2400" dirty="0">
                <a:solidFill>
                  <a:srgbClr val="002060"/>
                </a:solidFill>
                <a:effectLst>
                  <a:glow rad="228600">
                    <a:schemeClr val="accent1">
                      <a:satMod val="175000"/>
                      <a:alpha val="40000"/>
                    </a:schemeClr>
                  </a:glow>
                </a:effectLst>
                <a:latin typeface="Times New Roman" pitchFamily="18" charset="0"/>
                <a:cs typeface="Times New Roman" pitchFamily="18" charset="0"/>
              </a:rPr>
              <a:t>)The protective antigen ( </a:t>
            </a:r>
            <a:r>
              <a:rPr lang="en-US" sz="2400" b="1" dirty="0">
                <a:solidFill>
                  <a:srgbClr val="0070C0"/>
                </a:solidFill>
                <a:effectLst>
                  <a:glow rad="228600">
                    <a:schemeClr val="accent1">
                      <a:satMod val="175000"/>
                      <a:alpha val="40000"/>
                    </a:schemeClr>
                  </a:glow>
                </a:effectLst>
                <a:latin typeface="Times New Roman" pitchFamily="18" charset="0"/>
                <a:cs typeface="Times New Roman" pitchFamily="18" charset="0"/>
              </a:rPr>
              <a:t>a protein </a:t>
            </a:r>
            <a:r>
              <a:rPr lang="en-US" sz="2400" dirty="0">
                <a:solidFill>
                  <a:srgbClr val="002060"/>
                </a:solidFill>
                <a:effectLst>
                  <a:glow rad="228600">
                    <a:schemeClr val="accent1">
                      <a:satMod val="175000"/>
                      <a:alpha val="40000"/>
                    </a:schemeClr>
                  </a:glow>
                </a:effectLst>
                <a:latin typeface="Times New Roman" pitchFamily="18" charset="0"/>
                <a:cs typeface="Times New Roman" pitchFamily="18" charset="0"/>
              </a:rPr>
              <a:t>)</a:t>
            </a:r>
          </a:p>
          <a:p>
            <a:pPr marL="0" indent="0" algn="justLow">
              <a:buNone/>
            </a:pPr>
            <a:r>
              <a:rPr lang="en-US" sz="2400" b="1" dirty="0">
                <a:solidFill>
                  <a:srgbClr val="FF0000"/>
                </a:solidFill>
                <a:effectLst>
                  <a:glow rad="228600">
                    <a:schemeClr val="accent1">
                      <a:satMod val="175000"/>
                      <a:alpha val="40000"/>
                    </a:schemeClr>
                  </a:glow>
                </a:effectLst>
                <a:latin typeface="Times New Roman" pitchFamily="18" charset="0"/>
                <a:cs typeface="Times New Roman" pitchFamily="18" charset="0"/>
              </a:rPr>
              <a:t>2</a:t>
            </a:r>
            <a:r>
              <a:rPr lang="en-US" sz="2400" dirty="0">
                <a:solidFill>
                  <a:srgbClr val="002060"/>
                </a:solidFill>
                <a:effectLst>
                  <a:glow rad="228600">
                    <a:schemeClr val="accent1">
                      <a:satMod val="175000"/>
                      <a:alpha val="40000"/>
                    </a:schemeClr>
                  </a:glow>
                </a:effectLst>
                <a:latin typeface="Times New Roman" pitchFamily="18" charset="0"/>
                <a:cs typeface="Times New Roman" pitchFamily="18" charset="0"/>
              </a:rPr>
              <a:t>)The </a:t>
            </a:r>
            <a:r>
              <a:rPr lang="en-US" sz="2400" dirty="0" err="1">
                <a:solidFill>
                  <a:srgbClr val="002060"/>
                </a:solidFill>
                <a:effectLst>
                  <a:glow rad="228600">
                    <a:schemeClr val="accent1">
                      <a:satMod val="175000"/>
                      <a:alpha val="40000"/>
                    </a:schemeClr>
                  </a:glow>
                </a:effectLst>
                <a:latin typeface="Times New Roman" pitchFamily="18" charset="0"/>
                <a:cs typeface="Times New Roman" pitchFamily="18" charset="0"/>
              </a:rPr>
              <a:t>oedema</a:t>
            </a:r>
            <a:r>
              <a:rPr lang="en-US" sz="2400" dirty="0">
                <a:solidFill>
                  <a:srgbClr val="002060"/>
                </a:solidFill>
                <a:effectLst>
                  <a:glow rad="228600">
                    <a:schemeClr val="accent1">
                      <a:satMod val="175000"/>
                      <a:alpha val="40000"/>
                    </a:schemeClr>
                  </a:glow>
                </a:effectLst>
                <a:latin typeface="Times New Roman" pitchFamily="18" charset="0"/>
                <a:cs typeface="Times New Roman" pitchFamily="18" charset="0"/>
              </a:rPr>
              <a:t> factor ( </a:t>
            </a:r>
            <a:r>
              <a:rPr lang="en-US" sz="2400" b="1" dirty="0">
                <a:solidFill>
                  <a:srgbClr val="0070C0"/>
                </a:solidFill>
                <a:effectLst>
                  <a:glow rad="228600">
                    <a:schemeClr val="accent1">
                      <a:satMod val="175000"/>
                      <a:alpha val="40000"/>
                    </a:schemeClr>
                  </a:glow>
                </a:effectLst>
                <a:latin typeface="Times New Roman" pitchFamily="18" charset="0"/>
                <a:cs typeface="Times New Roman" pitchFamily="18" charset="0"/>
              </a:rPr>
              <a:t>EF</a:t>
            </a:r>
            <a:r>
              <a:rPr lang="en-US" sz="2400" dirty="0">
                <a:solidFill>
                  <a:srgbClr val="002060"/>
                </a:solidFill>
                <a:effectLst>
                  <a:glow rad="228600">
                    <a:schemeClr val="accent1">
                      <a:satMod val="175000"/>
                      <a:alpha val="40000"/>
                    </a:schemeClr>
                  </a:glow>
                </a:effectLst>
                <a:latin typeface="Times New Roman" pitchFamily="18" charset="0"/>
                <a:cs typeface="Times New Roman" pitchFamily="18" charset="0"/>
              </a:rPr>
              <a:t> )</a:t>
            </a:r>
          </a:p>
          <a:p>
            <a:pPr marL="0" indent="0" algn="justLow">
              <a:buNone/>
            </a:pPr>
            <a:r>
              <a:rPr lang="en-US" sz="2400" b="1" dirty="0">
                <a:solidFill>
                  <a:srgbClr val="FF0000"/>
                </a:solidFill>
                <a:effectLst>
                  <a:glow rad="228600">
                    <a:schemeClr val="accent1">
                      <a:satMod val="175000"/>
                      <a:alpha val="40000"/>
                    </a:schemeClr>
                  </a:glow>
                </a:effectLst>
                <a:latin typeface="Times New Roman" pitchFamily="18" charset="0"/>
                <a:cs typeface="Times New Roman" pitchFamily="18" charset="0"/>
              </a:rPr>
              <a:t>3</a:t>
            </a:r>
            <a:r>
              <a:rPr lang="en-US" sz="2400" dirty="0">
                <a:solidFill>
                  <a:srgbClr val="002060"/>
                </a:solidFill>
                <a:effectLst>
                  <a:glow rad="228600">
                    <a:schemeClr val="accent1">
                      <a:satMod val="175000"/>
                      <a:alpha val="40000"/>
                    </a:schemeClr>
                  </a:glow>
                </a:effectLst>
                <a:latin typeface="Times New Roman" pitchFamily="18" charset="0"/>
                <a:cs typeface="Times New Roman" pitchFamily="18" charset="0"/>
              </a:rPr>
              <a:t>)The lethal Factor ( </a:t>
            </a:r>
            <a:r>
              <a:rPr lang="en-US" sz="2400" b="1" dirty="0">
                <a:solidFill>
                  <a:srgbClr val="0070C0"/>
                </a:solidFill>
                <a:effectLst>
                  <a:glow rad="228600">
                    <a:schemeClr val="accent1">
                      <a:satMod val="175000"/>
                      <a:alpha val="40000"/>
                    </a:schemeClr>
                  </a:glow>
                </a:effectLst>
                <a:latin typeface="Times New Roman" pitchFamily="18" charset="0"/>
                <a:cs typeface="Times New Roman" pitchFamily="18" charset="0"/>
              </a:rPr>
              <a:t>LF</a:t>
            </a:r>
            <a:r>
              <a:rPr lang="en-US" sz="2400" dirty="0">
                <a:solidFill>
                  <a:srgbClr val="002060"/>
                </a:solidFill>
                <a:effectLst>
                  <a:glow rad="228600">
                    <a:schemeClr val="accent1">
                      <a:satMod val="175000"/>
                      <a:alpha val="40000"/>
                    </a:schemeClr>
                  </a:glow>
                </a:effectLst>
                <a:latin typeface="Times New Roman" pitchFamily="18" charset="0"/>
                <a:cs typeface="Times New Roman" pitchFamily="18" charset="0"/>
              </a:rPr>
              <a:t>	)</a:t>
            </a:r>
          </a:p>
          <a:p>
            <a:pPr marL="0" indent="0" algn="justLow">
              <a:buNone/>
            </a:pPr>
            <a:r>
              <a:rPr lang="en-US" sz="2400" dirty="0">
                <a:solidFill>
                  <a:srgbClr val="002060"/>
                </a:solidFill>
                <a:effectLst>
                  <a:glow rad="228600">
                    <a:schemeClr val="accent1">
                      <a:satMod val="175000"/>
                      <a:alpha val="40000"/>
                    </a:schemeClr>
                  </a:glow>
                </a:effectLst>
                <a:latin typeface="Times New Roman" pitchFamily="18" charset="0"/>
                <a:cs typeface="Times New Roman" pitchFamily="18" charset="0"/>
              </a:rPr>
              <a:t>Individually  the  are  not  toxic , but the whole complex produces local </a:t>
            </a:r>
            <a:r>
              <a:rPr lang="en-US" sz="2400" dirty="0" err="1">
                <a:solidFill>
                  <a:srgbClr val="002060"/>
                </a:solidFill>
                <a:effectLst>
                  <a:glow rad="228600">
                    <a:schemeClr val="accent1">
                      <a:satMod val="175000"/>
                      <a:alpha val="40000"/>
                    </a:schemeClr>
                  </a:glow>
                </a:effectLst>
                <a:latin typeface="Times New Roman" pitchFamily="18" charset="0"/>
                <a:cs typeface="Times New Roman" pitchFamily="18" charset="0"/>
              </a:rPr>
              <a:t>oedema</a:t>
            </a:r>
            <a:r>
              <a:rPr lang="en-US" sz="2400" dirty="0">
                <a:solidFill>
                  <a:srgbClr val="002060"/>
                </a:solidFill>
                <a:effectLst>
                  <a:glow rad="228600">
                    <a:schemeClr val="accent1">
                      <a:satMod val="175000"/>
                      <a:alpha val="40000"/>
                    </a:schemeClr>
                  </a:glow>
                </a:effectLst>
                <a:latin typeface="Times New Roman" pitchFamily="18" charset="0"/>
                <a:cs typeface="Times New Roman" pitchFamily="18" charset="0"/>
              </a:rPr>
              <a:t> , shock due to increased capillary permeability .</a:t>
            </a:r>
          </a:p>
        </p:txBody>
      </p:sp>
    </p:spTree>
    <p:extLst>
      <p:ext uri="{BB962C8B-B14F-4D97-AF65-F5344CB8AC3E}">
        <p14:creationId xmlns:p14="http://schemas.microsoft.com/office/powerpoint/2010/main" val="1440815569"/>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20688"/>
            <a:ext cx="7239000" cy="626328"/>
          </a:xfrm>
        </p:spPr>
        <p:style>
          <a:lnRef idx="0">
            <a:schemeClr val="accent5"/>
          </a:lnRef>
          <a:fillRef idx="3">
            <a:schemeClr val="accent5"/>
          </a:fillRef>
          <a:effectRef idx="3">
            <a:schemeClr val="accent5"/>
          </a:effectRef>
          <a:fontRef idx="minor">
            <a:schemeClr val="lt1"/>
          </a:fontRef>
        </p:style>
        <p:txBody>
          <a:bodyPr/>
          <a:lstStyle/>
          <a:p>
            <a:pPr algn="ctr"/>
            <a:r>
              <a:rPr lang="en-US" cap="none" dirty="0" smtClean="0"/>
              <a:t>Ascoli precipitin test</a:t>
            </a:r>
            <a:endParaRPr lang="en-US" cap="none" dirty="0"/>
          </a:p>
        </p:txBody>
      </p:sp>
      <p:sp>
        <p:nvSpPr>
          <p:cNvPr id="3" name="عنصر نائب للمحتوى 2"/>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marL="0" indent="0" algn="justLow">
              <a:lnSpc>
                <a:spcPct val="150000"/>
              </a:lnSpc>
              <a:buNone/>
            </a:pPr>
            <a:r>
              <a:rPr lang="en-US" dirty="0">
                <a:effectLst>
                  <a:glow rad="228600">
                    <a:schemeClr val="accent2">
                      <a:satMod val="175000"/>
                      <a:alpha val="40000"/>
                    </a:schemeClr>
                  </a:glow>
                </a:effectLst>
                <a:latin typeface="Times New Roman" pitchFamily="18" charset="0"/>
                <a:cs typeface="Times New Roman" pitchFamily="18" charset="0"/>
              </a:rPr>
              <a:t>It is used for recognition of anthrax infection in organs and tissues from suspected animals . about 2 </a:t>
            </a:r>
            <a:r>
              <a:rPr lang="en-US" dirty="0" err="1">
                <a:effectLst>
                  <a:glow rad="228600">
                    <a:schemeClr val="accent2">
                      <a:satMod val="175000"/>
                      <a:alpha val="40000"/>
                    </a:schemeClr>
                  </a:glow>
                </a:effectLst>
                <a:latin typeface="Times New Roman" pitchFamily="18" charset="0"/>
                <a:cs typeface="Times New Roman" pitchFamily="18" charset="0"/>
              </a:rPr>
              <a:t>gm</a:t>
            </a:r>
            <a:r>
              <a:rPr lang="en-US" dirty="0">
                <a:effectLst>
                  <a:glow rad="228600">
                    <a:schemeClr val="accent2">
                      <a:satMod val="175000"/>
                      <a:alpha val="40000"/>
                    </a:schemeClr>
                  </a:glow>
                </a:effectLst>
                <a:latin typeface="Times New Roman" pitchFamily="18" charset="0"/>
                <a:cs typeface="Times New Roman" pitchFamily="18" charset="0"/>
              </a:rPr>
              <a:t> of the tissue is boiled, for 5 min . with 5 ml of normal saline to which acetic and has been added in the proportion of 1:1000 . The fluid is filtered . 0.5 ml of anthrax antiserum is placed in a narrow tube and clear filtrate is carefully on the top of serum . The development of white ring of precipitate at the junction of the two fluids with in 10 minutes at room temperature denotes a positive result </a:t>
            </a:r>
            <a:r>
              <a:rPr lang="en-US" dirty="0" smtClean="0">
                <a:effectLst>
                  <a:glow rad="228600">
                    <a:schemeClr val="accent2">
                      <a:satMod val="175000"/>
                      <a:alpha val="40000"/>
                    </a:schemeClr>
                  </a:glow>
                </a:effectLst>
                <a:latin typeface="Times New Roman" pitchFamily="18" charset="0"/>
                <a:cs typeface="Times New Roman" pitchFamily="18" charset="0"/>
              </a:rPr>
              <a:t>.</a:t>
            </a:r>
            <a:endParaRPr lang="en-US" dirty="0">
              <a:effectLst>
                <a:glow rad="228600">
                  <a:schemeClr val="accent2">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715384487"/>
      </p:ext>
    </p:extLst>
  </p:cSld>
  <p:clrMapOvr>
    <a:masterClrMapping/>
  </p:clrMapOvr>
  <mc:AlternateContent xmlns:mc="http://schemas.openxmlformats.org/markup-compatibility/2006" xmlns:p14="http://schemas.microsoft.com/office/powerpoint/2010/main">
    <mc:Choice Requires="p14">
      <p:transition spd="slow" p14:dur="20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25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25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2051720" y="707581"/>
            <a:ext cx="5328592" cy="993227"/>
          </a:xfrm>
          <a:prstGeom prst="rect">
            <a:avLst/>
          </a:prstGeom>
        </p:spPr>
        <p:txBody>
          <a:bodyPr vert="horz" lIns="0" rIns="0" bIns="0" anchor="b">
            <a:noAutofit/>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4800" b="1" dirty="0" smtClean="0">
                <a:solidFill>
                  <a:srgbClr val="FF0000"/>
                </a:solidFill>
                <a:effectLst>
                  <a:glow rad="228600">
                    <a:srgbClr val="9BBB59">
                      <a:satMod val="175000"/>
                      <a:alpha val="40000"/>
                    </a:srgbClr>
                  </a:glow>
                </a:effectLst>
                <a:latin typeface="Minion Pro Cond" pitchFamily="18" charset="0"/>
                <a:ea typeface="Monotype Koufi" pitchFamily="2" charset="-78"/>
                <a:cs typeface="Monotype Koufi" pitchFamily="2" charset="-78"/>
              </a:rPr>
              <a:t>Pathogenic Bacteria</a:t>
            </a:r>
            <a:endParaRPr lang="ar-IQ" sz="4400" b="1" dirty="0">
              <a:solidFill>
                <a:srgbClr val="FF0000"/>
              </a:solidFill>
              <a:effectLst>
                <a:glow rad="228600">
                  <a:srgbClr val="9BBB59">
                    <a:satMod val="175000"/>
                    <a:alpha val="40000"/>
                  </a:srgbClr>
                </a:glow>
              </a:effectLst>
              <a:latin typeface="Minion Pro Cond" pitchFamily="18" charset="0"/>
              <a:ea typeface="Monotype Koufi" pitchFamily="2" charset="-78"/>
              <a:cs typeface="Monotype Koufi" pitchFamily="2" charset="-78"/>
            </a:endParaRPr>
          </a:p>
        </p:txBody>
      </p:sp>
      <p:sp>
        <p:nvSpPr>
          <p:cNvPr id="4" name="عنصر نائب للمحتوى 2"/>
          <p:cNvSpPr txBox="1">
            <a:spLocks/>
          </p:cNvSpPr>
          <p:nvPr/>
        </p:nvSpPr>
        <p:spPr>
          <a:xfrm>
            <a:off x="1224136" y="2117970"/>
            <a:ext cx="6372200" cy="1743077"/>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Clr>
                <a:srgbClr val="9BBB59"/>
              </a:buClr>
              <a:buFont typeface="Wingdings 2"/>
              <a:buNone/>
            </a:pPr>
            <a:r>
              <a:rPr lang="en-US" sz="4000" b="1" dirty="0" smtClean="0">
                <a:solidFill>
                  <a:srgbClr val="FFFF00"/>
                </a:solidFill>
                <a:effectLst>
                  <a:glow rad="228600">
                    <a:srgbClr val="C0504D">
                      <a:satMod val="175000"/>
                      <a:alpha val="40000"/>
                    </a:srgbClr>
                  </a:glow>
                </a:effectLst>
                <a:latin typeface="Cooper Black" pitchFamily="18" charset="0"/>
                <a:ea typeface="Monotype Koufi" pitchFamily="2" charset="-78"/>
                <a:cs typeface="Monotype Koufi" pitchFamily="2" charset="-78"/>
              </a:rPr>
              <a:t>Dr. Suzan </a:t>
            </a:r>
            <a:r>
              <a:rPr lang="en-US" sz="4000" b="1" dirty="0" err="1" smtClean="0">
                <a:solidFill>
                  <a:srgbClr val="FFFF00"/>
                </a:solidFill>
                <a:effectLst>
                  <a:glow rad="228600">
                    <a:srgbClr val="C0504D">
                      <a:satMod val="175000"/>
                      <a:alpha val="40000"/>
                    </a:srgbClr>
                  </a:glow>
                </a:effectLst>
                <a:latin typeface="Cooper Black" pitchFamily="18" charset="0"/>
                <a:ea typeface="Monotype Koufi" pitchFamily="2" charset="-78"/>
                <a:cs typeface="Monotype Koufi" pitchFamily="2" charset="-78"/>
              </a:rPr>
              <a:t>Saadi</a:t>
            </a:r>
            <a:r>
              <a:rPr lang="en-US" sz="4000" b="1" dirty="0" smtClean="0">
                <a:solidFill>
                  <a:srgbClr val="FFFF00"/>
                </a:solidFill>
                <a:effectLst>
                  <a:glow rad="228600">
                    <a:srgbClr val="C0504D">
                      <a:satMod val="175000"/>
                      <a:alpha val="40000"/>
                    </a:srgbClr>
                  </a:glow>
                </a:effectLst>
                <a:latin typeface="Cooper Black" pitchFamily="18" charset="0"/>
                <a:ea typeface="Monotype Koufi" pitchFamily="2" charset="-78"/>
                <a:cs typeface="Monotype Koufi" pitchFamily="2" charset="-78"/>
              </a:rPr>
              <a:t> </a:t>
            </a:r>
            <a:r>
              <a:rPr lang="en-US" sz="4000" b="1" dirty="0" err="1" smtClean="0">
                <a:solidFill>
                  <a:srgbClr val="FFFF00"/>
                </a:solidFill>
                <a:effectLst>
                  <a:glow rad="228600">
                    <a:srgbClr val="C0504D">
                      <a:satMod val="175000"/>
                      <a:alpha val="40000"/>
                    </a:srgbClr>
                  </a:glow>
                </a:effectLst>
                <a:latin typeface="Cooper Black" pitchFamily="18" charset="0"/>
                <a:ea typeface="Monotype Koufi" pitchFamily="2" charset="-78"/>
                <a:cs typeface="Monotype Koufi" pitchFamily="2" charset="-78"/>
              </a:rPr>
              <a:t>Husein</a:t>
            </a:r>
            <a:endParaRPr lang="ar-SA" sz="4000" b="1" dirty="0" smtClean="0">
              <a:solidFill>
                <a:srgbClr val="FFFF00"/>
              </a:solidFill>
              <a:effectLst>
                <a:glow rad="228600">
                  <a:srgbClr val="C0504D">
                    <a:satMod val="175000"/>
                    <a:alpha val="40000"/>
                  </a:srgbClr>
                </a:glow>
              </a:effectLst>
              <a:latin typeface="Cooper Black" pitchFamily="18" charset="0"/>
              <a:ea typeface="Monotype Koufi" pitchFamily="2" charset="-78"/>
              <a:cs typeface="Monotype Koufi" pitchFamily="2" charset="-78"/>
            </a:endParaRPr>
          </a:p>
          <a:p>
            <a:pPr marL="0" indent="0" algn="ctr">
              <a:buClr>
                <a:srgbClr val="9BBB59"/>
              </a:buClr>
              <a:buFont typeface="Wingdings 2"/>
              <a:buNone/>
            </a:pPr>
            <a:r>
              <a:rPr lang="en-US" sz="3600" b="1" dirty="0" smtClean="0">
                <a:solidFill>
                  <a:srgbClr val="FFFF00"/>
                </a:solidFill>
                <a:effectLst>
                  <a:glow rad="228600">
                    <a:srgbClr val="C0504D">
                      <a:satMod val="175000"/>
                      <a:alpha val="40000"/>
                    </a:srgbClr>
                  </a:glow>
                </a:effectLst>
                <a:latin typeface="Cooper Black" pitchFamily="18" charset="0"/>
                <a:ea typeface="Monotype Koufi" pitchFamily="2" charset="-78"/>
                <a:cs typeface="Monotype Koufi" pitchFamily="2" charset="-78"/>
              </a:rPr>
              <a:t>Assistant  prof.</a:t>
            </a:r>
            <a:endParaRPr lang="en-US" sz="4000" b="1" dirty="0">
              <a:solidFill>
                <a:srgbClr val="FFFF00"/>
              </a:solidFill>
              <a:effectLst>
                <a:glow rad="228600">
                  <a:srgbClr val="C0504D">
                    <a:satMod val="175000"/>
                    <a:alpha val="40000"/>
                  </a:srgbClr>
                </a:glow>
              </a:effectLst>
              <a:latin typeface="Cooper Black" pitchFamily="18" charset="0"/>
              <a:ea typeface="Monotype Koufi" pitchFamily="2" charset="-78"/>
              <a:cs typeface="Monotype Koufi" pitchFamily="2" charset="-78"/>
            </a:endParaRPr>
          </a:p>
        </p:txBody>
      </p:sp>
      <p:sp>
        <p:nvSpPr>
          <p:cNvPr id="5" name="عنصر نائب للمحتوى 2"/>
          <p:cNvSpPr txBox="1">
            <a:spLocks/>
          </p:cNvSpPr>
          <p:nvPr/>
        </p:nvSpPr>
        <p:spPr>
          <a:xfrm>
            <a:off x="1795219" y="4005064"/>
            <a:ext cx="5297061" cy="216024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Clr>
                <a:srgbClr val="9BBB59"/>
              </a:buClr>
              <a:buFont typeface="Wingdings 2"/>
              <a:buNone/>
            </a:pPr>
            <a:r>
              <a:rPr lang="en-US" sz="3600" b="1" dirty="0" smtClean="0">
                <a:solidFill>
                  <a:prstClr val="white"/>
                </a:solidFill>
                <a:effectLst>
                  <a:glow rad="228600">
                    <a:srgbClr val="C0504D">
                      <a:satMod val="175000"/>
                      <a:alpha val="40000"/>
                    </a:srgbClr>
                  </a:glow>
                </a:effectLst>
                <a:latin typeface="Minion Pro Cond" pitchFamily="18" charset="0"/>
                <a:ea typeface="Monotype Koufi" pitchFamily="2" charset="-78"/>
                <a:cs typeface="Monotype Koufi" pitchFamily="2" charset="-78"/>
              </a:rPr>
              <a:t>Al </a:t>
            </a:r>
            <a:r>
              <a:rPr lang="en-US" sz="3600" b="1" dirty="0" err="1" smtClean="0">
                <a:solidFill>
                  <a:prstClr val="white"/>
                </a:solidFill>
                <a:effectLst>
                  <a:glow rad="228600">
                    <a:srgbClr val="C0504D">
                      <a:satMod val="175000"/>
                      <a:alpha val="40000"/>
                    </a:srgbClr>
                  </a:glow>
                </a:effectLst>
                <a:latin typeface="Minion Pro Cond" pitchFamily="18" charset="0"/>
                <a:ea typeface="Monotype Koufi" pitchFamily="2" charset="-78"/>
                <a:cs typeface="Monotype Koufi" pitchFamily="2" charset="-78"/>
              </a:rPr>
              <a:t>Mustansiryah</a:t>
            </a:r>
            <a:r>
              <a:rPr lang="en-US" sz="3600" b="1" dirty="0" smtClean="0">
                <a:solidFill>
                  <a:prstClr val="white"/>
                </a:solidFill>
                <a:effectLst>
                  <a:glow rad="228600">
                    <a:srgbClr val="C0504D">
                      <a:satMod val="175000"/>
                      <a:alpha val="40000"/>
                    </a:srgbClr>
                  </a:glow>
                </a:effectLst>
                <a:latin typeface="Minion Pro Cond" pitchFamily="18" charset="0"/>
                <a:ea typeface="Monotype Koufi" pitchFamily="2" charset="-78"/>
                <a:cs typeface="Monotype Koufi" pitchFamily="2" charset="-78"/>
              </a:rPr>
              <a:t> University</a:t>
            </a:r>
          </a:p>
          <a:p>
            <a:pPr marL="0" indent="0" algn="ctr">
              <a:buClr>
                <a:srgbClr val="9BBB59"/>
              </a:buClr>
              <a:buFont typeface="Wingdings 2"/>
              <a:buNone/>
            </a:pPr>
            <a:r>
              <a:rPr lang="en-US" sz="3600" b="1" dirty="0" smtClean="0">
                <a:solidFill>
                  <a:prstClr val="white"/>
                </a:solidFill>
                <a:effectLst>
                  <a:glow rad="228600">
                    <a:srgbClr val="C0504D">
                      <a:satMod val="175000"/>
                      <a:alpha val="40000"/>
                    </a:srgbClr>
                  </a:glow>
                </a:effectLst>
                <a:latin typeface="Minion Pro Cond" pitchFamily="18" charset="0"/>
                <a:ea typeface="Monotype Koufi" pitchFamily="2" charset="-78"/>
                <a:cs typeface="Monotype Koufi" pitchFamily="2" charset="-78"/>
              </a:rPr>
              <a:t>College of Science</a:t>
            </a:r>
          </a:p>
          <a:p>
            <a:pPr marL="0" indent="0" algn="ctr">
              <a:buClr>
                <a:srgbClr val="9BBB59"/>
              </a:buClr>
              <a:buFont typeface="Wingdings 2"/>
              <a:buNone/>
            </a:pPr>
            <a:r>
              <a:rPr lang="en-US" sz="3600" b="1" dirty="0" smtClean="0">
                <a:solidFill>
                  <a:prstClr val="white"/>
                </a:solidFill>
                <a:effectLst>
                  <a:glow rad="228600">
                    <a:srgbClr val="C0504D">
                      <a:satMod val="175000"/>
                      <a:alpha val="40000"/>
                    </a:srgbClr>
                  </a:glow>
                </a:effectLst>
                <a:latin typeface="Minion Pro Cond" pitchFamily="18" charset="0"/>
                <a:ea typeface="Monotype Koufi" pitchFamily="2" charset="-78"/>
                <a:cs typeface="Monotype Koufi" pitchFamily="2" charset="-78"/>
              </a:rPr>
              <a:t>Dept. of Biology  </a:t>
            </a:r>
            <a:r>
              <a:rPr lang="en-US" sz="3600" b="1" dirty="0" smtClean="0">
                <a:solidFill>
                  <a:srgbClr val="66FF33"/>
                </a:solidFill>
                <a:effectLst>
                  <a:glow rad="228600">
                    <a:srgbClr val="C0504D">
                      <a:satMod val="175000"/>
                      <a:alpha val="40000"/>
                    </a:srgbClr>
                  </a:glow>
                </a:effectLst>
                <a:latin typeface="Minion Pro Cond" pitchFamily="18" charset="0"/>
                <a:ea typeface="Monotype Koufi" pitchFamily="2" charset="-78"/>
                <a:cs typeface="Monotype Koufi" pitchFamily="2" charset="-78"/>
              </a:rPr>
              <a:t>2017 </a:t>
            </a:r>
            <a:endParaRPr lang="en-US" sz="4000" b="1" dirty="0">
              <a:solidFill>
                <a:srgbClr val="66FF33"/>
              </a:solidFill>
              <a:effectLst>
                <a:glow rad="228600">
                  <a:srgbClr val="C0504D">
                    <a:satMod val="175000"/>
                    <a:alpha val="40000"/>
                  </a:srgbClr>
                </a:glow>
              </a:effectLst>
              <a:latin typeface="Minion Pro Cond" pitchFamily="18" charset="0"/>
              <a:ea typeface="Monotype Koufi" pitchFamily="2" charset="-78"/>
              <a:cs typeface="Monotype Koufi" pitchFamily="2" charset="-78"/>
            </a:endParaRPr>
          </a:p>
        </p:txBody>
      </p:sp>
    </p:spTree>
    <p:extLst>
      <p:ext uri="{BB962C8B-B14F-4D97-AF65-F5344CB8AC3E}">
        <p14:creationId xmlns:p14="http://schemas.microsoft.com/office/powerpoint/2010/main" val="2205125316"/>
      </p:ext>
    </p:extLst>
  </p:cSld>
  <p:clrMapOvr>
    <a:masterClrMapping/>
  </p:clrMapOvr>
  <mc:AlternateContent xmlns:mc="http://schemas.openxmlformats.org/markup-compatibility/2006" xmlns:p14="http://schemas.microsoft.com/office/powerpoint/2010/main">
    <mc:Choice Requires="p14">
      <p:transition spd="slow" p14:dur="20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 calcmode="lin" valueType="num">
                                      <p:cBhvr>
                                        <p:cTn id="15"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0" tmFilter="0,0; .5, 1; 1, 1"/>
                                        <p:tgtEl>
                                          <p:spTgt spid="4"/>
                                        </p:tgtEl>
                                      </p:cBhvr>
                                    </p:animEffect>
                                  </p:childTnLst>
                                </p:cTn>
                              </p:par>
                            </p:childTnLst>
                          </p:cTn>
                        </p:par>
                        <p:par>
                          <p:cTn id="18" fill="hold">
                            <p:stCondLst>
                              <p:cond delay="5200"/>
                            </p:stCondLst>
                            <p:childTnLst>
                              <p:par>
                                <p:cTn id="19" presetID="42" presetClass="entr" presetSubtype="0" fill="hold" nodeType="after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6200"/>
                            </p:stCondLst>
                            <p:childTnLst>
                              <p:par>
                                <p:cTn id="25" presetID="42" presetClass="entr" presetSubtype="0" fill="hold" nodeType="after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1000"/>
                                        <p:tgtEl>
                                          <p:spTgt spid="5">
                                            <p:txEl>
                                              <p:pRg st="1" end="1"/>
                                            </p:txEl>
                                          </p:spTgt>
                                        </p:tgtEl>
                                      </p:cBhvr>
                                    </p:animEffect>
                                    <p:anim calcmode="lin" valueType="num">
                                      <p:cBhvr>
                                        <p:cTn id="2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7200"/>
                            </p:stCondLst>
                            <p:childTnLst>
                              <p:par>
                                <p:cTn id="31" presetID="42" presetClass="entr" presetSubtype="0" fill="hold" nodeType="after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1000"/>
                                        <p:tgtEl>
                                          <p:spTgt spid="5">
                                            <p:txEl>
                                              <p:pRg st="2" end="2"/>
                                            </p:txEl>
                                          </p:spTgt>
                                        </p:tgtEl>
                                      </p:cBhvr>
                                    </p:animEffect>
                                    <p:anim calcmode="lin" valueType="num">
                                      <p:cBhvr>
                                        <p:cTn id="3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0344" y="260648"/>
            <a:ext cx="7498080" cy="582594"/>
          </a:xfrm>
        </p:spPr>
        <p:style>
          <a:lnRef idx="0">
            <a:schemeClr val="accent2"/>
          </a:lnRef>
          <a:fillRef idx="3">
            <a:schemeClr val="accent2"/>
          </a:fillRef>
          <a:effectRef idx="3">
            <a:schemeClr val="accent2"/>
          </a:effectRef>
          <a:fontRef idx="minor">
            <a:schemeClr val="lt1"/>
          </a:fontRef>
        </p:style>
        <p:txBody>
          <a:bodyPr>
            <a:noAutofit/>
          </a:bodyPr>
          <a:lstStyle/>
          <a:p>
            <a:pPr algn="ctr"/>
            <a:r>
              <a:rPr lang="en-US" sz="3200" i="1" dirty="0" smtClean="0">
                <a:effectLst/>
                <a:latin typeface="Rockwell Extra Bold" pitchFamily="18" charset="0"/>
              </a:rPr>
              <a:t>C</a:t>
            </a:r>
            <a:r>
              <a:rPr lang="en-US" sz="3200" i="1" cap="none" dirty="0" smtClean="0">
                <a:effectLst/>
                <a:latin typeface="Rockwell Extra Bold" pitchFamily="18" charset="0"/>
              </a:rPr>
              <a:t>lostridium</a:t>
            </a:r>
            <a:endParaRPr lang="en-US" sz="3200" cap="none" dirty="0">
              <a:effectLst/>
              <a:latin typeface="Rockwell Extra Bold" pitchFamily="18" charset="0"/>
            </a:endParaRPr>
          </a:p>
        </p:txBody>
      </p:sp>
      <p:sp>
        <p:nvSpPr>
          <p:cNvPr id="3" name="عنصر نائب للمحتوى 2"/>
          <p:cNvSpPr>
            <a:spLocks noGrp="1"/>
          </p:cNvSpPr>
          <p:nvPr>
            <p:ph idx="1"/>
          </p:nvPr>
        </p:nvSpPr>
        <p:spPr>
          <a:xfrm>
            <a:off x="179512" y="1196752"/>
            <a:ext cx="8784976" cy="5472608"/>
          </a:xfrm>
        </p:spPr>
        <p:txBody>
          <a:bodyPr>
            <a:noAutofit/>
          </a:bodyPr>
          <a:lstStyle/>
          <a:p>
            <a:pPr algn="justLow">
              <a:lnSpc>
                <a:spcPct val="150000"/>
              </a:lnSpc>
              <a:buClr>
                <a:srgbClr val="FF0000"/>
              </a:buClr>
              <a:buSzPct val="150000"/>
              <a:buFont typeface="Wingdings" pitchFamily="2" charset="2"/>
              <a:buChar char="Ø"/>
            </a:pPr>
            <a:r>
              <a:rPr lang="en-US" sz="2400" dirty="0" smtClean="0">
                <a:solidFill>
                  <a:srgbClr val="002060"/>
                </a:solidFill>
                <a:effectLst>
                  <a:glow rad="101600">
                    <a:schemeClr val="accent6">
                      <a:satMod val="175000"/>
                      <a:alpha val="40000"/>
                    </a:schemeClr>
                  </a:glow>
                </a:effectLst>
                <a:latin typeface="Times New Roman" pitchFamily="18" charset="0"/>
                <a:cs typeface="Times New Roman" pitchFamily="18" charset="0"/>
              </a:rPr>
              <a:t>  The Clostridia  </a:t>
            </a:r>
            <a:r>
              <a:rPr lang="en-US" sz="2400" dirty="0">
                <a:solidFill>
                  <a:srgbClr val="002060"/>
                </a:solidFill>
                <a:effectLst>
                  <a:glow rad="101600">
                    <a:schemeClr val="accent6">
                      <a:satMod val="175000"/>
                      <a:alpha val="40000"/>
                    </a:schemeClr>
                  </a:glow>
                </a:effectLst>
                <a:latin typeface="Times New Roman" pitchFamily="18" charset="0"/>
                <a:cs typeface="Times New Roman" pitchFamily="18" charset="0"/>
              </a:rPr>
              <a:t>are gram  </a:t>
            </a:r>
            <a:r>
              <a:rPr lang="en-US" sz="2400" dirty="0">
                <a:solidFill>
                  <a:srgbClr val="FF0000"/>
                </a:solidFill>
                <a:effectLst>
                  <a:glow rad="101600">
                    <a:schemeClr val="accent6">
                      <a:satMod val="175000"/>
                      <a:alpha val="40000"/>
                    </a:schemeClr>
                  </a:glow>
                </a:effectLst>
                <a:latin typeface="Times New Roman" pitchFamily="18" charset="0"/>
                <a:cs typeface="Times New Roman" pitchFamily="18" charset="0"/>
              </a:rPr>
              <a:t>positive</a:t>
            </a:r>
            <a:r>
              <a:rPr lang="en-US" sz="2400" dirty="0">
                <a:solidFill>
                  <a:srgbClr val="002060"/>
                </a:solidFill>
                <a:effectLst>
                  <a:glow rad="101600">
                    <a:schemeClr val="accent6">
                      <a:satMod val="175000"/>
                      <a:alpha val="40000"/>
                    </a:schemeClr>
                  </a:glow>
                </a:effectLst>
                <a:latin typeface="Times New Roman" pitchFamily="18" charset="0"/>
                <a:cs typeface="Times New Roman" pitchFamily="18" charset="0"/>
              </a:rPr>
              <a:t>  , strict anaerobic ,spore forming bacilli the pathogenic   species   produce  </a:t>
            </a:r>
            <a:r>
              <a:rPr lang="en-US" sz="2400" dirty="0" smtClean="0">
                <a:solidFill>
                  <a:srgbClr val="002060"/>
                </a:solidFill>
                <a:effectLst>
                  <a:glow rad="101600">
                    <a:schemeClr val="accent6">
                      <a:satMod val="175000"/>
                      <a:alpha val="40000"/>
                    </a:schemeClr>
                  </a:glow>
                </a:effectLst>
                <a:latin typeface="Times New Roman" pitchFamily="18" charset="0"/>
                <a:cs typeface="Times New Roman" pitchFamily="18" charset="0"/>
              </a:rPr>
              <a:t>powerful  </a:t>
            </a:r>
            <a:r>
              <a:rPr lang="en-US" sz="2400" dirty="0">
                <a:solidFill>
                  <a:srgbClr val="002060"/>
                </a:solidFill>
                <a:effectLst>
                  <a:glow rad="101600">
                    <a:schemeClr val="accent6">
                      <a:satMod val="175000"/>
                      <a:alpha val="40000"/>
                    </a:schemeClr>
                  </a:glow>
                </a:effectLst>
                <a:latin typeface="Times New Roman" pitchFamily="18" charset="0"/>
                <a:cs typeface="Times New Roman" pitchFamily="18" charset="0"/>
              </a:rPr>
              <a:t>exotoxins  . some   species  are </a:t>
            </a:r>
            <a:r>
              <a:rPr lang="en-US" sz="2400" dirty="0" err="1">
                <a:solidFill>
                  <a:srgbClr val="002060"/>
                </a:solidFill>
                <a:effectLst>
                  <a:glow rad="101600">
                    <a:schemeClr val="accent6">
                      <a:satMod val="175000"/>
                      <a:alpha val="40000"/>
                    </a:schemeClr>
                  </a:glow>
                </a:effectLst>
                <a:latin typeface="Times New Roman" pitchFamily="18" charset="0"/>
                <a:cs typeface="Times New Roman" pitchFamily="18" charset="0"/>
              </a:rPr>
              <a:t>saccharolytic</a:t>
            </a:r>
            <a:r>
              <a:rPr lang="en-US" sz="2400" dirty="0">
                <a:solidFill>
                  <a:srgbClr val="002060"/>
                </a:solidFill>
                <a:effectLst>
                  <a:glow rad="101600">
                    <a:schemeClr val="accent6">
                      <a:satMod val="175000"/>
                      <a:alpha val="40000"/>
                    </a:schemeClr>
                  </a:glow>
                </a:effectLst>
                <a:latin typeface="Times New Roman" pitchFamily="18" charset="0"/>
                <a:cs typeface="Times New Roman" pitchFamily="18" charset="0"/>
              </a:rPr>
              <a:t>  , producing acid and  gas  from  </a:t>
            </a:r>
            <a:r>
              <a:rPr lang="en-US" sz="2400" dirty="0" smtClean="0">
                <a:solidFill>
                  <a:srgbClr val="002060"/>
                </a:solidFill>
                <a:effectLst>
                  <a:glow rad="101600">
                    <a:schemeClr val="accent6">
                      <a:satMod val="175000"/>
                      <a:alpha val="40000"/>
                    </a:schemeClr>
                  </a:glow>
                </a:effectLst>
                <a:latin typeface="Times New Roman" pitchFamily="18" charset="0"/>
                <a:cs typeface="Times New Roman" pitchFamily="18" charset="0"/>
              </a:rPr>
              <a:t>carbohydrates </a:t>
            </a:r>
            <a:r>
              <a:rPr lang="en-US" sz="2400" dirty="0">
                <a:solidFill>
                  <a:srgbClr val="002060"/>
                </a:solidFill>
                <a:effectLst>
                  <a:glow rad="101600">
                    <a:schemeClr val="accent6">
                      <a:satMod val="175000"/>
                      <a:alpha val="40000"/>
                    </a:schemeClr>
                  </a:glow>
                </a:effectLst>
                <a:latin typeface="Times New Roman" pitchFamily="18" charset="0"/>
                <a:cs typeface="Times New Roman" pitchFamily="18" charset="0"/>
              </a:rPr>
              <a:t>and  many are </a:t>
            </a:r>
            <a:r>
              <a:rPr lang="en-US" sz="2400" dirty="0" err="1">
                <a:solidFill>
                  <a:srgbClr val="002060"/>
                </a:solidFill>
                <a:effectLst>
                  <a:glow rad="101600">
                    <a:schemeClr val="accent6">
                      <a:satMod val="175000"/>
                      <a:alpha val="40000"/>
                    </a:schemeClr>
                  </a:glow>
                </a:effectLst>
                <a:latin typeface="Times New Roman" pitchFamily="18" charset="0"/>
                <a:cs typeface="Times New Roman" pitchFamily="18" charset="0"/>
              </a:rPr>
              <a:t>proteolytic</a:t>
            </a:r>
            <a:r>
              <a:rPr lang="en-US" sz="2400" dirty="0">
                <a:solidFill>
                  <a:srgbClr val="002060"/>
                </a:solidFill>
                <a:effectLst>
                  <a:glow rad="101600">
                    <a:schemeClr val="accent6">
                      <a:satMod val="175000"/>
                      <a:alpha val="40000"/>
                    </a:schemeClr>
                  </a:glow>
                </a:effectLst>
                <a:latin typeface="Times New Roman" pitchFamily="18" charset="0"/>
                <a:cs typeface="Times New Roman" pitchFamily="18" charset="0"/>
              </a:rPr>
              <a:t> , T</a:t>
            </a:r>
            <a:r>
              <a:rPr lang="en-US" sz="2400" dirty="0" smtClean="0">
                <a:solidFill>
                  <a:srgbClr val="002060"/>
                </a:solidFill>
                <a:effectLst>
                  <a:glow rad="101600">
                    <a:schemeClr val="accent6">
                      <a:satMod val="175000"/>
                      <a:alpha val="40000"/>
                    </a:schemeClr>
                  </a:glow>
                </a:effectLst>
                <a:latin typeface="Times New Roman" pitchFamily="18" charset="0"/>
                <a:cs typeface="Times New Roman" pitchFamily="18" charset="0"/>
              </a:rPr>
              <a:t>he </a:t>
            </a:r>
            <a:r>
              <a:rPr lang="en-US" sz="2400" dirty="0">
                <a:solidFill>
                  <a:srgbClr val="002060"/>
                </a:solidFill>
                <a:effectLst>
                  <a:glow rad="101600">
                    <a:schemeClr val="accent6">
                      <a:satMod val="175000"/>
                      <a:alpha val="40000"/>
                    </a:schemeClr>
                  </a:glow>
                </a:effectLst>
                <a:latin typeface="Times New Roman" pitchFamily="18" charset="0"/>
                <a:cs typeface="Times New Roman" pitchFamily="18" charset="0"/>
              </a:rPr>
              <a:t>clostridia are widely distributed  in nature and are present in </a:t>
            </a:r>
            <a:r>
              <a:rPr lang="en-US" sz="2400" dirty="0" err="1">
                <a:solidFill>
                  <a:srgbClr val="002060"/>
                </a:solidFill>
                <a:effectLst>
                  <a:glow rad="101600">
                    <a:schemeClr val="accent6">
                      <a:satMod val="175000"/>
                      <a:alpha val="40000"/>
                    </a:schemeClr>
                  </a:glow>
                </a:effectLst>
                <a:latin typeface="Times New Roman" pitchFamily="18" charset="0"/>
                <a:cs typeface="Times New Roman" pitchFamily="18" charset="0"/>
              </a:rPr>
              <a:t>soi</a:t>
            </a:r>
            <a:r>
              <a:rPr lang="en-US" sz="2400" baseline="-25000" dirty="0" err="1">
                <a:solidFill>
                  <a:srgbClr val="002060"/>
                </a:solidFill>
                <a:effectLst>
                  <a:glow rad="101600">
                    <a:schemeClr val="accent6">
                      <a:satMod val="175000"/>
                      <a:alpha val="40000"/>
                    </a:schemeClr>
                  </a:glow>
                </a:effectLst>
                <a:latin typeface="Times New Roman" pitchFamily="18" charset="0"/>
                <a:cs typeface="Times New Roman" pitchFamily="18" charset="0"/>
              </a:rPr>
              <a:t>:</a:t>
            </a:r>
            <a:r>
              <a:rPr lang="en-US" sz="2400" dirty="0" err="1">
                <a:solidFill>
                  <a:srgbClr val="002060"/>
                </a:solidFill>
                <a:effectLst>
                  <a:glow rad="101600">
                    <a:schemeClr val="accent6">
                      <a:satMod val="175000"/>
                      <a:alpha val="40000"/>
                    </a:schemeClr>
                  </a:glow>
                </a:effectLst>
                <a:latin typeface="Times New Roman" pitchFamily="18" charset="0"/>
                <a:cs typeface="Times New Roman" pitchFamily="18" charset="0"/>
              </a:rPr>
              <a:t>l</a:t>
            </a:r>
            <a:r>
              <a:rPr lang="en-US" sz="2400" dirty="0">
                <a:solidFill>
                  <a:srgbClr val="002060"/>
                </a:solidFill>
                <a:effectLst>
                  <a:glow rad="101600">
                    <a:schemeClr val="accent6">
                      <a:satMod val="175000"/>
                      <a:alpha val="40000"/>
                    </a:schemeClr>
                  </a:glow>
                </a:effectLst>
                <a:latin typeface="Times New Roman" pitchFamily="18" charset="0"/>
                <a:cs typeface="Times New Roman" pitchFamily="18" charset="0"/>
              </a:rPr>
              <a:t> and in the intestinal tract of man and animals .</a:t>
            </a:r>
          </a:p>
          <a:p>
            <a:pPr algn="justLow">
              <a:lnSpc>
                <a:spcPct val="150000"/>
              </a:lnSpc>
              <a:buClr>
                <a:srgbClr val="0070C0"/>
              </a:buClr>
              <a:buSzPct val="150000"/>
              <a:buFont typeface="Wingdings" pitchFamily="2" charset="2"/>
              <a:buChar char="Ø"/>
            </a:pPr>
            <a:r>
              <a:rPr lang="en-GB" sz="2400" dirty="0" smtClean="0">
                <a:solidFill>
                  <a:srgbClr val="002060"/>
                </a:solidFill>
                <a:effectLst>
                  <a:glow rad="101600">
                    <a:schemeClr val="accent6">
                      <a:satMod val="175000"/>
                      <a:alpha val="40000"/>
                    </a:schemeClr>
                  </a:glow>
                </a:effectLst>
                <a:latin typeface="Times New Roman" pitchFamily="18" charset="0"/>
                <a:cs typeface="Times New Roman" pitchFamily="18" charset="0"/>
              </a:rPr>
              <a:t>  T</a:t>
            </a:r>
            <a:r>
              <a:rPr lang="en-US" sz="2400" dirty="0" smtClean="0">
                <a:solidFill>
                  <a:srgbClr val="002060"/>
                </a:solidFill>
                <a:effectLst>
                  <a:glow rad="101600">
                    <a:schemeClr val="accent6">
                      <a:satMod val="175000"/>
                      <a:alpha val="40000"/>
                    </a:schemeClr>
                  </a:glow>
                </a:effectLst>
                <a:latin typeface="Times New Roman" pitchFamily="18" charset="0"/>
                <a:cs typeface="Times New Roman" pitchFamily="18" charset="0"/>
              </a:rPr>
              <a:t>he </a:t>
            </a:r>
            <a:r>
              <a:rPr lang="en-US" sz="2400" dirty="0">
                <a:solidFill>
                  <a:srgbClr val="002060"/>
                </a:solidFill>
                <a:effectLst>
                  <a:glow rad="101600">
                    <a:schemeClr val="accent6">
                      <a:satMod val="175000"/>
                      <a:alpha val="40000"/>
                    </a:schemeClr>
                  </a:glow>
                </a:effectLst>
                <a:latin typeface="Times New Roman" pitchFamily="18" charset="0"/>
                <a:cs typeface="Times New Roman" pitchFamily="18" charset="0"/>
              </a:rPr>
              <a:t>spores are usually bulging than the bacillary bodies , giving the bacillus a swollen appearance resembling a spindle hence the name clostridium (</a:t>
            </a:r>
            <a:r>
              <a:rPr lang="en-US" sz="2400" dirty="0" err="1">
                <a:solidFill>
                  <a:srgbClr val="FF0000"/>
                </a:solidFill>
                <a:effectLst>
                  <a:glow rad="101600">
                    <a:schemeClr val="accent6">
                      <a:satMod val="175000"/>
                      <a:alpha val="40000"/>
                    </a:schemeClr>
                  </a:glow>
                </a:effectLst>
                <a:latin typeface="Times New Roman" pitchFamily="18" charset="0"/>
                <a:cs typeface="Times New Roman" pitchFamily="18" charset="0"/>
              </a:rPr>
              <a:t>Kloster</a:t>
            </a:r>
            <a:r>
              <a:rPr lang="en-US" sz="2400" dirty="0">
                <a:solidFill>
                  <a:srgbClr val="FF0000"/>
                </a:solidFill>
                <a:effectLst>
                  <a:glow rad="101600">
                    <a:schemeClr val="accent6">
                      <a:satMod val="175000"/>
                      <a:alpha val="40000"/>
                    </a:schemeClr>
                  </a:glow>
                </a:effectLst>
                <a:latin typeface="Times New Roman" pitchFamily="18" charset="0"/>
                <a:cs typeface="Times New Roman" pitchFamily="18" charset="0"/>
              </a:rPr>
              <a:t> meaning the spindle</a:t>
            </a:r>
            <a:r>
              <a:rPr lang="en-US" sz="2400" dirty="0">
                <a:solidFill>
                  <a:srgbClr val="002060"/>
                </a:solidFill>
                <a:effectLst>
                  <a:glow rad="101600">
                    <a:schemeClr val="accent6">
                      <a:satMod val="175000"/>
                      <a:alpha val="40000"/>
                    </a:schemeClr>
                  </a:glow>
                </a:effectLst>
                <a:latin typeface="Times New Roman" pitchFamily="18" charset="0"/>
                <a:cs typeface="Times New Roman" pitchFamily="18" charset="0"/>
              </a:rPr>
              <a:t>) .</a:t>
            </a:r>
          </a:p>
        </p:txBody>
      </p:sp>
    </p:spTree>
    <p:extLst>
      <p:ext uri="{BB962C8B-B14F-4D97-AF65-F5344CB8AC3E}">
        <p14:creationId xmlns:p14="http://schemas.microsoft.com/office/powerpoint/2010/main" val="4149352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5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6" y="908720"/>
            <a:ext cx="7772400" cy="1201614"/>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3200" dirty="0">
                <a:solidFill>
                  <a:srgbClr val="FFFF00"/>
                </a:solidFill>
                <a:effectLst>
                  <a:glow rad="228600">
                    <a:schemeClr val="accent1">
                      <a:satMod val="175000"/>
                      <a:alpha val="40000"/>
                    </a:schemeClr>
                  </a:glow>
                </a:effectLst>
                <a:latin typeface="Times New Roman" pitchFamily="18" charset="0"/>
                <a:cs typeface="Times New Roman" pitchFamily="18" charset="0"/>
              </a:rPr>
              <a:t>The genus  contains  organisms responsible  for three major diseases of </a:t>
            </a:r>
            <a:r>
              <a:rPr lang="en-US" sz="3200" dirty="0" smtClean="0">
                <a:solidFill>
                  <a:srgbClr val="FFFF00"/>
                </a:solidFill>
                <a:effectLst>
                  <a:glow rad="228600">
                    <a:schemeClr val="accent1">
                      <a:satMod val="175000"/>
                      <a:alpha val="40000"/>
                    </a:schemeClr>
                  </a:glow>
                </a:effectLst>
                <a:latin typeface="Times New Roman" pitchFamily="18" charset="0"/>
                <a:cs typeface="Times New Roman" pitchFamily="18" charset="0"/>
              </a:rPr>
              <a:t>man :</a:t>
            </a:r>
            <a:endParaRPr lang="en-US" sz="3200" dirty="0">
              <a:solidFill>
                <a:srgbClr val="FFFF00"/>
              </a:solidFill>
              <a:effectLst>
                <a:glow rad="228600">
                  <a:schemeClr val="accent1">
                    <a:satMod val="175000"/>
                    <a:alpha val="40000"/>
                  </a:schemeClr>
                </a:glow>
              </a:effectLst>
              <a:latin typeface="Times New Roman" pitchFamily="18" charset="0"/>
              <a:cs typeface="Times New Roman" pitchFamily="18" charset="0"/>
            </a:endParaRPr>
          </a:p>
        </p:txBody>
      </p:sp>
      <p:sp>
        <p:nvSpPr>
          <p:cNvPr id="3" name="عنصر نائب للمحتوى 2"/>
          <p:cNvSpPr>
            <a:spLocks noGrp="1"/>
          </p:cNvSpPr>
          <p:nvPr>
            <p:ph sz="quarter" idx="1"/>
          </p:nvPr>
        </p:nvSpPr>
        <p:spPr>
          <a:xfrm>
            <a:off x="467544" y="2780928"/>
            <a:ext cx="8229600" cy="2376264"/>
          </a:xfrm>
        </p:spPr>
        <p:style>
          <a:lnRef idx="1">
            <a:schemeClr val="accent1"/>
          </a:lnRef>
          <a:fillRef idx="3">
            <a:schemeClr val="accent1"/>
          </a:fillRef>
          <a:effectRef idx="2">
            <a:schemeClr val="accent1"/>
          </a:effectRef>
          <a:fontRef idx="minor">
            <a:schemeClr val="lt1"/>
          </a:fontRef>
        </p:style>
        <p:txBody>
          <a:bodyPr>
            <a:noAutofit/>
          </a:bodyPr>
          <a:lstStyle/>
          <a:p>
            <a:pPr marL="0" indent="0" algn="justLow">
              <a:lnSpc>
                <a:spcPct val="150000"/>
              </a:lnSpc>
              <a:buNone/>
            </a:pPr>
            <a:r>
              <a:rPr lang="en-US" sz="2800" dirty="0">
                <a:solidFill>
                  <a:schemeClr val="bg1"/>
                </a:solidFill>
                <a:effectLst>
                  <a:glow rad="228600">
                    <a:schemeClr val="accent2">
                      <a:satMod val="175000"/>
                      <a:alpha val="40000"/>
                    </a:schemeClr>
                  </a:glow>
                </a:effectLst>
                <a:latin typeface="Times New Roman" pitchFamily="18" charset="0"/>
                <a:cs typeface="Times New Roman" pitchFamily="18" charset="0"/>
              </a:rPr>
              <a:t>1</a:t>
            </a:r>
            <a:r>
              <a:rPr lang="en-US" sz="2800" dirty="0" smtClean="0">
                <a:solidFill>
                  <a:srgbClr val="FFFF00"/>
                </a:solidFill>
                <a:effectLst>
                  <a:glow rad="228600">
                    <a:schemeClr val="accent2">
                      <a:satMod val="175000"/>
                      <a:alpha val="40000"/>
                    </a:schemeClr>
                  </a:glow>
                </a:effectLst>
                <a:latin typeface="Times New Roman" pitchFamily="18" charset="0"/>
                <a:cs typeface="Times New Roman" pitchFamily="18" charset="0"/>
              </a:rPr>
              <a:t>) The </a:t>
            </a:r>
            <a:r>
              <a:rPr lang="en-US" sz="2800" dirty="0" err="1">
                <a:solidFill>
                  <a:srgbClr val="FFFF00"/>
                </a:solidFill>
                <a:effectLst>
                  <a:glow rad="228600">
                    <a:schemeClr val="accent2">
                      <a:satMod val="175000"/>
                      <a:alpha val="40000"/>
                    </a:schemeClr>
                  </a:glow>
                </a:effectLst>
                <a:latin typeface="Times New Roman" pitchFamily="18" charset="0"/>
                <a:cs typeface="Times New Roman" pitchFamily="18" charset="0"/>
              </a:rPr>
              <a:t>histotoxic</a:t>
            </a:r>
            <a:r>
              <a:rPr lang="en-US" sz="2800" dirty="0">
                <a:solidFill>
                  <a:srgbClr val="FFFF00"/>
                </a:solidFill>
                <a:effectLst>
                  <a:glow rad="228600">
                    <a:schemeClr val="accent2">
                      <a:satMod val="175000"/>
                      <a:alpha val="40000"/>
                    </a:schemeClr>
                  </a:glow>
                </a:effectLst>
                <a:latin typeface="Times New Roman" pitchFamily="18" charset="0"/>
                <a:cs typeface="Times New Roman" pitchFamily="18" charset="0"/>
              </a:rPr>
              <a:t> or gas gangrene producing </a:t>
            </a:r>
            <a:r>
              <a:rPr lang="en-US" sz="2800" dirty="0" smtClean="0">
                <a:solidFill>
                  <a:srgbClr val="FFFF00"/>
                </a:solidFill>
                <a:effectLst>
                  <a:glow rad="228600">
                    <a:schemeClr val="accent2">
                      <a:satMod val="175000"/>
                      <a:alpha val="40000"/>
                    </a:schemeClr>
                  </a:glow>
                </a:effectLst>
                <a:latin typeface="Times New Roman" pitchFamily="18" charset="0"/>
                <a:cs typeface="Times New Roman" pitchFamily="18" charset="0"/>
              </a:rPr>
              <a:t> clostridia </a:t>
            </a:r>
            <a:r>
              <a:rPr lang="en-US" sz="2800" dirty="0">
                <a:solidFill>
                  <a:srgbClr val="FFFF00"/>
                </a:solidFill>
                <a:effectLst>
                  <a:glow rad="228600">
                    <a:schemeClr val="accent2">
                      <a:satMod val="175000"/>
                      <a:alpha val="40000"/>
                    </a:schemeClr>
                  </a:glow>
                </a:effectLst>
                <a:latin typeface="Times New Roman" pitchFamily="18" charset="0"/>
                <a:cs typeface="Times New Roman" pitchFamily="18" charset="0"/>
              </a:rPr>
              <a:t>.</a:t>
            </a:r>
          </a:p>
          <a:p>
            <a:pPr marL="0" indent="0" algn="justLow">
              <a:lnSpc>
                <a:spcPct val="150000"/>
              </a:lnSpc>
              <a:buNone/>
            </a:pPr>
            <a:r>
              <a:rPr lang="en-US" sz="2800" dirty="0">
                <a:solidFill>
                  <a:schemeClr val="bg1"/>
                </a:solidFill>
                <a:effectLst>
                  <a:glow rad="228600">
                    <a:schemeClr val="accent2">
                      <a:satMod val="175000"/>
                      <a:alpha val="40000"/>
                    </a:schemeClr>
                  </a:glow>
                </a:effectLst>
                <a:latin typeface="Times New Roman" pitchFamily="18" charset="0"/>
                <a:cs typeface="Times New Roman" pitchFamily="18" charset="0"/>
              </a:rPr>
              <a:t>2</a:t>
            </a:r>
            <a:r>
              <a:rPr lang="en-US" sz="2800" dirty="0" smtClean="0">
                <a:solidFill>
                  <a:srgbClr val="FFFF00"/>
                </a:solidFill>
                <a:effectLst>
                  <a:glow rad="228600">
                    <a:schemeClr val="accent2">
                      <a:satMod val="175000"/>
                      <a:alpha val="40000"/>
                    </a:schemeClr>
                  </a:glow>
                </a:effectLst>
                <a:latin typeface="Times New Roman" pitchFamily="18" charset="0"/>
                <a:cs typeface="Times New Roman" pitchFamily="18" charset="0"/>
              </a:rPr>
              <a:t>) Tetanus </a:t>
            </a:r>
            <a:r>
              <a:rPr lang="en-US" sz="2800" dirty="0">
                <a:solidFill>
                  <a:srgbClr val="FFFF00"/>
                </a:solidFill>
                <a:effectLst>
                  <a:glow rad="228600">
                    <a:schemeClr val="accent2">
                      <a:satMod val="175000"/>
                      <a:alpha val="40000"/>
                    </a:schemeClr>
                  </a:glow>
                </a:effectLst>
                <a:latin typeface="Times New Roman" pitchFamily="18" charset="0"/>
                <a:cs typeface="Times New Roman" pitchFamily="18" charset="0"/>
              </a:rPr>
              <a:t>producing or </a:t>
            </a:r>
            <a:r>
              <a:rPr lang="en-US" sz="2800" i="1" dirty="0">
                <a:solidFill>
                  <a:srgbClr val="FFFF00"/>
                </a:solidFill>
                <a:effectLst>
                  <a:glow rad="228600">
                    <a:schemeClr val="accent2">
                      <a:satMod val="175000"/>
                      <a:alpha val="40000"/>
                    </a:schemeClr>
                  </a:glow>
                </a:effectLst>
                <a:latin typeface="Times New Roman" pitchFamily="18" charset="0"/>
                <a:cs typeface="Times New Roman" pitchFamily="18" charset="0"/>
              </a:rPr>
              <a:t>Clostridium </a:t>
            </a:r>
            <a:r>
              <a:rPr lang="en-US" sz="2800" i="1" dirty="0" err="1">
                <a:solidFill>
                  <a:srgbClr val="FFFF00"/>
                </a:solidFill>
                <a:effectLst>
                  <a:glow rad="228600">
                    <a:schemeClr val="accent2">
                      <a:satMod val="175000"/>
                      <a:alpha val="40000"/>
                    </a:schemeClr>
                  </a:glow>
                </a:effectLst>
                <a:latin typeface="Times New Roman" pitchFamily="18" charset="0"/>
                <a:cs typeface="Times New Roman" pitchFamily="18" charset="0"/>
              </a:rPr>
              <a:t>tetani</a:t>
            </a:r>
            <a:r>
              <a:rPr lang="en-US" sz="2800" dirty="0">
                <a:solidFill>
                  <a:srgbClr val="FFFF00"/>
                </a:solidFill>
                <a:effectLst>
                  <a:glow rad="228600">
                    <a:schemeClr val="accent2">
                      <a:satMod val="175000"/>
                      <a:alpha val="40000"/>
                    </a:schemeClr>
                  </a:glow>
                </a:effectLst>
                <a:latin typeface="Times New Roman" pitchFamily="18" charset="0"/>
                <a:cs typeface="Times New Roman" pitchFamily="18" charset="0"/>
              </a:rPr>
              <a:t> .</a:t>
            </a:r>
          </a:p>
          <a:p>
            <a:pPr marL="0" indent="0" algn="justLow">
              <a:lnSpc>
                <a:spcPct val="150000"/>
              </a:lnSpc>
              <a:buNone/>
            </a:pPr>
            <a:r>
              <a:rPr lang="en-US" sz="2800" dirty="0">
                <a:solidFill>
                  <a:schemeClr val="bg1"/>
                </a:solidFill>
                <a:effectLst>
                  <a:glow rad="228600">
                    <a:schemeClr val="accent2">
                      <a:satMod val="175000"/>
                      <a:alpha val="40000"/>
                    </a:schemeClr>
                  </a:glow>
                </a:effectLst>
                <a:latin typeface="Times New Roman" pitchFamily="18" charset="0"/>
                <a:cs typeface="Times New Roman" pitchFamily="18" charset="0"/>
              </a:rPr>
              <a:t>3</a:t>
            </a:r>
            <a:r>
              <a:rPr lang="en-US" sz="2800" dirty="0" smtClean="0">
                <a:solidFill>
                  <a:srgbClr val="FFFF00"/>
                </a:solidFill>
                <a:effectLst>
                  <a:glow rad="228600">
                    <a:schemeClr val="accent2">
                      <a:satMod val="175000"/>
                      <a:alpha val="40000"/>
                    </a:schemeClr>
                  </a:glow>
                </a:effectLst>
                <a:latin typeface="Times New Roman" pitchFamily="18" charset="0"/>
                <a:cs typeface="Times New Roman" pitchFamily="18" charset="0"/>
              </a:rPr>
              <a:t>) Botulism </a:t>
            </a:r>
            <a:r>
              <a:rPr lang="en-US" sz="2800" dirty="0">
                <a:solidFill>
                  <a:srgbClr val="FFFF00"/>
                </a:solidFill>
                <a:effectLst>
                  <a:glow rad="228600">
                    <a:schemeClr val="accent2">
                      <a:satMod val="175000"/>
                      <a:alpha val="40000"/>
                    </a:schemeClr>
                  </a:glow>
                </a:effectLst>
                <a:latin typeface="Times New Roman" pitchFamily="18" charset="0"/>
                <a:cs typeface="Times New Roman" pitchFamily="18" charset="0"/>
              </a:rPr>
              <a:t>producing or </a:t>
            </a:r>
            <a:r>
              <a:rPr lang="en-US" sz="2800" i="1" dirty="0">
                <a:solidFill>
                  <a:srgbClr val="FFFF00"/>
                </a:solidFill>
                <a:effectLst>
                  <a:glow rad="228600">
                    <a:schemeClr val="accent2">
                      <a:satMod val="175000"/>
                      <a:alpha val="40000"/>
                    </a:schemeClr>
                  </a:glow>
                </a:effectLst>
                <a:latin typeface="Times New Roman" pitchFamily="18" charset="0"/>
                <a:cs typeface="Times New Roman" pitchFamily="18" charset="0"/>
              </a:rPr>
              <a:t>Clostridium </a:t>
            </a:r>
            <a:r>
              <a:rPr lang="en-US" sz="2800" i="1" dirty="0" err="1">
                <a:solidFill>
                  <a:srgbClr val="FFFF00"/>
                </a:solidFill>
                <a:effectLst>
                  <a:glow rad="228600">
                    <a:schemeClr val="accent2">
                      <a:satMod val="175000"/>
                      <a:alpha val="40000"/>
                    </a:schemeClr>
                  </a:glow>
                </a:effectLst>
                <a:latin typeface="Times New Roman" pitchFamily="18" charset="0"/>
                <a:cs typeface="Times New Roman" pitchFamily="18" charset="0"/>
              </a:rPr>
              <a:t>botulinum</a:t>
            </a:r>
            <a:endParaRPr lang="en-US" sz="2800" dirty="0">
              <a:solidFill>
                <a:srgbClr val="FFFF00"/>
              </a:solidFill>
              <a:effectLst>
                <a:glow rad="228600">
                  <a:schemeClr val="accent2">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284857086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par>
                          <p:cTn id="10" fill="hold">
                            <p:stCondLst>
                              <p:cond delay="1250"/>
                            </p:stCondLst>
                            <p:childTnLst>
                              <p:par>
                                <p:cTn id="11" presetID="22" presetClass="entr" presetSubtype="1"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wipe(up)">
                                      <p:cBhvr>
                                        <p:cTn id="13" dur="1250"/>
                                        <p:tgtEl>
                                          <p:spTgt spid="3">
                                            <p:bg/>
                                          </p:spTgt>
                                        </p:tgtEl>
                                      </p:cBhvr>
                                    </p:animEffect>
                                  </p:childTnLst>
                                </p:cTn>
                              </p:par>
                            </p:childTnLst>
                          </p:cTn>
                        </p:par>
                        <p:par>
                          <p:cTn id="14" fill="hold">
                            <p:stCondLst>
                              <p:cond delay="2500"/>
                            </p:stCondLst>
                            <p:childTnLst>
                              <p:par>
                                <p:cTn id="15" presetID="22" presetClass="entr" presetSubtype="1"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up)">
                                      <p:cBhvr>
                                        <p:cTn id="17" dur="1250"/>
                                        <p:tgtEl>
                                          <p:spTgt spid="3">
                                            <p:txEl>
                                              <p:pRg st="0" end="0"/>
                                            </p:txEl>
                                          </p:spTgt>
                                        </p:tgtEl>
                                      </p:cBhvr>
                                    </p:animEffect>
                                  </p:childTnLst>
                                </p:cTn>
                              </p:par>
                            </p:childTnLst>
                          </p:cTn>
                        </p:par>
                        <p:par>
                          <p:cTn id="18" fill="hold">
                            <p:stCondLst>
                              <p:cond delay="3750"/>
                            </p:stCondLst>
                            <p:childTnLst>
                              <p:par>
                                <p:cTn id="19" presetID="22" presetClass="entr" presetSubtype="1"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up)">
                                      <p:cBhvr>
                                        <p:cTn id="21" dur="1250"/>
                                        <p:tgtEl>
                                          <p:spTgt spid="3">
                                            <p:txEl>
                                              <p:pRg st="1" end="1"/>
                                            </p:txEl>
                                          </p:spTgt>
                                        </p:tgtEl>
                                      </p:cBhvr>
                                    </p:animEffect>
                                  </p:childTnLst>
                                </p:cTn>
                              </p:par>
                            </p:childTnLst>
                          </p:cTn>
                        </p:par>
                        <p:par>
                          <p:cTn id="22" fill="hold">
                            <p:stCondLst>
                              <p:cond delay="5000"/>
                            </p:stCondLst>
                            <p:childTnLst>
                              <p:par>
                                <p:cTn id="23" presetID="22" presetClass="entr" presetSubtype="1"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up)">
                                      <p:cBhvr>
                                        <p:cTn id="25"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3" y="1628800"/>
            <a:ext cx="7776864" cy="5040560"/>
          </a:xfrm>
        </p:spPr>
        <p:style>
          <a:lnRef idx="2">
            <a:schemeClr val="accent3"/>
          </a:lnRef>
          <a:fillRef idx="1">
            <a:schemeClr val="lt1"/>
          </a:fillRef>
          <a:effectRef idx="0">
            <a:schemeClr val="accent3"/>
          </a:effectRef>
          <a:fontRef idx="minor">
            <a:schemeClr val="dk1"/>
          </a:fontRef>
        </p:style>
        <p:txBody>
          <a:bodyPr>
            <a:noAutofit/>
          </a:bodyPr>
          <a:lstStyle/>
          <a:p>
            <a:pPr algn="justLow">
              <a:lnSpc>
                <a:spcPct val="150000"/>
              </a:lnSpc>
              <a:buClr>
                <a:srgbClr val="FF0000"/>
              </a:buClr>
              <a:buSzPct val="100000"/>
              <a:buFont typeface="Wingdings" pitchFamily="2" charset="2"/>
              <a:buChar char="v"/>
            </a:pPr>
            <a:r>
              <a:rPr lang="en-US" sz="2400" dirty="0" smtClean="0">
                <a:solidFill>
                  <a:srgbClr val="7030A0"/>
                </a:solidFill>
                <a:effectLst>
                  <a:glow rad="63500">
                    <a:schemeClr val="accent5">
                      <a:satMod val="175000"/>
                      <a:alpha val="40000"/>
                    </a:schemeClr>
                  </a:glow>
                </a:effectLst>
                <a:latin typeface="Times New Roman" pitchFamily="18" charset="0"/>
                <a:cs typeface="Times New Roman" pitchFamily="18" charset="0"/>
              </a:rPr>
              <a:t> In </a:t>
            </a:r>
            <a:r>
              <a:rPr lang="en-US" sz="2400" dirty="0">
                <a:solidFill>
                  <a:srgbClr val="7030A0"/>
                </a:solidFill>
                <a:effectLst>
                  <a:glow rad="63500">
                    <a:schemeClr val="accent5">
                      <a:satMod val="175000"/>
                      <a:alpha val="40000"/>
                    </a:schemeClr>
                  </a:glow>
                </a:effectLst>
                <a:latin typeface="Times New Roman" pitchFamily="18" charset="0"/>
                <a:cs typeface="Times New Roman" pitchFamily="18" charset="0"/>
              </a:rPr>
              <a:t>Germany it is called </a:t>
            </a:r>
            <a:r>
              <a:rPr lang="en-US" sz="2400" dirty="0" err="1">
                <a:solidFill>
                  <a:srgbClr val="7030A0"/>
                </a:solidFill>
                <a:effectLst>
                  <a:glow rad="63500">
                    <a:schemeClr val="accent5">
                      <a:satMod val="175000"/>
                      <a:alpha val="40000"/>
                    </a:schemeClr>
                  </a:glow>
                </a:effectLst>
                <a:latin typeface="Times New Roman" pitchFamily="18" charset="0"/>
                <a:cs typeface="Times New Roman" pitchFamily="18" charset="0"/>
              </a:rPr>
              <a:t>frankel's</a:t>
            </a:r>
            <a:r>
              <a:rPr lang="en-US" sz="2400" dirty="0">
                <a:solidFill>
                  <a:srgbClr val="7030A0"/>
                </a:solidFill>
                <a:effectLst>
                  <a:glow rad="63500">
                    <a:schemeClr val="accent5">
                      <a:satMod val="175000"/>
                      <a:alpha val="40000"/>
                    </a:schemeClr>
                  </a:glow>
                </a:effectLst>
                <a:latin typeface="Times New Roman" pitchFamily="18" charset="0"/>
                <a:cs typeface="Times New Roman" pitchFamily="18" charset="0"/>
              </a:rPr>
              <a:t> bacillus ,in England it is called  </a:t>
            </a:r>
            <a:r>
              <a:rPr lang="en-US" sz="2400" i="1" dirty="0">
                <a:solidFill>
                  <a:srgbClr val="FF0000"/>
                </a:solidFill>
                <a:effectLst>
                  <a:glow rad="63500">
                    <a:schemeClr val="accent5">
                      <a:satMod val="175000"/>
                      <a:alpha val="40000"/>
                    </a:schemeClr>
                  </a:glow>
                </a:effectLst>
                <a:latin typeface="Times New Roman" pitchFamily="18" charset="0"/>
                <a:cs typeface="Times New Roman" pitchFamily="18" charset="0"/>
              </a:rPr>
              <a:t>Clostridium</a:t>
            </a:r>
            <a:r>
              <a:rPr lang="en-US" sz="2400" dirty="0">
                <a:solidFill>
                  <a:srgbClr val="FF0000"/>
                </a:solidFill>
                <a:effectLst>
                  <a:glow rad="63500">
                    <a:schemeClr val="accent5">
                      <a:satMod val="175000"/>
                      <a:alpha val="40000"/>
                    </a:schemeClr>
                  </a:glow>
                </a:effectLst>
                <a:latin typeface="Times New Roman" pitchFamily="18" charset="0"/>
                <a:cs typeface="Times New Roman" pitchFamily="18" charset="0"/>
              </a:rPr>
              <a:t>  </a:t>
            </a:r>
            <a:r>
              <a:rPr lang="en-US" sz="2400" i="1" dirty="0" err="1">
                <a:solidFill>
                  <a:srgbClr val="FF0000"/>
                </a:solidFill>
                <a:effectLst>
                  <a:glow rad="63500">
                    <a:schemeClr val="accent5">
                      <a:satMod val="175000"/>
                      <a:alpha val="40000"/>
                    </a:schemeClr>
                  </a:glow>
                </a:effectLst>
                <a:latin typeface="Times New Roman" pitchFamily="18" charset="0"/>
                <a:cs typeface="Times New Roman" pitchFamily="18" charset="0"/>
              </a:rPr>
              <a:t>welchii</a:t>
            </a:r>
            <a:r>
              <a:rPr lang="en-US" sz="2400" dirty="0">
                <a:solidFill>
                  <a:srgbClr val="7030A0"/>
                </a:solidFill>
                <a:effectLst>
                  <a:glow rad="63500">
                    <a:schemeClr val="accent5">
                      <a:satMod val="175000"/>
                      <a:alpha val="40000"/>
                    </a:schemeClr>
                  </a:glow>
                </a:effectLst>
                <a:latin typeface="Times New Roman" pitchFamily="18" charset="0"/>
                <a:cs typeface="Times New Roman" pitchFamily="18" charset="0"/>
              </a:rPr>
              <a:t>  and  in  France  it  is  called </a:t>
            </a:r>
            <a:r>
              <a:rPr lang="en-US" sz="2400" i="1" dirty="0">
                <a:solidFill>
                  <a:srgbClr val="FF0000"/>
                </a:solidFill>
                <a:effectLst>
                  <a:glow rad="63500">
                    <a:schemeClr val="accent5">
                      <a:satMod val="175000"/>
                      <a:alpha val="40000"/>
                    </a:schemeClr>
                  </a:glow>
                </a:effectLst>
                <a:latin typeface="Times New Roman" pitchFamily="18" charset="0"/>
                <a:cs typeface="Times New Roman" pitchFamily="18" charset="0"/>
              </a:rPr>
              <a:t>Clostridium </a:t>
            </a:r>
            <a:r>
              <a:rPr lang="en-US" sz="2400" i="1" dirty="0" err="1">
                <a:solidFill>
                  <a:srgbClr val="FF0000"/>
                </a:solidFill>
                <a:effectLst>
                  <a:glow rad="63500">
                    <a:schemeClr val="accent5">
                      <a:satMod val="175000"/>
                      <a:alpha val="40000"/>
                    </a:schemeClr>
                  </a:glow>
                </a:effectLst>
                <a:latin typeface="Times New Roman" pitchFamily="18" charset="0"/>
                <a:cs typeface="Times New Roman" pitchFamily="18" charset="0"/>
              </a:rPr>
              <a:t>perfringens</a:t>
            </a:r>
            <a:r>
              <a:rPr lang="en-US" sz="2400" i="1" dirty="0" smtClean="0">
                <a:solidFill>
                  <a:srgbClr val="7030A0"/>
                </a:solidFill>
                <a:effectLst>
                  <a:glow rad="63500">
                    <a:schemeClr val="accent5">
                      <a:satMod val="175000"/>
                      <a:alpha val="40000"/>
                    </a:schemeClr>
                  </a:glow>
                </a:effectLst>
                <a:latin typeface="Times New Roman" pitchFamily="18" charset="0"/>
                <a:cs typeface="Times New Roman" pitchFamily="18" charset="0"/>
              </a:rPr>
              <a:t>.</a:t>
            </a:r>
            <a:endParaRPr lang="en-US" sz="2400" dirty="0">
              <a:solidFill>
                <a:srgbClr val="7030A0"/>
              </a:solidFill>
              <a:effectLst>
                <a:glow rad="63500">
                  <a:schemeClr val="accent5">
                    <a:satMod val="175000"/>
                    <a:alpha val="40000"/>
                  </a:schemeClr>
                </a:glow>
              </a:effectLst>
              <a:latin typeface="Times New Roman" pitchFamily="18" charset="0"/>
              <a:cs typeface="Times New Roman" pitchFamily="18" charset="0"/>
            </a:endParaRPr>
          </a:p>
          <a:p>
            <a:pPr algn="justLow">
              <a:lnSpc>
                <a:spcPct val="150000"/>
              </a:lnSpc>
              <a:buClr>
                <a:srgbClr val="FF0000"/>
              </a:buClr>
              <a:buSzPct val="100000"/>
              <a:buFont typeface="Wingdings" pitchFamily="2" charset="2"/>
              <a:buChar char="v"/>
            </a:pPr>
            <a:r>
              <a:rPr lang="en-US" sz="2400" dirty="0" smtClean="0">
                <a:solidFill>
                  <a:srgbClr val="7030A0"/>
                </a:solidFill>
                <a:effectLst>
                  <a:glow rad="63500">
                    <a:schemeClr val="accent5">
                      <a:satMod val="175000"/>
                      <a:alpha val="40000"/>
                    </a:schemeClr>
                  </a:glow>
                </a:effectLst>
                <a:latin typeface="Times New Roman" pitchFamily="18" charset="0"/>
                <a:cs typeface="Times New Roman" pitchFamily="18" charset="0"/>
              </a:rPr>
              <a:t> Gram </a:t>
            </a:r>
            <a:r>
              <a:rPr lang="en-US" sz="2400" dirty="0">
                <a:solidFill>
                  <a:srgbClr val="7030A0"/>
                </a:solidFill>
                <a:effectLst>
                  <a:glow rad="63500">
                    <a:schemeClr val="accent5">
                      <a:satMod val="175000"/>
                      <a:alpha val="40000"/>
                    </a:schemeClr>
                  </a:glow>
                </a:effectLst>
                <a:latin typeface="Times New Roman" pitchFamily="18" charset="0"/>
                <a:cs typeface="Times New Roman" pitchFamily="18" charset="0"/>
              </a:rPr>
              <a:t>positive , non motile , anaerobic bacteria spore forming , capsulated in animal tissue . occurring in the soil and animal intestine , </a:t>
            </a:r>
            <a:r>
              <a:rPr lang="en-US" sz="2400" dirty="0" err="1">
                <a:solidFill>
                  <a:srgbClr val="7030A0"/>
                </a:solidFill>
                <a:effectLst>
                  <a:glow rad="63500">
                    <a:schemeClr val="accent5">
                      <a:satMod val="175000"/>
                      <a:alpha val="40000"/>
                    </a:schemeClr>
                  </a:glow>
                </a:effectLst>
                <a:latin typeface="Times New Roman" pitchFamily="18" charset="0"/>
                <a:cs typeface="Times New Roman" pitchFamily="18" charset="0"/>
              </a:rPr>
              <a:t>saccharolytic</a:t>
            </a:r>
            <a:r>
              <a:rPr lang="en-US" sz="2400" dirty="0">
                <a:solidFill>
                  <a:srgbClr val="7030A0"/>
                </a:solidFill>
                <a:effectLst>
                  <a:glow rad="63500">
                    <a:schemeClr val="accent5">
                      <a:satMod val="175000"/>
                      <a:alpha val="40000"/>
                    </a:schemeClr>
                  </a:glow>
                </a:effectLst>
                <a:latin typeface="Times New Roman" pitchFamily="18" charset="0"/>
                <a:cs typeface="Times New Roman" pitchFamily="18" charset="0"/>
              </a:rPr>
              <a:t> , produce powerful exotoxins , produce gas gangrene food poisoning and necrotic enteritis in man . the bacilli produce oval , central or </a:t>
            </a:r>
            <a:r>
              <a:rPr lang="en-US" sz="2400" dirty="0" smtClean="0">
                <a:solidFill>
                  <a:srgbClr val="7030A0"/>
                </a:solidFill>
                <a:effectLst>
                  <a:glow rad="63500">
                    <a:schemeClr val="accent5">
                      <a:satMod val="175000"/>
                      <a:alpha val="40000"/>
                    </a:schemeClr>
                  </a:glow>
                </a:effectLst>
                <a:latin typeface="Times New Roman" pitchFamily="18" charset="0"/>
                <a:cs typeface="Times New Roman" pitchFamily="18" charset="0"/>
              </a:rPr>
              <a:t>sub terminal </a:t>
            </a:r>
            <a:r>
              <a:rPr lang="en-US" sz="2400" dirty="0">
                <a:solidFill>
                  <a:srgbClr val="7030A0"/>
                </a:solidFill>
                <a:effectLst>
                  <a:glow rad="63500">
                    <a:schemeClr val="accent5">
                      <a:satMod val="175000"/>
                      <a:alpha val="40000"/>
                    </a:schemeClr>
                  </a:glow>
                </a:effectLst>
                <a:latin typeface="Times New Roman" pitchFamily="18" charset="0"/>
                <a:cs typeface="Times New Roman" pitchFamily="18" charset="0"/>
              </a:rPr>
              <a:t>spores which are not bulging .</a:t>
            </a:r>
          </a:p>
        </p:txBody>
      </p:sp>
      <p:sp>
        <p:nvSpPr>
          <p:cNvPr id="2" name="مستطيل مستدير الزوايا 1"/>
          <p:cNvSpPr/>
          <p:nvPr/>
        </p:nvSpPr>
        <p:spPr>
          <a:xfrm>
            <a:off x="683568" y="548680"/>
            <a:ext cx="6912768" cy="79208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a:solidFill>
                  <a:prstClr val="white"/>
                </a:solidFill>
                <a:effectLst>
                  <a:glow rad="228600">
                    <a:srgbClr val="DE6C36">
                      <a:satMod val="175000"/>
                      <a:alpha val="40000"/>
                    </a:srgbClr>
                  </a:glow>
                </a:effectLst>
                <a:latin typeface="Rockwell Extra Bold" pitchFamily="18" charset="0"/>
                <a:ea typeface="Times New Roman"/>
                <a:cs typeface="Times New Roman"/>
              </a:rPr>
              <a:t>Clostridium </a:t>
            </a:r>
            <a:r>
              <a:rPr lang="en-US" sz="2800" dirty="0" err="1">
                <a:solidFill>
                  <a:prstClr val="white"/>
                </a:solidFill>
                <a:effectLst>
                  <a:glow rad="228600">
                    <a:srgbClr val="DE6C36">
                      <a:satMod val="175000"/>
                      <a:alpha val="40000"/>
                    </a:srgbClr>
                  </a:glow>
                </a:effectLst>
                <a:latin typeface="Rockwell Extra Bold" pitchFamily="18" charset="0"/>
              </a:rPr>
              <a:t>perfringens</a:t>
            </a:r>
            <a:endParaRPr lang="en-US" sz="2800" dirty="0">
              <a:solidFill>
                <a:prstClr val="white"/>
              </a:solidFill>
              <a:effectLst>
                <a:glow rad="228600">
                  <a:srgbClr val="DE6C36">
                    <a:satMod val="175000"/>
                    <a:alpha val="40000"/>
                  </a:srgbClr>
                </a:glow>
              </a:effectLst>
              <a:latin typeface="Rockwell Extra Bold" pitchFamily="18" charset="0"/>
            </a:endParaRPr>
          </a:p>
        </p:txBody>
      </p:sp>
    </p:spTree>
    <p:extLst>
      <p:ext uri="{BB962C8B-B14F-4D97-AF65-F5344CB8AC3E}">
        <p14:creationId xmlns:p14="http://schemas.microsoft.com/office/powerpoint/2010/main" val="769027397"/>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nodeType="afterEffect">
                                  <p:stCondLst>
                                    <p:cond delay="0"/>
                                  </p:stCondLst>
                                  <p:iterate type="lt">
                                    <p:tmPct val="10000"/>
                                  </p:iterate>
                                  <p:childTnLst>
                                    <p:animScale>
                                      <p:cBhvr>
                                        <p:cTn id="6" dur="250" autoRev="1" fill="hold">
                                          <p:stCondLst>
                                            <p:cond delay="0"/>
                                          </p:stCondLst>
                                        </p:cTn>
                                        <p:tgtEl>
                                          <p:spTgt spid="3">
                                            <p:txEl>
                                              <p:pRg st="0" end="0"/>
                                            </p:txEl>
                                          </p:spTgt>
                                        </p:tgtEl>
                                      </p:cBhvr>
                                      <p:to x="80000" y="100000"/>
                                    </p:animScale>
                                    <p:anim by="(#ppt_w*0.10)" calcmode="lin" valueType="num">
                                      <p:cBhvr>
                                        <p:cTn id="7" dur="250" autoRev="1" fill="hold">
                                          <p:stCondLst>
                                            <p:cond delay="0"/>
                                          </p:stCondLst>
                                        </p:cTn>
                                        <p:tgtEl>
                                          <p:spTgt spid="3">
                                            <p:txEl>
                                              <p:pRg st="0" end="0"/>
                                            </p:txEl>
                                          </p:spTgt>
                                        </p:tgtEl>
                                        <p:attrNameLst>
                                          <p:attrName>ppt_x</p:attrName>
                                        </p:attrNameLst>
                                      </p:cBhvr>
                                    </p:anim>
                                    <p:anim by="(-#ppt_w*0.10)" calcmode="lin" valueType="num">
                                      <p:cBhvr>
                                        <p:cTn id="8" dur="250" autoRev="1" fill="hold">
                                          <p:stCondLst>
                                            <p:cond delay="0"/>
                                          </p:stCondLst>
                                        </p:cTn>
                                        <p:tgtEl>
                                          <p:spTgt spid="3">
                                            <p:txEl>
                                              <p:pRg st="0" end="0"/>
                                            </p:txEl>
                                          </p:spTgt>
                                        </p:tgtEl>
                                        <p:attrNameLst>
                                          <p:attrName>ppt_y</p:attrName>
                                        </p:attrNameLst>
                                      </p:cBhvr>
                                    </p:anim>
                                    <p:animRot by="-480000">
                                      <p:cBhvr>
                                        <p:cTn id="9" dur="250" autoRev="1" fill="hold">
                                          <p:stCondLst>
                                            <p:cond delay="0"/>
                                          </p:stCondLst>
                                        </p:cTn>
                                        <p:tgtEl>
                                          <p:spTgt spid="3">
                                            <p:txEl>
                                              <p:pRg st="0" end="0"/>
                                            </p:txEl>
                                          </p:spTgt>
                                        </p:tgtEl>
                                        <p:attrNameLst>
                                          <p:attrName>r</p:attrName>
                                        </p:attrNameLst>
                                      </p:cBhvr>
                                    </p:animRot>
                                  </p:childTnLst>
                                </p:cTn>
                              </p:par>
                            </p:childTnLst>
                          </p:cTn>
                        </p:par>
                        <p:par>
                          <p:cTn id="10" fill="hold">
                            <p:stCondLst>
                              <p:cond delay="6350"/>
                            </p:stCondLst>
                            <p:childTnLst>
                              <p:par>
                                <p:cTn id="11" presetID="36" presetClass="emph" presetSubtype="0" fill="hold" nodeType="afterEffect">
                                  <p:stCondLst>
                                    <p:cond delay="0"/>
                                  </p:stCondLst>
                                  <p:iterate type="lt">
                                    <p:tmPct val="10000"/>
                                  </p:iterate>
                                  <p:childTnLst>
                                    <p:animScale>
                                      <p:cBhvr>
                                        <p:cTn id="12" dur="250" autoRev="1" fill="hold">
                                          <p:stCondLst>
                                            <p:cond delay="0"/>
                                          </p:stCondLst>
                                        </p:cTn>
                                        <p:tgtEl>
                                          <p:spTgt spid="3">
                                            <p:txEl>
                                              <p:pRg st="1" end="1"/>
                                            </p:txEl>
                                          </p:spTgt>
                                        </p:tgtEl>
                                      </p:cBhvr>
                                      <p:to x="80000" y="100000"/>
                                    </p:animScale>
                                    <p:anim by="(#ppt_w*0.10)" calcmode="lin" valueType="num">
                                      <p:cBhvr>
                                        <p:cTn id="13" dur="250" autoRev="1" fill="hold">
                                          <p:stCondLst>
                                            <p:cond delay="0"/>
                                          </p:stCondLst>
                                        </p:cTn>
                                        <p:tgtEl>
                                          <p:spTgt spid="3">
                                            <p:txEl>
                                              <p:pRg st="1" end="1"/>
                                            </p:txEl>
                                          </p:spTgt>
                                        </p:tgtEl>
                                        <p:attrNameLst>
                                          <p:attrName>ppt_x</p:attrName>
                                        </p:attrNameLst>
                                      </p:cBhvr>
                                    </p:anim>
                                    <p:anim by="(-#ppt_w*0.10)" calcmode="lin" valueType="num">
                                      <p:cBhvr>
                                        <p:cTn id="14" dur="250" autoRev="1" fill="hold">
                                          <p:stCondLst>
                                            <p:cond delay="0"/>
                                          </p:stCondLst>
                                        </p:cTn>
                                        <p:tgtEl>
                                          <p:spTgt spid="3">
                                            <p:txEl>
                                              <p:pRg st="1" end="1"/>
                                            </p:txEl>
                                          </p:spTgt>
                                        </p:tgtEl>
                                        <p:attrNameLst>
                                          <p:attrName>ppt_y</p:attrName>
                                        </p:attrNameLst>
                                      </p:cBhvr>
                                    </p:anim>
                                    <p:animRot by="-480000">
                                      <p:cBhvr>
                                        <p:cTn id="15" dur="250" autoRev="1"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457292"/>
            <a:ext cx="7772400" cy="523436"/>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en-US" sz="2800" b="1" dirty="0">
                <a:effectLst>
                  <a:glow rad="139700">
                    <a:schemeClr val="accent3">
                      <a:satMod val="175000"/>
                      <a:alpha val="40000"/>
                    </a:schemeClr>
                  </a:glow>
                </a:effectLst>
              </a:rPr>
              <a:t>Cultural characters</a:t>
            </a:r>
            <a:endParaRPr lang="en-US" sz="2800" dirty="0">
              <a:effectLst>
                <a:glow rad="139700">
                  <a:schemeClr val="accent3">
                    <a:satMod val="175000"/>
                    <a:alpha val="40000"/>
                  </a:schemeClr>
                </a:glow>
              </a:effectLst>
            </a:endParaRPr>
          </a:p>
        </p:txBody>
      </p:sp>
      <p:sp>
        <p:nvSpPr>
          <p:cNvPr id="3" name="عنصر نائب للمحتوى 2"/>
          <p:cNvSpPr>
            <a:spLocks noGrp="1"/>
          </p:cNvSpPr>
          <p:nvPr>
            <p:ph sz="quarter" idx="1"/>
          </p:nvPr>
        </p:nvSpPr>
        <p:spPr>
          <a:xfrm>
            <a:off x="357158" y="1196752"/>
            <a:ext cx="8329642" cy="5498422"/>
          </a:xfrm>
        </p:spPr>
        <p:txBody>
          <a:bodyPr>
            <a:noAutofit/>
          </a:bodyPr>
          <a:lstStyle/>
          <a:p>
            <a:pPr algn="justLow">
              <a:lnSpc>
                <a:spcPct val="150000"/>
              </a:lnSpc>
            </a:pPr>
            <a:r>
              <a:rPr lang="en-US" b="1" dirty="0">
                <a:solidFill>
                  <a:schemeClr val="accent1">
                    <a:lumMod val="75000"/>
                  </a:schemeClr>
                </a:solidFill>
              </a:rPr>
              <a:t>Blood agar :</a:t>
            </a:r>
            <a:endParaRPr lang="en-US" dirty="0">
              <a:solidFill>
                <a:schemeClr val="accent1">
                  <a:lumMod val="75000"/>
                </a:schemeClr>
              </a:solidFill>
            </a:endParaRPr>
          </a:p>
          <a:p>
            <a:pPr marL="0" indent="0" algn="justLow">
              <a:lnSpc>
                <a:spcPct val="150000"/>
              </a:lnSpc>
              <a:buNone/>
            </a:pPr>
            <a:r>
              <a:rPr lang="en-US" sz="2000" dirty="0" smtClean="0">
                <a:effectLst>
                  <a:glow rad="139700">
                    <a:schemeClr val="accent4">
                      <a:satMod val="175000"/>
                      <a:alpha val="40000"/>
                    </a:schemeClr>
                  </a:glow>
                </a:effectLst>
              </a:rPr>
              <a:t>On </a:t>
            </a:r>
            <a:r>
              <a:rPr lang="en-US" sz="2000" dirty="0">
                <a:effectLst>
                  <a:glow rad="139700">
                    <a:schemeClr val="accent4">
                      <a:satMod val="175000"/>
                      <a:alpha val="40000"/>
                    </a:schemeClr>
                  </a:glow>
                </a:effectLst>
              </a:rPr>
              <a:t>this medium , the colonies are round opaque , smooth , large , entire edge . the colonies are </a:t>
            </a:r>
            <a:r>
              <a:rPr lang="en-US" sz="2000" dirty="0" err="1">
                <a:effectLst>
                  <a:glow rad="139700">
                    <a:schemeClr val="accent4">
                      <a:satMod val="175000"/>
                      <a:alpha val="40000"/>
                    </a:schemeClr>
                  </a:glow>
                </a:effectLst>
              </a:rPr>
              <a:t>haemolytic</a:t>
            </a:r>
            <a:r>
              <a:rPr lang="en-US" sz="2000" dirty="0">
                <a:effectLst>
                  <a:glow rad="139700">
                    <a:schemeClr val="accent4">
                      <a:satMod val="175000"/>
                      <a:alpha val="40000"/>
                    </a:schemeClr>
                  </a:glow>
                </a:effectLst>
              </a:rPr>
              <a:t> ,</a:t>
            </a:r>
            <a:r>
              <a:rPr lang="en-US" sz="2000" b="1" dirty="0">
                <a:effectLst>
                  <a:glow rad="139700">
                    <a:schemeClr val="accent4">
                      <a:satMod val="175000"/>
                      <a:alpha val="40000"/>
                    </a:schemeClr>
                  </a:glow>
                </a:effectLst>
              </a:rPr>
              <a:t> showing complete zone of </a:t>
            </a:r>
            <a:r>
              <a:rPr lang="en-US" sz="2000" b="1" dirty="0" err="1">
                <a:effectLst>
                  <a:glow rad="139700">
                    <a:schemeClr val="accent4">
                      <a:satMod val="175000"/>
                      <a:alpha val="40000"/>
                    </a:schemeClr>
                  </a:glow>
                </a:effectLst>
              </a:rPr>
              <a:t>haemolysis</a:t>
            </a:r>
            <a:r>
              <a:rPr lang="en-US" sz="2000" b="1" dirty="0">
                <a:effectLst>
                  <a:glow rad="139700">
                    <a:schemeClr val="accent4">
                      <a:satMod val="175000"/>
                      <a:alpha val="40000"/>
                    </a:schemeClr>
                  </a:glow>
                </a:effectLst>
              </a:rPr>
              <a:t> around the colonies , and there may be a wider zone of incomplete </a:t>
            </a:r>
            <a:r>
              <a:rPr lang="en-US" sz="2000" b="1" dirty="0" err="1">
                <a:effectLst>
                  <a:glow rad="139700">
                    <a:schemeClr val="accent4">
                      <a:satMod val="175000"/>
                      <a:alpha val="40000"/>
                    </a:schemeClr>
                  </a:glow>
                </a:effectLst>
              </a:rPr>
              <a:t>haemolysis</a:t>
            </a:r>
            <a:r>
              <a:rPr lang="en-US" sz="2000" b="1" dirty="0">
                <a:effectLst>
                  <a:glow rad="139700">
                    <a:schemeClr val="accent4">
                      <a:satMod val="175000"/>
                      <a:alpha val="40000"/>
                    </a:schemeClr>
                  </a:glow>
                </a:effectLst>
              </a:rPr>
              <a:t> , the first zone is due to theta toxin and the second zone of   due	 to alpha toxin .</a:t>
            </a:r>
            <a:endParaRPr lang="en-US" sz="2000" dirty="0">
              <a:effectLst>
                <a:glow rad="139700">
                  <a:schemeClr val="accent4">
                    <a:satMod val="175000"/>
                    <a:alpha val="40000"/>
                  </a:schemeClr>
                </a:glow>
              </a:effectLst>
            </a:endParaRPr>
          </a:p>
          <a:p>
            <a:pPr algn="justLow">
              <a:lnSpc>
                <a:spcPct val="150000"/>
              </a:lnSpc>
            </a:pPr>
            <a:r>
              <a:rPr lang="en-US" b="1" dirty="0">
                <a:solidFill>
                  <a:schemeClr val="accent1">
                    <a:lumMod val="75000"/>
                  </a:schemeClr>
                </a:solidFill>
              </a:rPr>
              <a:t>Willis and </a:t>
            </a:r>
            <a:r>
              <a:rPr lang="en-US" b="1" dirty="0" err="1" smtClean="0">
                <a:solidFill>
                  <a:schemeClr val="accent1">
                    <a:lumMod val="75000"/>
                  </a:schemeClr>
                </a:solidFill>
              </a:rPr>
              <a:t>Hobb</a:t>
            </a:r>
            <a:r>
              <a:rPr lang="en-US" b="1" dirty="0" smtClean="0">
                <a:solidFill>
                  <a:schemeClr val="accent1">
                    <a:lumMod val="75000"/>
                  </a:schemeClr>
                </a:solidFill>
              </a:rPr>
              <a:t> :</a:t>
            </a:r>
            <a:endParaRPr lang="en-US" dirty="0">
              <a:solidFill>
                <a:schemeClr val="accent1">
                  <a:lumMod val="75000"/>
                </a:schemeClr>
              </a:solidFill>
            </a:endParaRPr>
          </a:p>
          <a:p>
            <a:pPr marL="0" indent="0" algn="justLow">
              <a:lnSpc>
                <a:spcPct val="150000"/>
              </a:lnSpc>
              <a:buNone/>
            </a:pPr>
            <a:r>
              <a:rPr lang="en-US" sz="2000" dirty="0">
                <a:effectLst>
                  <a:glow rad="139700">
                    <a:schemeClr val="accent4">
                      <a:satMod val="175000"/>
                      <a:alpha val="40000"/>
                    </a:schemeClr>
                  </a:glow>
                </a:effectLst>
              </a:rPr>
              <a:t>This is special selective medium for the isolation clostridia , particularly </a:t>
            </a:r>
            <a:r>
              <a:rPr lang="en-US" sz="2000" b="1" i="1" dirty="0">
                <a:effectLst>
                  <a:glow rad="139700">
                    <a:schemeClr val="accent4">
                      <a:satMod val="175000"/>
                      <a:alpha val="40000"/>
                    </a:schemeClr>
                  </a:glow>
                </a:effectLst>
              </a:rPr>
              <a:t>Clos . </a:t>
            </a:r>
            <a:r>
              <a:rPr lang="en-US" sz="2000" b="1" i="1" dirty="0" err="1">
                <a:effectLst>
                  <a:glow rad="139700">
                    <a:schemeClr val="accent4">
                      <a:satMod val="175000"/>
                      <a:alpha val="40000"/>
                    </a:schemeClr>
                  </a:glow>
                </a:effectLst>
              </a:rPr>
              <a:t>perfringens</a:t>
            </a:r>
            <a:r>
              <a:rPr lang="en-US" sz="2000" b="1" i="1" dirty="0">
                <a:effectLst>
                  <a:glow rad="139700">
                    <a:schemeClr val="accent4">
                      <a:satMod val="175000"/>
                      <a:alpha val="40000"/>
                    </a:schemeClr>
                  </a:glow>
                </a:effectLst>
              </a:rPr>
              <a:t> </a:t>
            </a:r>
            <a:r>
              <a:rPr lang="en-US" sz="2000" dirty="0">
                <a:effectLst>
                  <a:glow rad="139700">
                    <a:schemeClr val="accent4">
                      <a:satMod val="175000"/>
                      <a:alpha val="40000"/>
                    </a:schemeClr>
                  </a:glow>
                </a:effectLst>
              </a:rPr>
              <a:t>by the addition of 250 microgram neomycin per ml of the medium</a:t>
            </a:r>
            <a:r>
              <a:rPr lang="en-US" sz="2000" baseline="-25000" dirty="0">
                <a:effectLst>
                  <a:glow rad="139700">
                    <a:schemeClr val="accent4">
                      <a:satMod val="175000"/>
                      <a:alpha val="40000"/>
                    </a:schemeClr>
                  </a:glow>
                </a:effectLst>
              </a:rPr>
              <a:t>.</a:t>
            </a:r>
            <a:r>
              <a:rPr lang="en-US" sz="2000" dirty="0">
                <a:effectLst>
                  <a:glow rad="139700">
                    <a:schemeClr val="accent4">
                      <a:satMod val="175000"/>
                      <a:alpha val="40000"/>
                    </a:schemeClr>
                  </a:glow>
                </a:effectLst>
              </a:rPr>
              <a:t> containing lactose</a:t>
            </a:r>
            <a:r>
              <a:rPr lang="en-US" sz="2000" baseline="-25000" dirty="0">
                <a:effectLst>
                  <a:glow rad="139700">
                    <a:schemeClr val="accent4">
                      <a:satMod val="175000"/>
                      <a:alpha val="40000"/>
                    </a:schemeClr>
                  </a:glow>
                </a:effectLst>
              </a:rPr>
              <a:t> </a:t>
            </a:r>
            <a:r>
              <a:rPr lang="en-US" sz="2000" dirty="0">
                <a:effectLst>
                  <a:glow rad="139700">
                    <a:schemeClr val="accent4">
                      <a:satMod val="175000"/>
                      <a:alpha val="40000"/>
                    </a:schemeClr>
                  </a:glow>
                </a:effectLst>
              </a:rPr>
              <a:t>, egg yolk and milk agar .</a:t>
            </a:r>
          </a:p>
        </p:txBody>
      </p:sp>
    </p:spTree>
    <p:extLst>
      <p:ext uri="{BB962C8B-B14F-4D97-AF65-F5344CB8AC3E}">
        <p14:creationId xmlns:p14="http://schemas.microsoft.com/office/powerpoint/2010/main" val="166653801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par>
                          <p:cTn id="12" fill="hold">
                            <p:stCondLst>
                              <p:cond delay="2700"/>
                            </p:stCondLst>
                            <p:childTnLst>
                              <p:par>
                                <p:cTn id="13" presetID="31"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par>
                          <p:cTn id="19" fill="hold">
                            <p:stCondLst>
                              <p:cond delay="3700"/>
                            </p:stCondLst>
                            <p:childTnLst>
                              <p:par>
                                <p:cTn id="20" presetID="31" presetClass="entr" presetSubtype="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en-US"/>
          </a:p>
        </p:txBody>
      </p:sp>
      <p:sp>
        <p:nvSpPr>
          <p:cNvPr id="6" name="عنصر نائب للمحتوى 5"/>
          <p:cNvSpPr>
            <a:spLocks noGrp="1"/>
          </p:cNvSpPr>
          <p:nvPr>
            <p:ph idx="1"/>
          </p:nvPr>
        </p:nvSpPr>
        <p:spPr>
          <a:xfrm>
            <a:off x="1115616" y="260648"/>
            <a:ext cx="7848872" cy="6408712"/>
          </a:xfrm>
        </p:spPr>
        <p:style>
          <a:lnRef idx="2">
            <a:schemeClr val="accent5"/>
          </a:lnRef>
          <a:fillRef idx="1">
            <a:schemeClr val="lt1"/>
          </a:fillRef>
          <a:effectRef idx="0">
            <a:schemeClr val="accent5"/>
          </a:effectRef>
          <a:fontRef idx="minor">
            <a:schemeClr val="dk1"/>
          </a:fontRef>
        </p:style>
        <p:txBody>
          <a:bodyPr>
            <a:noAutofit/>
          </a:bodyPr>
          <a:lstStyle/>
          <a:p>
            <a:pPr algn="justLow">
              <a:lnSpc>
                <a:spcPct val="150000"/>
              </a:lnSpc>
              <a:buClr>
                <a:srgbClr val="00B0F0"/>
              </a:buClr>
              <a:buSzPct val="100000"/>
              <a:buFont typeface="Wingdings" pitchFamily="2" charset="2"/>
              <a:buChar char="Ø"/>
            </a:pPr>
            <a:r>
              <a:rPr lang="en-US" sz="2400" b="1"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Cooked </a:t>
            </a:r>
            <a:r>
              <a:rPr lang="en-US" sz="2400" b="1" dirty="0">
                <a:solidFill>
                  <a:srgbClr val="FF0000"/>
                </a:solidFill>
                <a:latin typeface="Times New Roman" pitchFamily="18" charset="0"/>
                <a:cs typeface="Times New Roman" pitchFamily="18" charset="0"/>
              </a:rPr>
              <a:t>meat </a:t>
            </a:r>
            <a:r>
              <a:rPr lang="en-US" sz="2400" b="1" dirty="0" smtClean="0">
                <a:solidFill>
                  <a:srgbClr val="FF0000"/>
                </a:solidFill>
                <a:latin typeface="Times New Roman" pitchFamily="18" charset="0"/>
                <a:cs typeface="Times New Roman" pitchFamily="18" charset="0"/>
              </a:rPr>
              <a:t>medium</a:t>
            </a:r>
            <a:r>
              <a:rPr lang="ar-SA" sz="2400" b="1" dirty="0" smtClean="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a:p>
            <a:pPr marL="82296" indent="0" algn="justLow">
              <a:lnSpc>
                <a:spcPct val="150000"/>
              </a:lnSpc>
              <a:buClr>
                <a:srgbClr val="00B0F0"/>
              </a:buClr>
              <a:buSzPct val="100000"/>
              <a:buNone/>
            </a:pPr>
            <a:r>
              <a:rPr lang="en-US" sz="2400" dirty="0" smtClean="0">
                <a:solidFill>
                  <a:srgbClr val="0070C0"/>
                </a:solidFill>
                <a:latin typeface="Times New Roman" pitchFamily="18" charset="0"/>
                <a:cs typeface="Times New Roman" pitchFamily="18" charset="0"/>
              </a:rPr>
              <a:t>On </a:t>
            </a:r>
            <a:r>
              <a:rPr lang="en-US" sz="2400" dirty="0">
                <a:solidFill>
                  <a:srgbClr val="0070C0"/>
                </a:solidFill>
                <a:latin typeface="Times New Roman" pitchFamily="18" charset="0"/>
                <a:cs typeface="Times New Roman" pitchFamily="18" charset="0"/>
              </a:rPr>
              <a:t>this medium</a:t>
            </a:r>
            <a:r>
              <a:rPr lang="en-US" sz="2400" baseline="-25000" dirty="0">
                <a:solidFill>
                  <a:srgbClr val="0070C0"/>
                </a:solidFill>
                <a:latin typeface="Times New Roman" pitchFamily="18" charset="0"/>
                <a:cs typeface="Times New Roman" pitchFamily="18" charset="0"/>
              </a:rPr>
              <a:t>.</a:t>
            </a:r>
            <a:r>
              <a:rPr lang="en-US" sz="2400" dirty="0">
                <a:solidFill>
                  <a:srgbClr val="0070C0"/>
                </a:solidFill>
                <a:latin typeface="Times New Roman" pitchFamily="18" charset="0"/>
                <a:cs typeface="Times New Roman" pitchFamily="18" charset="0"/>
              </a:rPr>
              <a:t>, the bacteria grow well and meat becomes red and there is no digestion of meat . gas-production may also be noted this medium it contains unsaturated fatty acid which take Up O2 , the reaction being catalyzed by </a:t>
            </a:r>
            <a:r>
              <a:rPr lang="en-US" sz="2400" dirty="0" err="1">
                <a:solidFill>
                  <a:srgbClr val="0070C0"/>
                </a:solidFill>
                <a:latin typeface="Times New Roman" pitchFamily="18" charset="0"/>
                <a:cs typeface="Times New Roman" pitchFamily="18" charset="0"/>
              </a:rPr>
              <a:t>haematin</a:t>
            </a:r>
            <a:r>
              <a:rPr lang="en-US" sz="2400" dirty="0">
                <a:solidFill>
                  <a:srgbClr val="0070C0"/>
                </a:solidFill>
                <a:latin typeface="Times New Roman" pitchFamily="18" charset="0"/>
                <a:cs typeface="Times New Roman" pitchFamily="18" charset="0"/>
              </a:rPr>
              <a:t> in the meat , and also </a:t>
            </a:r>
            <a:r>
              <a:rPr lang="en-US" sz="2400" dirty="0" err="1">
                <a:solidFill>
                  <a:srgbClr val="0070C0"/>
                </a:solidFill>
                <a:latin typeface="Times New Roman" pitchFamily="18" charset="0"/>
                <a:cs typeface="Times New Roman" pitchFamily="18" charset="0"/>
              </a:rPr>
              <a:t>sulphydryl</a:t>
            </a:r>
            <a:r>
              <a:rPr lang="en-US" sz="2400" dirty="0">
                <a:solidFill>
                  <a:srgbClr val="0070C0"/>
                </a:solidFill>
                <a:latin typeface="Times New Roman" pitchFamily="18" charset="0"/>
                <a:cs typeface="Times New Roman" pitchFamily="18" charset="0"/>
              </a:rPr>
              <a:t> compounds which bring about a reduced oxidation reduction potential .</a:t>
            </a:r>
          </a:p>
          <a:p>
            <a:pPr algn="justLow">
              <a:lnSpc>
                <a:spcPct val="150000"/>
              </a:lnSpc>
              <a:buClr>
                <a:srgbClr val="00B0F0"/>
              </a:buClr>
              <a:buSzPct val="100000"/>
              <a:buFont typeface="Wingdings" pitchFamily="2" charset="2"/>
              <a:buChar char="Ø"/>
            </a:pPr>
            <a:r>
              <a:rPr lang="en-US" sz="2400" b="1"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Vaseline </a:t>
            </a:r>
            <a:r>
              <a:rPr lang="en-US" sz="2400" b="1" dirty="0">
                <a:solidFill>
                  <a:srgbClr val="FF0000"/>
                </a:solidFill>
                <a:latin typeface="Times New Roman" pitchFamily="18" charset="0"/>
                <a:cs typeface="Times New Roman" pitchFamily="18" charset="0"/>
              </a:rPr>
              <a:t>sealed </a:t>
            </a:r>
            <a:r>
              <a:rPr lang="en-US" sz="2400" b="1" dirty="0" smtClean="0">
                <a:solidFill>
                  <a:srgbClr val="FF0000"/>
                </a:solidFill>
                <a:latin typeface="Times New Roman" pitchFamily="18" charset="0"/>
                <a:cs typeface="Times New Roman" pitchFamily="18" charset="0"/>
              </a:rPr>
              <a:t>broth</a:t>
            </a:r>
            <a:r>
              <a:rPr lang="ar-SA" sz="2400" b="1" dirty="0" smtClean="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a:p>
            <a:pPr marL="82296" indent="0" algn="justLow">
              <a:lnSpc>
                <a:spcPct val="150000"/>
              </a:lnSpc>
              <a:buClr>
                <a:srgbClr val="00B0F0"/>
              </a:buClr>
              <a:buSzPct val="100000"/>
              <a:buNone/>
            </a:pPr>
            <a:r>
              <a:rPr lang="en-US" sz="2400" dirty="0">
                <a:solidFill>
                  <a:srgbClr val="0070C0"/>
                </a:solidFill>
                <a:latin typeface="Times New Roman" pitchFamily="18" charset="0"/>
                <a:cs typeface="Times New Roman" pitchFamily="18" charset="0"/>
              </a:rPr>
              <a:t>In </a:t>
            </a:r>
            <a:r>
              <a:rPr lang="en-US" sz="2400" dirty="0" err="1">
                <a:solidFill>
                  <a:srgbClr val="0070C0"/>
                </a:solidFill>
                <a:latin typeface="Times New Roman" pitchFamily="18" charset="0"/>
                <a:cs typeface="Times New Roman" pitchFamily="18" charset="0"/>
              </a:rPr>
              <a:t>vaseline</a:t>
            </a:r>
            <a:r>
              <a:rPr lang="en-US" sz="2400" dirty="0">
                <a:solidFill>
                  <a:srgbClr val="0070C0"/>
                </a:solidFill>
                <a:latin typeface="Times New Roman" pitchFamily="18" charset="0"/>
                <a:cs typeface="Times New Roman" pitchFamily="18" charset="0"/>
              </a:rPr>
              <a:t> sealed broth , the growth produces uniform turbidity of the broth and due to production</a:t>
            </a:r>
            <a:r>
              <a:rPr lang="en-US" sz="2400" baseline="-25000" dirty="0">
                <a:solidFill>
                  <a:srgbClr val="0070C0"/>
                </a:solidFill>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 of gas, the Vaseline seal is pushed up</a:t>
            </a:r>
            <a:r>
              <a:rPr lang="en-US" sz="2400" dirty="0" smtClean="0">
                <a:solidFill>
                  <a:srgbClr val="0070C0"/>
                </a:solidFill>
                <a:latin typeface="Times New Roman" pitchFamily="18" charset="0"/>
                <a:cs typeface="Times New Roman" pitchFamily="18" charset="0"/>
              </a:rPr>
              <a:t>.</a:t>
            </a:r>
            <a:endParaRPr lang="en-US" sz="24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45975626"/>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outHorizontal)">
                                      <p:cBhvr>
                                        <p:cTn id="7" dur="500"/>
                                        <p:tgtEl>
                                          <p:spTgt spid="6">
                                            <p:txEl>
                                              <p:pRg st="0" end="0"/>
                                            </p:txEl>
                                          </p:spTgt>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barn(outHorizontal)">
                                      <p:cBhvr>
                                        <p:cTn id="11" dur="500"/>
                                        <p:tgtEl>
                                          <p:spTgt spid="6">
                                            <p:txEl>
                                              <p:pRg st="1" end="1"/>
                                            </p:txEl>
                                          </p:spTgt>
                                        </p:tgtEl>
                                      </p:cBhvr>
                                    </p:animEffect>
                                  </p:childTnLst>
                                </p:cTn>
                              </p:par>
                            </p:childTnLst>
                          </p:cTn>
                        </p:par>
                        <p:par>
                          <p:cTn id="12" fill="hold">
                            <p:stCondLst>
                              <p:cond delay="1000"/>
                            </p:stCondLst>
                            <p:childTnLst>
                              <p:par>
                                <p:cTn id="13" presetID="16" presetClass="entr" presetSubtype="42"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arn(outHorizontal)">
                                      <p:cBhvr>
                                        <p:cTn id="15" dur="500"/>
                                        <p:tgtEl>
                                          <p:spTgt spid="6">
                                            <p:txEl>
                                              <p:pRg st="2" end="2"/>
                                            </p:txEl>
                                          </p:spTgt>
                                        </p:tgtEl>
                                      </p:cBhvr>
                                    </p:animEffect>
                                  </p:childTnLst>
                                </p:cTn>
                              </p:par>
                            </p:childTnLst>
                          </p:cTn>
                        </p:par>
                        <p:par>
                          <p:cTn id="16" fill="hold">
                            <p:stCondLst>
                              <p:cond delay="1500"/>
                            </p:stCondLst>
                            <p:childTnLst>
                              <p:par>
                                <p:cTn id="17" presetID="16" presetClass="entr" presetSubtype="42"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barn(outHorizontal)">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1844824"/>
            <a:ext cx="8424936" cy="4320480"/>
          </a:xfrm>
          <a:ln>
            <a:solidFill>
              <a:srgbClr val="FF0000"/>
            </a:solidFill>
          </a:ln>
        </p:spPr>
        <p:style>
          <a:lnRef idx="2">
            <a:schemeClr val="accent1"/>
          </a:lnRef>
          <a:fillRef idx="1">
            <a:schemeClr val="lt1"/>
          </a:fillRef>
          <a:effectRef idx="0">
            <a:schemeClr val="accent1"/>
          </a:effectRef>
          <a:fontRef idx="minor">
            <a:schemeClr val="dk1"/>
          </a:fontRef>
        </p:style>
        <p:txBody>
          <a:bodyPr>
            <a:noAutofit/>
          </a:bodyPr>
          <a:lstStyle/>
          <a:p>
            <a:pPr algn="justLow">
              <a:lnSpc>
                <a:spcPct val="150000"/>
              </a:lnSpc>
            </a:pPr>
            <a:r>
              <a:rPr lang="en-US" sz="2000" b="0" i="1" dirty="0">
                <a:solidFill>
                  <a:schemeClr val="tx1"/>
                </a:solidFill>
                <a:effectLst>
                  <a:glow rad="228600">
                    <a:schemeClr val="accent3">
                      <a:satMod val="175000"/>
                      <a:alpha val="40000"/>
                    </a:schemeClr>
                  </a:glow>
                </a:effectLst>
                <a:latin typeface="Times New Roman" pitchFamily="18" charset="0"/>
                <a:cs typeface="Times New Roman" pitchFamily="18" charset="0"/>
              </a:rPr>
              <a:t>Clos . </a:t>
            </a:r>
            <a:r>
              <a:rPr lang="en-US" sz="2000" b="0" i="1" dirty="0" err="1">
                <a:solidFill>
                  <a:schemeClr val="tx1"/>
                </a:solidFill>
                <a:effectLst>
                  <a:glow rad="228600">
                    <a:schemeClr val="accent3">
                      <a:satMod val="175000"/>
                      <a:alpha val="40000"/>
                    </a:schemeClr>
                  </a:glow>
                </a:effectLst>
                <a:latin typeface="Times New Roman" pitchFamily="18" charset="0"/>
                <a:cs typeface="Times New Roman" pitchFamily="18" charset="0"/>
              </a:rPr>
              <a:t>perfringens</a:t>
            </a:r>
            <a:r>
              <a:rPr lang="en-US" sz="2000" b="0" i="1" dirty="0">
                <a:solidFill>
                  <a:schemeClr val="tx1"/>
                </a:solidFill>
                <a:effectLst>
                  <a:glow rad="228600">
                    <a:schemeClr val="accent3">
                      <a:satMod val="175000"/>
                      <a:alpha val="40000"/>
                    </a:schemeClr>
                  </a:glow>
                </a:effectLst>
                <a:latin typeface="Times New Roman" pitchFamily="18" charset="0"/>
                <a:cs typeface="Times New Roman" pitchFamily="18" charset="0"/>
              </a:rPr>
              <a:t>  </a:t>
            </a:r>
            <a:r>
              <a:rPr lang="en-US" sz="2000" b="0" dirty="0">
                <a:solidFill>
                  <a:schemeClr val="tx1"/>
                </a:solidFill>
                <a:effectLst>
                  <a:glow rad="228600">
                    <a:schemeClr val="accent3">
                      <a:satMod val="175000"/>
                      <a:alpha val="40000"/>
                    </a:schemeClr>
                  </a:glow>
                </a:effectLst>
                <a:latin typeface="Times New Roman" pitchFamily="18" charset="0"/>
                <a:cs typeface="Times New Roman" pitchFamily="18" charset="0"/>
              </a:rPr>
              <a:t>is actively  </a:t>
            </a:r>
            <a:r>
              <a:rPr lang="en-US" sz="2000" b="0" dirty="0" err="1">
                <a:solidFill>
                  <a:schemeClr val="tx1"/>
                </a:solidFill>
                <a:effectLst>
                  <a:glow rad="228600">
                    <a:schemeClr val="accent3">
                      <a:satMod val="175000"/>
                      <a:alpha val="40000"/>
                    </a:schemeClr>
                  </a:glow>
                </a:effectLst>
                <a:latin typeface="Times New Roman" pitchFamily="18" charset="0"/>
                <a:cs typeface="Times New Roman" pitchFamily="18" charset="0"/>
              </a:rPr>
              <a:t>saccharoly</a:t>
            </a:r>
            <a:r>
              <a:rPr lang="en-US" sz="2000" b="0" dirty="0">
                <a:solidFill>
                  <a:schemeClr val="tx1"/>
                </a:solidFill>
                <a:effectLst>
                  <a:glow rad="228600">
                    <a:schemeClr val="accent3">
                      <a:satMod val="175000"/>
                      <a:alpha val="40000"/>
                    </a:schemeClr>
                  </a:glow>
                </a:effectLst>
                <a:latin typeface="Times New Roman" pitchFamily="18" charset="0"/>
                <a:cs typeface="Times New Roman" pitchFamily="18" charset="0"/>
              </a:rPr>
              <a:t>  and  ferments  glucose lactose , sucrose ,  maltose  and  starch  with the  production  or acid  and  gas . H2S (+) .</a:t>
            </a:r>
            <a:br>
              <a:rPr lang="en-US" sz="2000" b="0" dirty="0">
                <a:solidFill>
                  <a:schemeClr val="tx1"/>
                </a:solidFill>
                <a:effectLst>
                  <a:glow rad="228600">
                    <a:schemeClr val="accent3">
                      <a:satMod val="175000"/>
                      <a:alpha val="40000"/>
                    </a:schemeClr>
                  </a:glow>
                </a:effectLst>
                <a:latin typeface="Times New Roman" pitchFamily="18" charset="0"/>
                <a:cs typeface="Times New Roman" pitchFamily="18" charset="0"/>
              </a:rPr>
            </a:br>
            <a:r>
              <a:rPr lang="en-US" sz="2000" u="sng" baseline="30000" dirty="0">
                <a:solidFill>
                  <a:srgbClr val="002060"/>
                </a:solidFill>
                <a:effectLst>
                  <a:glow rad="101600">
                    <a:schemeClr val="accent1">
                      <a:satMod val="175000"/>
                      <a:alpha val="40000"/>
                    </a:schemeClr>
                  </a:glow>
                </a:effectLst>
                <a:latin typeface="Times New Roman" pitchFamily="18" charset="0"/>
                <a:cs typeface="Times New Roman" pitchFamily="18" charset="0"/>
              </a:rPr>
              <a:t>'</a:t>
            </a:r>
            <a:r>
              <a:rPr lang="en-US" sz="2000" u="sng" dirty="0">
                <a:solidFill>
                  <a:srgbClr val="002060"/>
                </a:solidFill>
                <a:effectLst>
                  <a:glow rad="101600">
                    <a:schemeClr val="accent1">
                      <a:satMod val="175000"/>
                      <a:alpha val="40000"/>
                    </a:schemeClr>
                  </a:glow>
                </a:effectLst>
                <a:latin typeface="Times New Roman" pitchFamily="18" charset="0"/>
                <a:cs typeface="Times New Roman" pitchFamily="18" charset="0"/>
              </a:rPr>
              <a:t>In litmus milk medium. acid , clot formation by coagulation casein and  marked gas production result in' the production of " stormy clot " , a reaction which is produced by almost all strains of </a:t>
            </a:r>
            <a:r>
              <a:rPr lang="en-US" sz="2000" i="1" u="sng" dirty="0">
                <a:solidFill>
                  <a:srgbClr val="002060"/>
                </a:solidFill>
                <a:effectLst>
                  <a:glow rad="101600">
                    <a:schemeClr val="accent1">
                      <a:satMod val="175000"/>
                      <a:alpha val="40000"/>
                    </a:schemeClr>
                  </a:glow>
                </a:effectLst>
                <a:latin typeface="Times New Roman" pitchFamily="18" charset="0"/>
                <a:cs typeface="Times New Roman" pitchFamily="18" charset="0"/>
              </a:rPr>
              <a:t>Clos </a:t>
            </a:r>
            <a:r>
              <a:rPr lang="en-US" sz="2000" b="0" i="1" u="sng" dirty="0">
                <a:solidFill>
                  <a:srgbClr val="002060"/>
                </a:solidFill>
                <a:effectLst>
                  <a:glow rad="101600">
                    <a:schemeClr val="accent1">
                      <a:satMod val="175000"/>
                      <a:alpha val="40000"/>
                    </a:schemeClr>
                  </a:glow>
                </a:effectLst>
                <a:latin typeface="Times New Roman" pitchFamily="18" charset="0"/>
                <a:cs typeface="Times New Roman" pitchFamily="18" charset="0"/>
              </a:rPr>
              <a:t>. </a:t>
            </a:r>
            <a:r>
              <a:rPr lang="en-US" sz="2000" b="0" i="1" u="sng" dirty="0" err="1">
                <a:solidFill>
                  <a:srgbClr val="002060"/>
                </a:solidFill>
                <a:effectLst>
                  <a:glow rad="101600">
                    <a:schemeClr val="accent1">
                      <a:satMod val="175000"/>
                      <a:alpha val="40000"/>
                    </a:schemeClr>
                  </a:glow>
                </a:effectLst>
                <a:latin typeface="Times New Roman" pitchFamily="18" charset="0"/>
                <a:cs typeface="Times New Roman" pitchFamily="18" charset="0"/>
              </a:rPr>
              <a:t>perfringens</a:t>
            </a:r>
            <a:r>
              <a:rPr lang="en-US" sz="2000" b="0" i="1" dirty="0">
                <a:solidFill>
                  <a:schemeClr val="tx1"/>
                </a:solidFill>
                <a:effectLst>
                  <a:glow rad="228600">
                    <a:schemeClr val="accent3">
                      <a:satMod val="175000"/>
                      <a:alpha val="40000"/>
                    </a:schemeClr>
                  </a:glow>
                </a:effectLst>
                <a:latin typeface="Times New Roman" pitchFamily="18" charset="0"/>
                <a:cs typeface="Times New Roman" pitchFamily="18" charset="0"/>
              </a:rPr>
              <a:t>. </a:t>
            </a:r>
            <a:r>
              <a:rPr lang="en-US" sz="2000" b="0" dirty="0">
                <a:solidFill>
                  <a:schemeClr val="tx1"/>
                </a:solidFill>
                <a:effectLst>
                  <a:glow rad="228600">
                    <a:schemeClr val="accent3">
                      <a:satMod val="175000"/>
                      <a:alpha val="40000"/>
                    </a:schemeClr>
                  </a:glow>
                </a:effectLst>
                <a:latin typeface="Times New Roman" pitchFamily="18" charset="0"/>
                <a:cs typeface="Times New Roman" pitchFamily="18" charset="0"/>
              </a:rPr>
              <a:t>this is however not specific this organism . gelatin is liquefied and having little </a:t>
            </a:r>
            <a:r>
              <a:rPr lang="en-US" sz="2000" b="0" dirty="0" err="1">
                <a:solidFill>
                  <a:schemeClr val="tx1"/>
                </a:solidFill>
                <a:effectLst>
                  <a:glow rad="228600">
                    <a:schemeClr val="accent3">
                      <a:satMod val="175000"/>
                      <a:alpha val="40000"/>
                    </a:schemeClr>
                  </a:glow>
                </a:effectLst>
                <a:latin typeface="Times New Roman" pitchFamily="18" charset="0"/>
                <a:cs typeface="Times New Roman" pitchFamily="18" charset="0"/>
              </a:rPr>
              <a:t>proteolytic</a:t>
            </a:r>
            <a:r>
              <a:rPr lang="en-US" sz="2000" b="0" dirty="0">
                <a:solidFill>
                  <a:schemeClr val="tx1"/>
                </a:solidFill>
                <a:effectLst>
                  <a:glow rad="228600">
                    <a:schemeClr val="accent3">
                      <a:satMod val="175000"/>
                      <a:alpha val="40000"/>
                    </a:schemeClr>
                  </a:glow>
                </a:effectLst>
                <a:latin typeface="Times New Roman" pitchFamily="18" charset="0"/>
                <a:cs typeface="Times New Roman" pitchFamily="18" charset="0"/>
              </a:rPr>
              <a:t> activity . coagulated serum and egg are not digested . in cooked meat medium ,</a:t>
            </a:r>
            <a:r>
              <a:rPr lang="en-US" sz="2000" b="0" dirty="0">
                <a:solidFill>
                  <a:schemeClr val="tx1"/>
                </a:solidFill>
                <a:effectLst/>
                <a:latin typeface="Times New Roman" pitchFamily="18" charset="0"/>
                <a:cs typeface="Times New Roman" pitchFamily="18" charset="0"/>
              </a:rPr>
              <a:t> </a:t>
            </a:r>
            <a:r>
              <a:rPr lang="en-US" sz="2000" b="0" u="sng" dirty="0" smtClean="0">
                <a:solidFill>
                  <a:srgbClr val="FF0000"/>
                </a:solidFill>
                <a:effectLst>
                  <a:glow rad="228600">
                    <a:schemeClr val="accent3">
                      <a:satMod val="175000"/>
                      <a:alpha val="40000"/>
                    </a:schemeClr>
                  </a:glow>
                </a:effectLst>
                <a:latin typeface="Times New Roman" pitchFamily="18" charset="0"/>
                <a:cs typeface="Times New Roman" pitchFamily="18" charset="0"/>
              </a:rPr>
              <a:t>The </a:t>
            </a:r>
            <a:r>
              <a:rPr lang="en-US" sz="2000" b="0" u="sng" dirty="0">
                <a:solidFill>
                  <a:srgbClr val="FF0000"/>
                </a:solidFill>
                <a:effectLst>
                  <a:glow rad="228600">
                    <a:schemeClr val="accent3">
                      <a:satMod val="175000"/>
                      <a:alpha val="40000"/>
                    </a:schemeClr>
                  </a:glow>
                </a:effectLst>
                <a:latin typeface="Times New Roman" pitchFamily="18" charset="0"/>
                <a:cs typeface="Times New Roman" pitchFamily="18" charset="0"/>
              </a:rPr>
              <a:t>meat becomes red and no digestion of meat Occurs </a:t>
            </a:r>
            <a:r>
              <a:rPr lang="en-US" sz="2000" b="0" u="sng" dirty="0" smtClean="0">
                <a:solidFill>
                  <a:srgbClr val="FF0000"/>
                </a:solidFill>
                <a:effectLst>
                  <a:glow rad="228600">
                    <a:schemeClr val="accent3">
                      <a:satMod val="175000"/>
                      <a:alpha val="40000"/>
                    </a:schemeClr>
                  </a:glow>
                </a:effectLst>
                <a:latin typeface="Times New Roman" pitchFamily="18" charset="0"/>
                <a:cs typeface="Times New Roman" pitchFamily="18" charset="0"/>
              </a:rPr>
              <a:t>.</a:t>
            </a:r>
            <a:endParaRPr lang="en-US" sz="2000" b="0" dirty="0">
              <a:solidFill>
                <a:srgbClr val="FF0000"/>
              </a:solidFill>
              <a:effectLst>
                <a:glow rad="228600">
                  <a:schemeClr val="accent3">
                    <a:satMod val="175000"/>
                    <a:alpha val="40000"/>
                  </a:schemeClr>
                </a:glow>
              </a:effectLst>
              <a:latin typeface="Times New Roman" pitchFamily="18" charset="0"/>
              <a:cs typeface="Times New Roman" pitchFamily="18" charset="0"/>
            </a:endParaRPr>
          </a:p>
        </p:txBody>
      </p:sp>
      <p:sp>
        <p:nvSpPr>
          <p:cNvPr id="3" name="عنصر نائب للمحتوى 2"/>
          <p:cNvSpPr>
            <a:spLocks noGrp="1"/>
          </p:cNvSpPr>
          <p:nvPr>
            <p:ph idx="1"/>
          </p:nvPr>
        </p:nvSpPr>
        <p:spPr>
          <a:xfrm>
            <a:off x="395536" y="908720"/>
            <a:ext cx="8352928" cy="576064"/>
          </a:xfrm>
        </p:spPr>
        <p:style>
          <a:lnRef idx="0">
            <a:schemeClr val="accent2"/>
          </a:lnRef>
          <a:fillRef idx="3">
            <a:schemeClr val="accent2"/>
          </a:fillRef>
          <a:effectRef idx="3">
            <a:schemeClr val="accent2"/>
          </a:effectRef>
          <a:fontRef idx="minor">
            <a:schemeClr val="lt1"/>
          </a:fontRef>
        </p:style>
        <p:txBody>
          <a:bodyPr>
            <a:noAutofit/>
          </a:bodyPr>
          <a:lstStyle/>
          <a:p>
            <a:pPr marL="109728" indent="0" algn="ctr">
              <a:buNone/>
            </a:pPr>
            <a:r>
              <a:rPr lang="en-US" sz="3200" b="1" dirty="0">
                <a:solidFill>
                  <a:srgbClr val="FFFF00"/>
                </a:solidFill>
                <a:effectLst>
                  <a:glow rad="139700">
                    <a:schemeClr val="accent2">
                      <a:satMod val="175000"/>
                      <a:alpha val="40000"/>
                    </a:schemeClr>
                  </a:glow>
                </a:effectLst>
              </a:rPr>
              <a:t>Biochemical </a:t>
            </a:r>
            <a:r>
              <a:rPr lang="en-US" sz="3200" b="1" dirty="0" smtClean="0">
                <a:solidFill>
                  <a:srgbClr val="FFFF00"/>
                </a:solidFill>
                <a:effectLst>
                  <a:glow rad="139700">
                    <a:schemeClr val="accent2">
                      <a:satMod val="175000"/>
                      <a:alpha val="40000"/>
                    </a:schemeClr>
                  </a:glow>
                </a:effectLst>
              </a:rPr>
              <a:t>reaction</a:t>
            </a:r>
            <a:endParaRPr lang="en-US" sz="3200" dirty="0">
              <a:solidFill>
                <a:srgbClr val="FFFF00"/>
              </a:solidFill>
              <a:effectLst>
                <a:glow rad="139700">
                  <a:schemeClr val="accent2">
                    <a:satMod val="175000"/>
                    <a:alpha val="40000"/>
                  </a:schemeClr>
                </a:glow>
              </a:effectLst>
            </a:endParaRPr>
          </a:p>
        </p:txBody>
      </p:sp>
    </p:spTree>
    <p:extLst>
      <p:ext uri="{BB962C8B-B14F-4D97-AF65-F5344CB8AC3E}">
        <p14:creationId xmlns:p14="http://schemas.microsoft.com/office/powerpoint/2010/main" val="9790448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500" fill="hold"/>
                                        <p:tgtEl>
                                          <p:spTgt spid="2"/>
                                        </p:tgtEl>
                                        <p:attrNameLst>
                                          <p:attrName>ppt_x</p:attrName>
                                        </p:attrNameLst>
                                      </p:cBhvr>
                                      <p:tavLst>
                                        <p:tav tm="0">
                                          <p:val>
                                            <p:strVal val="#ppt_x-.2"/>
                                          </p:val>
                                        </p:tav>
                                        <p:tav tm="100000">
                                          <p:val>
                                            <p:strVal val="#ppt_x"/>
                                          </p:val>
                                        </p:tav>
                                      </p:tavLst>
                                    </p:anim>
                                    <p:anim calcmode="lin" valueType="num">
                                      <p:cBhvr>
                                        <p:cTn id="14" dur="1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a:xfrm>
            <a:off x="500034" y="571480"/>
            <a:ext cx="8186766" cy="6000792"/>
          </a:xfrm>
        </p:spPr>
        <p:style>
          <a:lnRef idx="2">
            <a:schemeClr val="accent1">
              <a:shade val="50000"/>
            </a:schemeClr>
          </a:lnRef>
          <a:fillRef idx="1">
            <a:schemeClr val="accent1"/>
          </a:fillRef>
          <a:effectRef idx="0">
            <a:schemeClr val="accent1"/>
          </a:effectRef>
          <a:fontRef idx="minor">
            <a:schemeClr val="lt1"/>
          </a:fontRef>
        </p:style>
        <p:txBody>
          <a:bodyPr>
            <a:normAutofit fontScale="77500" lnSpcReduction="20000"/>
          </a:bodyPr>
          <a:lstStyle/>
          <a:p>
            <a:pPr algn="justLow">
              <a:lnSpc>
                <a:spcPct val="170000"/>
              </a:lnSpc>
            </a:pPr>
            <a:r>
              <a:rPr lang="en-US" sz="3100" b="1" dirty="0">
                <a:solidFill>
                  <a:srgbClr val="FFFF00"/>
                </a:solidFill>
                <a:effectLst>
                  <a:glow rad="228600">
                    <a:schemeClr val="accent3">
                      <a:satMod val="175000"/>
                      <a:alpha val="40000"/>
                    </a:schemeClr>
                  </a:glow>
                </a:effectLst>
                <a:latin typeface="Times New Roman" pitchFamily="18" charset="0"/>
                <a:cs typeface="Times New Roman" pitchFamily="18" charset="0"/>
              </a:rPr>
              <a:t>3-venereal infections:</a:t>
            </a:r>
            <a:endParaRPr lang="en-US" sz="3100" dirty="0">
              <a:solidFill>
                <a:srgbClr val="FFFF00"/>
              </a:solidFill>
              <a:effectLst>
                <a:glow rad="228600">
                  <a:schemeClr val="accent3">
                    <a:satMod val="175000"/>
                    <a:alpha val="40000"/>
                  </a:schemeClr>
                </a:glow>
              </a:effectLst>
              <a:latin typeface="Times New Roman" pitchFamily="18" charset="0"/>
              <a:cs typeface="Times New Roman" pitchFamily="18" charset="0"/>
            </a:endParaRPr>
          </a:p>
          <a:p>
            <a:pPr algn="justLow">
              <a:lnSpc>
                <a:spcPct val="170000"/>
              </a:lnSpc>
            </a:pPr>
            <a:r>
              <a:rPr lang="en-US" dirty="0">
                <a:latin typeface="Times New Roman" pitchFamily="18" charset="0"/>
                <a:cs typeface="Times New Roman" pitchFamily="18" charset="0"/>
              </a:rPr>
              <a:t>These are the diseases which are transmitted almost exclusively by sexual contact. The causative organisms of some of the diseases </a:t>
            </a:r>
            <a:r>
              <a:rPr lang="en-US" dirty="0" err="1">
                <a:latin typeface="Times New Roman" pitchFamily="18" charset="0"/>
                <a:cs typeface="Times New Roman" pitchFamily="18" charset="0"/>
              </a:rPr>
              <a:t>are:</a:t>
            </a:r>
            <a:r>
              <a:rPr lang="en-US" i="1" dirty="0" err="1">
                <a:latin typeface="Times New Roman" pitchFamily="18" charset="0"/>
                <a:cs typeface="Times New Roman" pitchFamily="18" charset="0"/>
              </a:rPr>
              <a:t>treponema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pallidum</a:t>
            </a:r>
            <a:r>
              <a:rPr lang="en-US" dirty="0">
                <a:latin typeface="Times New Roman" pitchFamily="18" charset="0"/>
                <a:cs typeface="Times New Roman" pitchFamily="18" charset="0"/>
              </a:rPr>
              <a:t> (syphilis) and  </a:t>
            </a:r>
            <a:r>
              <a:rPr lang="en-US" i="1" dirty="0" err="1">
                <a:latin typeface="Times New Roman" pitchFamily="18" charset="0"/>
                <a:cs typeface="Times New Roman" pitchFamily="18" charset="0"/>
              </a:rPr>
              <a:t>neisseria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gonorrhoeae</a:t>
            </a:r>
            <a:r>
              <a:rPr lang="en-US" dirty="0">
                <a:latin typeface="Times New Roman" pitchFamily="18" charset="0"/>
                <a:cs typeface="Times New Roman" pitchFamily="18" charset="0"/>
              </a:rPr>
              <a:t> (gonorrhea)  in communities with low standard of living as in developing countries . The spirochetes may be frequently  spread by non-venereal </a:t>
            </a:r>
            <a:r>
              <a:rPr lang="en-US" dirty="0" err="1">
                <a:latin typeface="Times New Roman" pitchFamily="18" charset="0"/>
                <a:cs typeface="Times New Roman" pitchFamily="18" charset="0"/>
              </a:rPr>
              <a:t>means.Such</a:t>
            </a:r>
            <a:r>
              <a:rPr lang="en-US" dirty="0">
                <a:latin typeface="Times New Roman" pitchFamily="18" charset="0"/>
                <a:cs typeface="Times New Roman" pitchFamily="18" charset="0"/>
              </a:rPr>
              <a:t> as by the use of  common drinking vessels, which carry the organisms from the mouth of an individual such as oral lesions to the mouth of others.</a:t>
            </a:r>
          </a:p>
          <a:p>
            <a:pPr algn="justLow">
              <a:lnSpc>
                <a:spcPct val="170000"/>
              </a:lnSpc>
            </a:pPr>
            <a:r>
              <a:rPr lang="en-US" sz="3100" b="1" dirty="0">
                <a:solidFill>
                  <a:srgbClr val="FFFF00"/>
                </a:solidFill>
                <a:effectLst>
                  <a:glow rad="228600">
                    <a:schemeClr val="accent3">
                      <a:satMod val="175000"/>
                      <a:alpha val="40000"/>
                    </a:schemeClr>
                  </a:glow>
                </a:effectLst>
                <a:latin typeface="Times New Roman" pitchFamily="18" charset="0"/>
                <a:cs typeface="Times New Roman" pitchFamily="18" charset="0"/>
              </a:rPr>
              <a:t>4-skin wound and burn infections:</a:t>
            </a:r>
            <a:endParaRPr lang="en-US" sz="3100" dirty="0">
              <a:solidFill>
                <a:srgbClr val="FFFF00"/>
              </a:solidFill>
              <a:effectLst>
                <a:glow rad="228600">
                  <a:schemeClr val="accent3">
                    <a:satMod val="175000"/>
                    <a:alpha val="40000"/>
                  </a:schemeClr>
                </a:glow>
              </a:effectLst>
              <a:latin typeface="Times New Roman" pitchFamily="18" charset="0"/>
              <a:cs typeface="Times New Roman" pitchFamily="18" charset="0"/>
            </a:endParaRPr>
          </a:p>
          <a:p>
            <a:pPr algn="justLow">
              <a:lnSpc>
                <a:spcPct val="170000"/>
              </a:lnSpc>
            </a:pPr>
            <a:r>
              <a:rPr lang="en-US" dirty="0">
                <a:latin typeface="Times New Roman" pitchFamily="18" charset="0"/>
                <a:cs typeface="Times New Roman" pitchFamily="18" charset="0"/>
              </a:rPr>
              <a:t>These superficial infections may be  acquired by  contact with infected hands, clothes or articles. Exposed wounds may some time  became contaminated from infected  dust particles especially in hospital infections.</a:t>
            </a: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3">
                                            <p:bg/>
                                          </p:spTgt>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3">
                                            <p:bg/>
                                          </p:spTgt>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3">
                                            <p:bg/>
                                          </p:spTgt>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39" presetClass="entr" presetSubtype="0" accel="10000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10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10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39" presetClass="entr" presetSubtype="0" accel="10000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10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10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95536" y="836712"/>
            <a:ext cx="8280920" cy="5184576"/>
          </a:xfrm>
          <a:blipFill dpi="0" rotWithShape="1">
            <a:blip r:embed="rId3"/>
            <a:srcRect/>
            <a:tile tx="0" ty="0" sx="100000" sy="100000" flip="none" algn="tl"/>
          </a:blipFill>
          <a:ln>
            <a:solidFill>
              <a:srgbClr val="FFFF00"/>
            </a:solidFill>
          </a:ln>
        </p:spPr>
        <p:style>
          <a:lnRef idx="0">
            <a:schemeClr val="accent1"/>
          </a:lnRef>
          <a:fillRef idx="3">
            <a:schemeClr val="accent1"/>
          </a:fillRef>
          <a:effectRef idx="3">
            <a:schemeClr val="accent1"/>
          </a:effectRef>
          <a:fontRef idx="minor">
            <a:schemeClr val="lt1"/>
          </a:fontRef>
        </p:style>
        <p:txBody>
          <a:bodyPr>
            <a:noAutofit/>
          </a:bodyPr>
          <a:lstStyle/>
          <a:p>
            <a:pPr algn="justLow">
              <a:lnSpc>
                <a:spcPct val="150000"/>
              </a:lnSpc>
            </a:pPr>
            <a:r>
              <a:rPr lang="en-US" sz="2400" b="1" dirty="0" err="1">
                <a:solidFill>
                  <a:schemeClr val="bg1"/>
                </a:solidFill>
                <a:effectLst>
                  <a:glow rad="228600">
                    <a:schemeClr val="accent1">
                      <a:satMod val="175000"/>
                      <a:alpha val="40000"/>
                    </a:schemeClr>
                  </a:glow>
                </a:effectLst>
                <a:latin typeface="Times New Roman" pitchFamily="18" charset="0"/>
                <a:cs typeface="Times New Roman" pitchFamily="18" charset="0"/>
              </a:rPr>
              <a:t>Antignic</a:t>
            </a:r>
            <a:r>
              <a:rPr lang="en-US" sz="2400" b="1" dirty="0">
                <a:solidFill>
                  <a:schemeClr val="bg1"/>
                </a:solidFill>
                <a:effectLst>
                  <a:glow rad="228600">
                    <a:schemeClr val="accent1">
                      <a:satMod val="175000"/>
                      <a:alpha val="40000"/>
                    </a:schemeClr>
                  </a:glow>
                </a:effectLst>
                <a:latin typeface="Times New Roman" pitchFamily="18" charset="0"/>
                <a:cs typeface="Times New Roman" pitchFamily="18" charset="0"/>
              </a:rPr>
              <a:t> structure</a:t>
            </a:r>
            <a:r>
              <a:rPr lang="en-US" sz="2400" b="1" dirty="0" smtClean="0">
                <a:solidFill>
                  <a:schemeClr val="bg1"/>
                </a:solidFill>
                <a:effectLst>
                  <a:glow rad="228600">
                    <a:schemeClr val="accent1">
                      <a:satMod val="175000"/>
                      <a:alpha val="40000"/>
                    </a:schemeClr>
                  </a:glow>
                </a:effectLst>
                <a:latin typeface="Times New Roman" pitchFamily="18" charset="0"/>
                <a:cs typeface="Times New Roman" pitchFamily="18" charset="0"/>
              </a:rPr>
              <a:t>:</a:t>
            </a:r>
            <a:r>
              <a:rPr lang="en-US" sz="2000" dirty="0">
                <a:solidFill>
                  <a:schemeClr val="bg1"/>
                </a:solidFill>
                <a:effectLst>
                  <a:glow rad="228600">
                    <a:schemeClr val="accent1">
                      <a:satMod val="175000"/>
                      <a:alpha val="40000"/>
                    </a:schemeClr>
                  </a:glow>
                </a:effectLst>
                <a:latin typeface="Times New Roman" pitchFamily="18" charset="0"/>
                <a:cs typeface="Times New Roman" pitchFamily="18" charset="0"/>
              </a:rPr>
              <a:t> </a:t>
            </a:r>
          </a:p>
          <a:p>
            <a:pPr algn="justLow">
              <a:lnSpc>
                <a:spcPct val="150000"/>
              </a:lnSpc>
            </a:pPr>
            <a:r>
              <a:rPr lang="en-US" sz="2000" dirty="0">
                <a:solidFill>
                  <a:schemeClr val="tx1"/>
                </a:solidFill>
                <a:effectLst>
                  <a:glow rad="228600">
                    <a:schemeClr val="accent6">
                      <a:satMod val="175000"/>
                      <a:alpha val="40000"/>
                    </a:schemeClr>
                  </a:glow>
                </a:effectLst>
                <a:latin typeface="Times New Roman" pitchFamily="18" charset="0"/>
                <a:cs typeface="Times New Roman" pitchFamily="18" charset="0"/>
              </a:rPr>
              <a:t>The capsular material is polysaccharide and heat stable there are five types of </a:t>
            </a:r>
            <a:r>
              <a:rPr lang="en-US" sz="2000" i="1" dirty="0">
                <a:solidFill>
                  <a:schemeClr val="tx1"/>
                </a:solidFill>
                <a:effectLst>
                  <a:glow rad="228600">
                    <a:schemeClr val="accent6">
                      <a:satMod val="175000"/>
                      <a:alpha val="40000"/>
                    </a:schemeClr>
                  </a:glow>
                </a:effectLst>
                <a:latin typeface="Times New Roman" pitchFamily="18" charset="0"/>
                <a:cs typeface="Times New Roman" pitchFamily="18" charset="0"/>
              </a:rPr>
              <a:t>Clos. per. </a:t>
            </a:r>
            <a:r>
              <a:rPr lang="en-US" sz="2000" dirty="0">
                <a:solidFill>
                  <a:schemeClr val="tx1"/>
                </a:solidFill>
                <a:effectLst>
                  <a:glow rad="228600">
                    <a:schemeClr val="accent6">
                      <a:satMod val="175000"/>
                      <a:alpha val="40000"/>
                    </a:schemeClr>
                  </a:glow>
                </a:effectLst>
                <a:latin typeface="Times New Roman" pitchFamily="18" charset="0"/>
                <a:cs typeface="Times New Roman" pitchFamily="18" charset="0"/>
              </a:rPr>
              <a:t>designated types</a:t>
            </a:r>
            <a:r>
              <a:rPr lang="en-US" sz="2000" dirty="0">
                <a:solidFill>
                  <a:schemeClr val="tx1"/>
                </a:solidFill>
                <a:effectLst>
                  <a:glow rad="228600">
                    <a:schemeClr val="accent1">
                      <a:satMod val="175000"/>
                      <a:alpha val="40000"/>
                    </a:schemeClr>
                  </a:glow>
                </a:effectLst>
                <a:latin typeface="Times New Roman" pitchFamily="18" charset="0"/>
                <a:cs typeface="Times New Roman" pitchFamily="18" charset="0"/>
              </a:rPr>
              <a:t> </a:t>
            </a:r>
            <a:r>
              <a:rPr lang="en-US" sz="2000" dirty="0">
                <a:solidFill>
                  <a:schemeClr val="bg1"/>
                </a:solidFill>
                <a:effectLst>
                  <a:glow rad="228600">
                    <a:schemeClr val="accent1">
                      <a:satMod val="175000"/>
                      <a:alpha val="40000"/>
                    </a:schemeClr>
                  </a:glow>
                </a:effectLst>
                <a:latin typeface="Times New Roman" pitchFamily="18" charset="0"/>
                <a:cs typeface="Times New Roman" pitchFamily="18" charset="0"/>
              </a:rPr>
              <a:t>A</a:t>
            </a:r>
            <a:r>
              <a:rPr lang="en-US" sz="2000" dirty="0">
                <a:solidFill>
                  <a:schemeClr val="tx1"/>
                </a:solidFill>
                <a:effectLst>
                  <a:glow rad="228600">
                    <a:schemeClr val="accent1">
                      <a:satMod val="175000"/>
                      <a:alpha val="40000"/>
                    </a:schemeClr>
                  </a:glow>
                </a:effectLst>
                <a:latin typeface="Times New Roman" pitchFamily="18" charset="0"/>
                <a:cs typeface="Times New Roman" pitchFamily="18" charset="0"/>
              </a:rPr>
              <a:t>, </a:t>
            </a:r>
            <a:r>
              <a:rPr lang="en-US" sz="2000" b="1" dirty="0">
                <a:solidFill>
                  <a:schemeClr val="bg1"/>
                </a:solidFill>
                <a:effectLst>
                  <a:glow rad="228600">
                    <a:schemeClr val="accent1">
                      <a:satMod val="175000"/>
                      <a:alpha val="40000"/>
                    </a:schemeClr>
                  </a:glow>
                </a:effectLst>
                <a:latin typeface="Times New Roman" pitchFamily="18" charset="0"/>
                <a:cs typeface="Times New Roman" pitchFamily="18" charset="0"/>
              </a:rPr>
              <a:t>B</a:t>
            </a:r>
            <a:r>
              <a:rPr lang="en-US" sz="2000" dirty="0">
                <a:solidFill>
                  <a:schemeClr val="tx1"/>
                </a:solidFill>
                <a:effectLst>
                  <a:glow rad="228600">
                    <a:schemeClr val="accent1">
                      <a:satMod val="175000"/>
                      <a:alpha val="40000"/>
                    </a:schemeClr>
                  </a:glow>
                </a:effectLst>
                <a:latin typeface="Times New Roman" pitchFamily="18" charset="0"/>
                <a:cs typeface="Times New Roman" pitchFamily="18" charset="0"/>
              </a:rPr>
              <a:t>, </a:t>
            </a:r>
            <a:r>
              <a:rPr lang="en-US" sz="2000" b="1" dirty="0">
                <a:solidFill>
                  <a:schemeClr val="bg1"/>
                </a:solidFill>
                <a:effectLst>
                  <a:glow rad="228600">
                    <a:schemeClr val="accent1">
                      <a:satMod val="175000"/>
                      <a:alpha val="40000"/>
                    </a:schemeClr>
                  </a:glow>
                </a:effectLst>
                <a:latin typeface="Times New Roman" pitchFamily="18" charset="0"/>
                <a:cs typeface="Times New Roman" pitchFamily="18" charset="0"/>
              </a:rPr>
              <a:t>C</a:t>
            </a:r>
            <a:r>
              <a:rPr lang="en-US" sz="2000" dirty="0">
                <a:solidFill>
                  <a:schemeClr val="tx1"/>
                </a:solidFill>
                <a:effectLst>
                  <a:glow rad="228600">
                    <a:schemeClr val="accent1">
                      <a:satMod val="175000"/>
                      <a:alpha val="40000"/>
                    </a:schemeClr>
                  </a:glow>
                </a:effectLst>
                <a:latin typeface="Times New Roman" pitchFamily="18" charset="0"/>
                <a:cs typeface="Times New Roman" pitchFamily="18" charset="0"/>
              </a:rPr>
              <a:t>, </a:t>
            </a:r>
            <a:r>
              <a:rPr lang="en-US" sz="2000" b="1" dirty="0">
                <a:solidFill>
                  <a:schemeClr val="bg1"/>
                </a:solidFill>
                <a:effectLst>
                  <a:glow rad="228600">
                    <a:schemeClr val="accent1">
                      <a:satMod val="175000"/>
                      <a:alpha val="40000"/>
                    </a:schemeClr>
                  </a:glow>
                </a:effectLst>
                <a:latin typeface="Times New Roman" pitchFamily="18" charset="0"/>
                <a:cs typeface="Times New Roman" pitchFamily="18" charset="0"/>
              </a:rPr>
              <a:t>D</a:t>
            </a:r>
            <a:r>
              <a:rPr lang="en-US" sz="2000" dirty="0">
                <a:solidFill>
                  <a:schemeClr val="tx1"/>
                </a:solidFill>
                <a:effectLst>
                  <a:glow rad="228600">
                    <a:schemeClr val="accent6">
                      <a:satMod val="175000"/>
                      <a:alpha val="40000"/>
                    </a:schemeClr>
                  </a:glow>
                </a:effectLst>
                <a:latin typeface="Times New Roman" pitchFamily="18" charset="0"/>
                <a:cs typeface="Times New Roman" pitchFamily="18" charset="0"/>
              </a:rPr>
              <a:t>, and E based on the 4 major toxins they produce . </a:t>
            </a:r>
            <a:endParaRPr lang="en-US" sz="2000" dirty="0" smtClean="0">
              <a:solidFill>
                <a:schemeClr val="tx1"/>
              </a:solidFill>
              <a:effectLst>
                <a:glow rad="228600">
                  <a:schemeClr val="accent6">
                    <a:satMod val="175000"/>
                    <a:alpha val="40000"/>
                  </a:schemeClr>
                </a:glow>
              </a:effectLst>
              <a:latin typeface="Times New Roman" pitchFamily="18" charset="0"/>
              <a:cs typeface="Times New Roman" pitchFamily="18" charset="0"/>
            </a:endParaRPr>
          </a:p>
          <a:p>
            <a:pPr algn="justLow">
              <a:lnSpc>
                <a:spcPct val="150000"/>
              </a:lnSpc>
            </a:pPr>
            <a:r>
              <a:rPr lang="en-US" sz="2400" b="1" dirty="0" smtClean="0">
                <a:solidFill>
                  <a:schemeClr val="bg1"/>
                </a:solidFill>
                <a:effectLst>
                  <a:glow rad="228600">
                    <a:schemeClr val="accent1">
                      <a:satMod val="175000"/>
                      <a:alpha val="40000"/>
                    </a:schemeClr>
                  </a:glow>
                </a:effectLst>
                <a:latin typeface="Times New Roman" pitchFamily="18" charset="0"/>
                <a:cs typeface="Times New Roman" pitchFamily="18" charset="0"/>
              </a:rPr>
              <a:t>Toxins </a:t>
            </a:r>
            <a:r>
              <a:rPr lang="en-US" sz="2400" b="1" dirty="0">
                <a:solidFill>
                  <a:schemeClr val="bg1"/>
                </a:solidFill>
                <a:effectLst>
                  <a:glow rad="228600">
                    <a:schemeClr val="accent1">
                      <a:satMod val="175000"/>
                      <a:alpha val="40000"/>
                    </a:schemeClr>
                  </a:glow>
                </a:effectLst>
                <a:latin typeface="Times New Roman" pitchFamily="18" charset="0"/>
                <a:cs typeface="Times New Roman" pitchFamily="18" charset="0"/>
              </a:rPr>
              <a:t>and En</a:t>
            </a:r>
            <a:r>
              <a:rPr lang="en-GB" sz="2400" b="1" dirty="0">
                <a:solidFill>
                  <a:schemeClr val="bg1"/>
                </a:solidFill>
                <a:effectLst>
                  <a:glow rad="228600">
                    <a:schemeClr val="accent1">
                      <a:satMod val="175000"/>
                      <a:alpha val="40000"/>
                    </a:schemeClr>
                  </a:glow>
                </a:effectLst>
                <a:latin typeface="Times New Roman" pitchFamily="18" charset="0"/>
                <a:cs typeface="Times New Roman" pitchFamily="18" charset="0"/>
              </a:rPr>
              <a:t>z</a:t>
            </a:r>
            <a:r>
              <a:rPr lang="en-US" sz="2400" b="1" dirty="0" err="1">
                <a:solidFill>
                  <a:schemeClr val="bg1"/>
                </a:solidFill>
                <a:effectLst>
                  <a:glow rad="228600">
                    <a:schemeClr val="accent1">
                      <a:satMod val="175000"/>
                      <a:alpha val="40000"/>
                    </a:schemeClr>
                  </a:glow>
                </a:effectLst>
                <a:latin typeface="Times New Roman" pitchFamily="18" charset="0"/>
                <a:cs typeface="Times New Roman" pitchFamily="18" charset="0"/>
              </a:rPr>
              <a:t>ymes</a:t>
            </a:r>
            <a:r>
              <a:rPr lang="en-US" sz="2400" b="1" dirty="0">
                <a:solidFill>
                  <a:schemeClr val="bg1"/>
                </a:solidFill>
                <a:effectLst>
                  <a:glow rad="228600">
                    <a:schemeClr val="accent1">
                      <a:satMod val="175000"/>
                      <a:alpha val="40000"/>
                    </a:schemeClr>
                  </a:glow>
                </a:effectLst>
                <a:latin typeface="Times New Roman" pitchFamily="18" charset="0"/>
                <a:cs typeface="Times New Roman" pitchFamily="18" charset="0"/>
              </a:rPr>
              <a:t> :</a:t>
            </a:r>
            <a:endParaRPr lang="en-US" sz="2400" dirty="0">
              <a:solidFill>
                <a:schemeClr val="bg1"/>
              </a:solidFill>
              <a:effectLst>
                <a:glow rad="228600">
                  <a:schemeClr val="accent1">
                    <a:satMod val="175000"/>
                    <a:alpha val="40000"/>
                  </a:schemeClr>
                </a:glow>
              </a:effectLst>
              <a:latin typeface="Times New Roman" pitchFamily="18" charset="0"/>
              <a:cs typeface="Times New Roman" pitchFamily="18" charset="0"/>
            </a:endParaRPr>
          </a:p>
          <a:p>
            <a:pPr algn="justLow">
              <a:lnSpc>
                <a:spcPct val="150000"/>
              </a:lnSpc>
            </a:pPr>
            <a:r>
              <a:rPr lang="en-US" sz="2000" dirty="0">
                <a:solidFill>
                  <a:srgbClr val="002060"/>
                </a:solidFill>
                <a:effectLst>
                  <a:glow rad="228600">
                    <a:schemeClr val="accent2">
                      <a:satMod val="175000"/>
                      <a:alpha val="40000"/>
                    </a:schemeClr>
                  </a:glow>
                </a:effectLst>
                <a:latin typeface="Times New Roman" pitchFamily="18" charset="0"/>
                <a:cs typeface="Times New Roman" pitchFamily="18" charset="0"/>
              </a:rPr>
              <a:t>All strains of </a:t>
            </a:r>
            <a:r>
              <a:rPr lang="en-US" sz="2000" i="1" dirty="0">
                <a:solidFill>
                  <a:srgbClr val="002060"/>
                </a:solidFill>
                <a:effectLst>
                  <a:glow rad="228600">
                    <a:schemeClr val="accent2">
                      <a:satMod val="175000"/>
                      <a:alpha val="40000"/>
                    </a:schemeClr>
                  </a:glow>
                </a:effectLst>
                <a:latin typeface="Times New Roman" pitchFamily="18" charset="0"/>
                <a:cs typeface="Times New Roman" pitchFamily="18" charset="0"/>
              </a:rPr>
              <a:t>Clos. per. , </a:t>
            </a:r>
            <a:r>
              <a:rPr lang="en-US" sz="2000" dirty="0">
                <a:solidFill>
                  <a:srgbClr val="002060"/>
                </a:solidFill>
                <a:effectLst>
                  <a:glow rad="228600">
                    <a:schemeClr val="accent2">
                      <a:satMod val="175000"/>
                      <a:alpha val="40000"/>
                    </a:schemeClr>
                  </a:glow>
                </a:effectLst>
                <a:latin typeface="Times New Roman" pitchFamily="18" charset="0"/>
                <a:cs typeface="Times New Roman" pitchFamily="18" charset="0"/>
              </a:rPr>
              <a:t>produce powerful exotoxin , with various toxic and enzyme factors, which have </a:t>
            </a:r>
            <a:r>
              <a:rPr lang="en-US" sz="2000" dirty="0" err="1">
                <a:solidFill>
                  <a:srgbClr val="002060"/>
                </a:solidFill>
                <a:effectLst>
                  <a:glow rad="228600">
                    <a:schemeClr val="accent2">
                      <a:satMod val="175000"/>
                      <a:alpha val="40000"/>
                    </a:schemeClr>
                  </a:glow>
                </a:effectLst>
                <a:latin typeface="Times New Roman" pitchFamily="18" charset="0"/>
                <a:cs typeface="Times New Roman" pitchFamily="18" charset="0"/>
              </a:rPr>
              <a:t>haemolytic</a:t>
            </a:r>
            <a:r>
              <a:rPr lang="en-US" sz="2000" dirty="0">
                <a:solidFill>
                  <a:srgbClr val="002060"/>
                </a:solidFill>
                <a:effectLst>
                  <a:glow rad="228600">
                    <a:schemeClr val="accent2">
                      <a:satMod val="175000"/>
                      <a:alpha val="40000"/>
                    </a:schemeClr>
                  </a:glow>
                </a:effectLst>
                <a:latin typeface="Times New Roman" pitchFamily="18" charset="0"/>
                <a:cs typeface="Times New Roman" pitchFamily="18" charset="0"/>
              </a:rPr>
              <a:t> lethal and necrotizing properties the types of </a:t>
            </a:r>
            <a:r>
              <a:rPr lang="en-US" sz="2000" i="1" dirty="0">
                <a:solidFill>
                  <a:srgbClr val="002060"/>
                </a:solidFill>
                <a:effectLst>
                  <a:glow rad="228600">
                    <a:schemeClr val="accent2">
                      <a:satMod val="175000"/>
                      <a:alpha val="40000"/>
                    </a:schemeClr>
                  </a:glow>
                </a:effectLst>
                <a:latin typeface="Times New Roman" pitchFamily="18" charset="0"/>
                <a:cs typeface="Times New Roman" pitchFamily="18" charset="0"/>
              </a:rPr>
              <a:t>Clos. per. </a:t>
            </a:r>
            <a:r>
              <a:rPr lang="en-US" sz="2000" dirty="0">
                <a:solidFill>
                  <a:srgbClr val="002060"/>
                </a:solidFill>
                <a:effectLst>
                  <a:glow rad="228600">
                    <a:schemeClr val="accent2">
                      <a:satMod val="175000"/>
                      <a:alpha val="40000"/>
                    </a:schemeClr>
                  </a:glow>
                </a:effectLst>
                <a:latin typeface="Times New Roman" pitchFamily="18" charset="0"/>
                <a:cs typeface="Times New Roman" pitchFamily="18" charset="0"/>
              </a:rPr>
              <a:t>Can be ,,differentiated, on the_ </a:t>
            </a:r>
            <a:r>
              <a:rPr lang="en-US" sz="2000" dirty="0" err="1" smtClean="0">
                <a:solidFill>
                  <a:srgbClr val="002060"/>
                </a:solidFill>
                <a:effectLst>
                  <a:glow rad="228600">
                    <a:schemeClr val="accent2">
                      <a:satMod val="175000"/>
                      <a:alpha val="40000"/>
                    </a:schemeClr>
                  </a:glow>
                </a:effectLst>
                <a:latin typeface="Times New Roman" pitchFamily="18" charset="0"/>
                <a:cs typeface="Times New Roman" pitchFamily="18" charset="0"/>
              </a:rPr>
              <a:t>ba`sis</a:t>
            </a:r>
            <a:r>
              <a:rPr lang="en-US" sz="2000" dirty="0" smtClean="0">
                <a:solidFill>
                  <a:srgbClr val="002060"/>
                </a:solidFill>
                <a:effectLst>
                  <a:glow rad="228600">
                    <a:schemeClr val="accent2">
                      <a:satMod val="175000"/>
                      <a:alpha val="40000"/>
                    </a:schemeClr>
                  </a:glow>
                </a:effectLst>
                <a:latin typeface="Times New Roman" pitchFamily="18" charset="0"/>
                <a:cs typeface="Times New Roman" pitchFamily="18" charset="0"/>
              </a:rPr>
              <a:t> </a:t>
            </a:r>
            <a:r>
              <a:rPr lang="en-US" sz="2000" dirty="0">
                <a:solidFill>
                  <a:srgbClr val="002060"/>
                </a:solidFill>
                <a:effectLst>
                  <a:glow rad="228600">
                    <a:schemeClr val="accent2">
                      <a:satMod val="175000"/>
                      <a:alpha val="40000"/>
                    </a:schemeClr>
                  </a:glow>
                </a:effectLst>
                <a:latin typeface="Times New Roman" pitchFamily="18" charset="0"/>
                <a:cs typeface="Times New Roman" pitchFamily="18" charset="0"/>
              </a:rPr>
              <a:t>of their production of the four major lethal toxin alpha, beta, epsilon and </a:t>
            </a:r>
            <a:r>
              <a:rPr lang="en-US" sz="2000" dirty="0" smtClean="0">
                <a:solidFill>
                  <a:srgbClr val="002060"/>
                </a:solidFill>
                <a:effectLst>
                  <a:glow rad="228600">
                    <a:schemeClr val="accent2">
                      <a:satMod val="175000"/>
                      <a:alpha val="40000"/>
                    </a:schemeClr>
                  </a:glow>
                </a:effectLst>
                <a:latin typeface="Times New Roman" pitchFamily="18" charset="0"/>
                <a:cs typeface="Times New Roman" pitchFamily="18" charset="0"/>
              </a:rPr>
              <a:t>iota .</a:t>
            </a:r>
            <a:endParaRPr lang="en-US" sz="2000" b="1" dirty="0">
              <a:solidFill>
                <a:srgbClr val="002060"/>
              </a:solidFill>
              <a:effectLst>
                <a:glow rad="228600">
                  <a:schemeClr val="accent2">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4263527649"/>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5">
                                            <p:txEl>
                                              <p:pRg st="0" end="0"/>
                                            </p:txEl>
                                          </p:spTgt>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5">
                                            <p:txEl>
                                              <p:pRg st="1" end="1"/>
                                            </p:txEl>
                                          </p:spTgt>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5">
                                            <p:txEl>
                                              <p:pRg st="2" end="2"/>
                                            </p:txEl>
                                          </p:spTgt>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effectLst>
                <a:glow rad="139700">
                  <a:schemeClr val="accent1">
                    <a:satMod val="175000"/>
                    <a:alpha val="40000"/>
                  </a:schemeClr>
                </a:glow>
              </a:effectLst>
            </a:endParaRPr>
          </a:p>
        </p:txBody>
      </p:sp>
      <p:sp>
        <p:nvSpPr>
          <p:cNvPr id="3" name="عنصر نائب للمحتوى 2"/>
          <p:cNvSpPr>
            <a:spLocks noGrp="1"/>
          </p:cNvSpPr>
          <p:nvPr>
            <p:ph sz="quarter" idx="1"/>
          </p:nvPr>
        </p:nvSpPr>
        <p:spPr>
          <a:xfrm>
            <a:off x="-36512" y="0"/>
            <a:ext cx="9180512" cy="6895369"/>
          </a:xfrm>
          <a:ln>
            <a:solidFill>
              <a:srgbClr val="002060"/>
            </a:solidFill>
          </a:ln>
        </p:spPr>
        <p:style>
          <a:lnRef idx="1">
            <a:schemeClr val="accent2"/>
          </a:lnRef>
          <a:fillRef idx="3">
            <a:schemeClr val="accent2"/>
          </a:fillRef>
          <a:effectRef idx="2">
            <a:schemeClr val="accent2"/>
          </a:effectRef>
          <a:fontRef idx="minor">
            <a:schemeClr val="lt1"/>
          </a:fontRef>
        </p:style>
        <p:txBody>
          <a:bodyPr>
            <a:normAutofit/>
          </a:bodyPr>
          <a:lstStyle/>
          <a:p>
            <a:pPr marL="0" indent="0" algn="ctr">
              <a:lnSpc>
                <a:spcPct val="150000"/>
              </a:lnSpc>
              <a:buNone/>
            </a:pPr>
            <a:endParaRPr lang="ar-SA" sz="2400" b="1" dirty="0" smtClean="0">
              <a:effectLst>
                <a:glow rad="139700">
                  <a:schemeClr val="accent1">
                    <a:satMod val="175000"/>
                    <a:alpha val="40000"/>
                  </a:schemeClr>
                </a:glow>
              </a:effectLst>
            </a:endParaRPr>
          </a:p>
          <a:p>
            <a:pPr marL="0" indent="0" algn="justLow">
              <a:lnSpc>
                <a:spcPct val="150000"/>
              </a:lnSpc>
              <a:buNone/>
            </a:pPr>
            <a:endParaRPr lang="en-US" sz="2400" dirty="0">
              <a:solidFill>
                <a:srgbClr val="002060"/>
              </a:solidFill>
              <a:effectLst>
                <a:glow rad="139700">
                  <a:schemeClr val="accent1">
                    <a:satMod val="175000"/>
                    <a:alpha val="40000"/>
                  </a:schemeClr>
                </a:glow>
              </a:effectLst>
              <a:latin typeface="Times New Roman" pitchFamily="18" charset="0"/>
              <a:cs typeface="Times New Roman" pitchFamily="18" charset="0"/>
            </a:endParaRPr>
          </a:p>
        </p:txBody>
      </p:sp>
      <p:sp>
        <p:nvSpPr>
          <p:cNvPr id="6" name="مستطيل ذو زوايا قطرية مخدوشة 5"/>
          <p:cNvSpPr/>
          <p:nvPr/>
        </p:nvSpPr>
        <p:spPr>
          <a:xfrm>
            <a:off x="395536" y="332656"/>
            <a:ext cx="8208912" cy="731631"/>
          </a:xfrm>
          <a:prstGeom prst="snip2Diag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50000"/>
              </a:lnSpc>
              <a:spcBef>
                <a:spcPts val="580"/>
              </a:spcBef>
              <a:buClr>
                <a:srgbClr val="D34817"/>
              </a:buClr>
              <a:buSzPct val="85000"/>
            </a:pPr>
            <a:r>
              <a:rPr lang="en-US" sz="2800" dirty="0" smtClean="0">
                <a:solidFill>
                  <a:prstClr val="white"/>
                </a:solidFill>
                <a:effectLst>
                  <a:glow rad="139700">
                    <a:srgbClr val="D34817">
                      <a:satMod val="175000"/>
                      <a:alpha val="40000"/>
                    </a:srgbClr>
                  </a:glow>
                </a:effectLst>
                <a:latin typeface="Cambria"/>
                <a:ea typeface="Times New Roman"/>
                <a:cs typeface="Times New Roman"/>
              </a:rPr>
              <a:t>The </a:t>
            </a:r>
            <a:r>
              <a:rPr lang="en-US" sz="2800" dirty="0">
                <a:solidFill>
                  <a:prstClr val="white"/>
                </a:solidFill>
                <a:effectLst>
                  <a:glow rad="139700">
                    <a:srgbClr val="D34817">
                      <a:satMod val="175000"/>
                      <a:alpha val="40000"/>
                    </a:srgbClr>
                  </a:glow>
                </a:effectLst>
                <a:latin typeface="Cambria"/>
                <a:ea typeface="Times New Roman"/>
                <a:cs typeface="Times New Roman"/>
              </a:rPr>
              <a:t>main toxins produced by the different types are </a:t>
            </a:r>
            <a:endParaRPr lang="en-US" sz="2800" dirty="0">
              <a:solidFill>
                <a:prstClr val="white"/>
              </a:solidFill>
              <a:effectLst>
                <a:glow rad="139700">
                  <a:srgbClr val="D34817">
                    <a:satMod val="175000"/>
                    <a:alpha val="40000"/>
                  </a:srgbClr>
                </a:glow>
              </a:effectLst>
              <a:latin typeface="Rockwell Extra Bold" pitchFamily="18" charset="0"/>
            </a:endParaRPr>
          </a:p>
        </p:txBody>
      </p:sp>
      <p:sp>
        <p:nvSpPr>
          <p:cNvPr id="8" name="مستطيل ذو زوايا قطرية مخدوشة 7"/>
          <p:cNvSpPr/>
          <p:nvPr/>
        </p:nvSpPr>
        <p:spPr>
          <a:xfrm>
            <a:off x="1403648" y="1412776"/>
            <a:ext cx="7200800" cy="556352"/>
          </a:xfrm>
          <a:prstGeom prst="snip2Diag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effectLst>
                  <a:glow rad="139700">
                    <a:srgbClr val="D34817">
                      <a:satMod val="175000"/>
                      <a:alpha val="40000"/>
                    </a:srgbClr>
                  </a:glow>
                </a:effectLst>
              </a:rPr>
              <a:t>Type – A strains produce alpha toxin</a:t>
            </a:r>
            <a:endParaRPr lang="en-US" sz="2800" dirty="0">
              <a:solidFill>
                <a:prstClr val="white"/>
              </a:solidFill>
              <a:effectLst>
                <a:glow rad="139700">
                  <a:srgbClr val="D34817">
                    <a:satMod val="175000"/>
                    <a:alpha val="40000"/>
                  </a:srgbClr>
                </a:glow>
              </a:effectLst>
            </a:endParaRPr>
          </a:p>
        </p:txBody>
      </p:sp>
      <p:sp>
        <p:nvSpPr>
          <p:cNvPr id="9" name="سهم إلى اليمين 8"/>
          <p:cNvSpPr/>
          <p:nvPr/>
        </p:nvSpPr>
        <p:spPr>
          <a:xfrm>
            <a:off x="539552" y="1412776"/>
            <a:ext cx="428628" cy="428628"/>
          </a:xfrm>
          <a:prstGeom prst="rightArrow">
            <a:avLst/>
          </a:prstGeom>
          <a:solidFill>
            <a:srgbClr val="FF000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prstClr val="black"/>
              </a:solidFill>
              <a:effectLst>
                <a:glow rad="139700">
                  <a:srgbClr val="D34817">
                    <a:satMod val="175000"/>
                    <a:alpha val="40000"/>
                  </a:srgbClr>
                </a:glow>
              </a:effectLst>
            </a:endParaRPr>
          </a:p>
        </p:txBody>
      </p:sp>
      <p:sp>
        <p:nvSpPr>
          <p:cNvPr id="10" name="سهم إلى اليمين 9"/>
          <p:cNvSpPr/>
          <p:nvPr/>
        </p:nvSpPr>
        <p:spPr>
          <a:xfrm>
            <a:off x="542972" y="2280292"/>
            <a:ext cx="428628" cy="428628"/>
          </a:xfrm>
          <a:prstGeom prst="rightArrow">
            <a:avLst/>
          </a:prstGeom>
          <a:solidFill>
            <a:srgbClr val="FF000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prstClr val="black"/>
              </a:solidFill>
              <a:effectLst>
                <a:glow rad="139700">
                  <a:srgbClr val="D34817">
                    <a:satMod val="175000"/>
                    <a:alpha val="40000"/>
                  </a:srgbClr>
                </a:glow>
              </a:effectLst>
            </a:endParaRPr>
          </a:p>
        </p:txBody>
      </p:sp>
      <p:sp>
        <p:nvSpPr>
          <p:cNvPr id="11" name="سهم إلى اليمين 10"/>
          <p:cNvSpPr/>
          <p:nvPr/>
        </p:nvSpPr>
        <p:spPr>
          <a:xfrm>
            <a:off x="542972" y="3140968"/>
            <a:ext cx="428628" cy="428628"/>
          </a:xfrm>
          <a:prstGeom prst="rightArrow">
            <a:avLst/>
          </a:prstGeom>
          <a:solidFill>
            <a:srgbClr val="FF000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prstClr val="black"/>
              </a:solidFill>
              <a:effectLst>
                <a:glow rad="139700">
                  <a:srgbClr val="D34817">
                    <a:satMod val="175000"/>
                    <a:alpha val="40000"/>
                  </a:srgbClr>
                </a:glow>
              </a:effectLst>
            </a:endParaRPr>
          </a:p>
        </p:txBody>
      </p:sp>
      <p:sp>
        <p:nvSpPr>
          <p:cNvPr id="12" name="سهم إلى اليمين 11"/>
          <p:cNvSpPr/>
          <p:nvPr/>
        </p:nvSpPr>
        <p:spPr>
          <a:xfrm>
            <a:off x="542972" y="4005064"/>
            <a:ext cx="428628" cy="428628"/>
          </a:xfrm>
          <a:prstGeom prst="rightArrow">
            <a:avLst/>
          </a:prstGeom>
          <a:solidFill>
            <a:srgbClr val="FF000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prstClr val="black"/>
              </a:solidFill>
              <a:effectLst>
                <a:glow rad="139700">
                  <a:srgbClr val="D34817">
                    <a:satMod val="175000"/>
                    <a:alpha val="40000"/>
                  </a:srgbClr>
                </a:glow>
              </a:effectLst>
            </a:endParaRPr>
          </a:p>
        </p:txBody>
      </p:sp>
      <p:sp>
        <p:nvSpPr>
          <p:cNvPr id="13" name="سهم إلى اليمين 12"/>
          <p:cNvSpPr/>
          <p:nvPr/>
        </p:nvSpPr>
        <p:spPr>
          <a:xfrm>
            <a:off x="542972" y="4797152"/>
            <a:ext cx="428628" cy="428628"/>
          </a:xfrm>
          <a:prstGeom prst="rightArrow">
            <a:avLst/>
          </a:prstGeom>
          <a:solidFill>
            <a:srgbClr val="FF000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prstClr val="black"/>
              </a:solidFill>
              <a:effectLst>
                <a:glow rad="139700">
                  <a:srgbClr val="D34817">
                    <a:satMod val="175000"/>
                    <a:alpha val="40000"/>
                  </a:srgbClr>
                </a:glow>
              </a:effectLst>
            </a:endParaRPr>
          </a:p>
        </p:txBody>
      </p:sp>
      <p:sp>
        <p:nvSpPr>
          <p:cNvPr id="14" name="مستطيل ذو زوايا قطرية مخدوشة 13"/>
          <p:cNvSpPr/>
          <p:nvPr/>
        </p:nvSpPr>
        <p:spPr>
          <a:xfrm>
            <a:off x="1372370" y="2276872"/>
            <a:ext cx="7232077" cy="556352"/>
          </a:xfrm>
          <a:prstGeom prst="snip2Diag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effectLst>
                  <a:glow rad="139700">
                    <a:srgbClr val="D34817">
                      <a:satMod val="175000"/>
                      <a:alpha val="40000"/>
                    </a:srgbClr>
                  </a:glow>
                </a:effectLst>
              </a:rPr>
              <a:t>Type – B strains produce alpha , beta and </a:t>
            </a:r>
            <a:r>
              <a:rPr lang="en-US" sz="2400" b="1" dirty="0" smtClean="0">
                <a:solidFill>
                  <a:prstClr val="white"/>
                </a:solidFill>
                <a:effectLst>
                  <a:glow rad="139700">
                    <a:srgbClr val="D34817">
                      <a:satMod val="175000"/>
                      <a:alpha val="40000"/>
                    </a:srgbClr>
                  </a:glow>
                </a:effectLst>
              </a:rPr>
              <a:t>epsilon</a:t>
            </a:r>
            <a:endParaRPr lang="en-US" sz="2400" dirty="0">
              <a:solidFill>
                <a:prstClr val="white"/>
              </a:solidFill>
              <a:effectLst>
                <a:glow rad="139700">
                  <a:srgbClr val="D34817">
                    <a:satMod val="175000"/>
                    <a:alpha val="40000"/>
                  </a:srgbClr>
                </a:glow>
              </a:effectLst>
            </a:endParaRPr>
          </a:p>
        </p:txBody>
      </p:sp>
      <p:sp>
        <p:nvSpPr>
          <p:cNvPr id="15" name="مستطيل ذو زوايا قطرية مخدوشة 14"/>
          <p:cNvSpPr/>
          <p:nvPr/>
        </p:nvSpPr>
        <p:spPr>
          <a:xfrm>
            <a:off x="1403648" y="3140968"/>
            <a:ext cx="7200800" cy="556352"/>
          </a:xfrm>
          <a:prstGeom prst="snip2Diag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effectLst>
                  <a:glow rad="139700">
                    <a:srgbClr val="D34817">
                      <a:satMod val="175000"/>
                      <a:alpha val="40000"/>
                    </a:srgbClr>
                  </a:glow>
                </a:effectLst>
              </a:rPr>
              <a:t>Type – C strains produce alpha and beta toxins</a:t>
            </a:r>
            <a:endParaRPr lang="en-US" sz="2400" dirty="0">
              <a:solidFill>
                <a:prstClr val="white"/>
              </a:solidFill>
              <a:effectLst>
                <a:glow rad="139700">
                  <a:srgbClr val="D34817">
                    <a:satMod val="175000"/>
                    <a:alpha val="40000"/>
                  </a:srgbClr>
                </a:glow>
              </a:effectLst>
            </a:endParaRPr>
          </a:p>
        </p:txBody>
      </p:sp>
      <p:sp>
        <p:nvSpPr>
          <p:cNvPr id="16" name="مستطيل ذو زوايا قطرية مخدوشة 15"/>
          <p:cNvSpPr/>
          <p:nvPr/>
        </p:nvSpPr>
        <p:spPr>
          <a:xfrm>
            <a:off x="1403647" y="4005064"/>
            <a:ext cx="7200799" cy="556352"/>
          </a:xfrm>
          <a:prstGeom prst="snip2Diag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effectLst>
                  <a:glow rad="139700">
                    <a:srgbClr val="D34817">
                      <a:satMod val="175000"/>
                      <a:alpha val="40000"/>
                    </a:srgbClr>
                  </a:glow>
                </a:effectLst>
              </a:rPr>
              <a:t>Type – D strains produce alpha and epsilon toxins</a:t>
            </a:r>
            <a:endParaRPr lang="en-US" sz="2400" dirty="0">
              <a:solidFill>
                <a:prstClr val="white"/>
              </a:solidFill>
              <a:effectLst>
                <a:glow rad="139700">
                  <a:srgbClr val="D34817">
                    <a:satMod val="175000"/>
                    <a:alpha val="40000"/>
                  </a:srgbClr>
                </a:glow>
              </a:effectLst>
            </a:endParaRPr>
          </a:p>
        </p:txBody>
      </p:sp>
      <p:sp>
        <p:nvSpPr>
          <p:cNvPr id="17" name="مستطيل ذو زوايا قطرية مخدوشة 16"/>
          <p:cNvSpPr/>
          <p:nvPr/>
        </p:nvSpPr>
        <p:spPr>
          <a:xfrm>
            <a:off x="1367644" y="4797152"/>
            <a:ext cx="7236802" cy="556352"/>
          </a:xfrm>
          <a:prstGeom prst="snip2DiagRect">
            <a:avLst/>
          </a:prstGeom>
          <a:noFill/>
          <a:ln w="381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effectLst>
                  <a:glow rad="139700">
                    <a:srgbClr val="D34817">
                      <a:satMod val="175000"/>
                      <a:alpha val="40000"/>
                    </a:srgbClr>
                  </a:glow>
                </a:effectLst>
              </a:rPr>
              <a:t>Type – E strains produce alpha and iota toxins</a:t>
            </a:r>
            <a:endParaRPr lang="en-US" sz="2400" dirty="0">
              <a:solidFill>
                <a:prstClr val="white"/>
              </a:solidFill>
              <a:effectLst>
                <a:glow rad="139700">
                  <a:srgbClr val="D34817">
                    <a:satMod val="175000"/>
                    <a:alpha val="40000"/>
                  </a:srgbClr>
                </a:glow>
              </a:effectLst>
            </a:endParaRPr>
          </a:p>
        </p:txBody>
      </p:sp>
      <p:sp>
        <p:nvSpPr>
          <p:cNvPr id="26" name="مستطيل مستدير الزوايا 25"/>
          <p:cNvSpPr/>
          <p:nvPr/>
        </p:nvSpPr>
        <p:spPr>
          <a:xfrm>
            <a:off x="179512" y="5727864"/>
            <a:ext cx="8784976" cy="8640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prstClr val="white"/>
                </a:solidFill>
                <a:effectLst>
                  <a:glow rad="139700">
                    <a:srgbClr val="D34817">
                      <a:satMod val="175000"/>
                      <a:alpha val="40000"/>
                    </a:srgbClr>
                  </a:glow>
                </a:effectLst>
              </a:rPr>
              <a:t>This alpha toxin is produced by all the types so the name </a:t>
            </a:r>
            <a:r>
              <a:rPr lang="en-US" sz="2800" i="1" dirty="0">
                <a:solidFill>
                  <a:prstClr val="white"/>
                </a:solidFill>
                <a:effectLst>
                  <a:glow rad="139700">
                    <a:srgbClr val="D34817">
                      <a:satMod val="175000"/>
                      <a:alpha val="40000"/>
                    </a:srgbClr>
                  </a:glow>
                </a:effectLst>
              </a:rPr>
              <a:t>Clos. Per . </a:t>
            </a:r>
            <a:r>
              <a:rPr lang="en-US" sz="2800" dirty="0">
                <a:solidFill>
                  <a:prstClr val="white"/>
                </a:solidFill>
                <a:effectLst>
                  <a:glow rad="139700">
                    <a:srgbClr val="D34817">
                      <a:satMod val="175000"/>
                      <a:alpha val="40000"/>
                    </a:srgbClr>
                  </a:glow>
                </a:effectLst>
              </a:rPr>
              <a:t>is taken here to mean type – A</a:t>
            </a:r>
          </a:p>
        </p:txBody>
      </p:sp>
    </p:spTree>
    <p:extLst>
      <p:ext uri="{BB962C8B-B14F-4D97-AF65-F5344CB8AC3E}">
        <p14:creationId xmlns:p14="http://schemas.microsoft.com/office/powerpoint/2010/main" val="3032491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ripple dir="l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out)">
                                      <p:cBhvr>
                                        <p:cTn id="7" dur="2000"/>
                                        <p:tgtEl>
                                          <p:spTgt spid="6"/>
                                        </p:tgtEl>
                                      </p:cBhvr>
                                    </p:animEffect>
                                  </p:childTnLst>
                                </p:cTn>
                              </p:par>
                            </p:childTnLst>
                          </p:cTn>
                        </p:par>
                        <p:par>
                          <p:cTn id="8" fill="hold">
                            <p:stCondLst>
                              <p:cond delay="2000"/>
                            </p:stCondLst>
                            <p:childTnLst>
                              <p:par>
                                <p:cTn id="9" presetID="27" presetClass="emph" presetSubtype="0" fill="remove" grpId="0" nodeType="afterEffect">
                                  <p:stCondLst>
                                    <p:cond delay="0"/>
                                  </p:stCondLst>
                                  <p:childTnLst>
                                    <p:animClr clrSpc="rgb" dir="cw">
                                      <p:cBhvr override="childStyle">
                                        <p:cTn id="10" dur="500" autoRev="1" fill="remove"/>
                                        <p:tgtEl>
                                          <p:spTgt spid="9"/>
                                        </p:tgtEl>
                                        <p:attrNameLst>
                                          <p:attrName>style.color</p:attrName>
                                        </p:attrNameLst>
                                      </p:cBhvr>
                                      <p:to>
                                        <a:schemeClr val="bg1"/>
                                      </p:to>
                                    </p:animClr>
                                    <p:animClr clrSpc="rgb" dir="cw">
                                      <p:cBhvr>
                                        <p:cTn id="11" dur="500" autoRev="1" fill="remove"/>
                                        <p:tgtEl>
                                          <p:spTgt spid="9"/>
                                        </p:tgtEl>
                                        <p:attrNameLst>
                                          <p:attrName>fillcolor</p:attrName>
                                        </p:attrNameLst>
                                      </p:cBhvr>
                                      <p:to>
                                        <a:schemeClr val="bg1"/>
                                      </p:to>
                                    </p:animClr>
                                    <p:set>
                                      <p:cBhvr>
                                        <p:cTn id="12" dur="500" autoRev="1" fill="remove"/>
                                        <p:tgtEl>
                                          <p:spTgt spid="9"/>
                                        </p:tgtEl>
                                        <p:attrNameLst>
                                          <p:attrName>fill.type</p:attrName>
                                        </p:attrNameLst>
                                      </p:cBhvr>
                                      <p:to>
                                        <p:strVal val="solid"/>
                                      </p:to>
                                    </p:set>
                                    <p:set>
                                      <p:cBhvr>
                                        <p:cTn id="13" dur="500" autoRev="1" fill="remove"/>
                                        <p:tgtEl>
                                          <p:spTgt spid="9"/>
                                        </p:tgtEl>
                                        <p:attrNameLst>
                                          <p:attrName>fill.on</p:attrName>
                                        </p:attrNameLst>
                                      </p:cBhvr>
                                      <p:to>
                                        <p:strVal val="true"/>
                                      </p:to>
                                    </p:set>
                                  </p:childTnLst>
                                </p:cTn>
                              </p:par>
                            </p:childTnLst>
                          </p:cTn>
                        </p:par>
                        <p:par>
                          <p:cTn id="14" fill="hold">
                            <p:stCondLst>
                              <p:cond delay="3000"/>
                            </p:stCondLst>
                            <p:childTnLst>
                              <p:par>
                                <p:cTn id="15" presetID="5"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1000"/>
                                        <p:tgtEl>
                                          <p:spTgt spid="8"/>
                                        </p:tgtEl>
                                      </p:cBhvr>
                                    </p:animEffect>
                                  </p:childTnLst>
                                </p:cTn>
                              </p:par>
                            </p:childTnLst>
                          </p:cTn>
                        </p:par>
                        <p:par>
                          <p:cTn id="18" fill="hold">
                            <p:stCondLst>
                              <p:cond delay="4000"/>
                            </p:stCondLst>
                            <p:childTnLst>
                              <p:par>
                                <p:cTn id="19" presetID="27" presetClass="emph" presetSubtype="0" fill="remove" grpId="0" nodeType="afterEffect">
                                  <p:stCondLst>
                                    <p:cond delay="0"/>
                                  </p:stCondLst>
                                  <p:childTnLst>
                                    <p:animClr clrSpc="rgb" dir="cw">
                                      <p:cBhvr override="childStyle">
                                        <p:cTn id="20" dur="500" autoRev="1" fill="remove"/>
                                        <p:tgtEl>
                                          <p:spTgt spid="10"/>
                                        </p:tgtEl>
                                        <p:attrNameLst>
                                          <p:attrName>style.color</p:attrName>
                                        </p:attrNameLst>
                                      </p:cBhvr>
                                      <p:to>
                                        <a:schemeClr val="bg1"/>
                                      </p:to>
                                    </p:animClr>
                                    <p:animClr clrSpc="rgb" dir="cw">
                                      <p:cBhvr>
                                        <p:cTn id="21" dur="500" autoRev="1" fill="remove"/>
                                        <p:tgtEl>
                                          <p:spTgt spid="10"/>
                                        </p:tgtEl>
                                        <p:attrNameLst>
                                          <p:attrName>fillcolor</p:attrName>
                                        </p:attrNameLst>
                                      </p:cBhvr>
                                      <p:to>
                                        <a:schemeClr val="bg1"/>
                                      </p:to>
                                    </p:animClr>
                                    <p:set>
                                      <p:cBhvr>
                                        <p:cTn id="22" dur="500" autoRev="1" fill="remove"/>
                                        <p:tgtEl>
                                          <p:spTgt spid="10"/>
                                        </p:tgtEl>
                                        <p:attrNameLst>
                                          <p:attrName>fill.type</p:attrName>
                                        </p:attrNameLst>
                                      </p:cBhvr>
                                      <p:to>
                                        <p:strVal val="solid"/>
                                      </p:to>
                                    </p:set>
                                    <p:set>
                                      <p:cBhvr>
                                        <p:cTn id="23" dur="500" autoRev="1" fill="remove"/>
                                        <p:tgtEl>
                                          <p:spTgt spid="10"/>
                                        </p:tgtEl>
                                        <p:attrNameLst>
                                          <p:attrName>fill.on</p:attrName>
                                        </p:attrNameLst>
                                      </p:cBhvr>
                                      <p:to>
                                        <p:strVal val="true"/>
                                      </p:to>
                                    </p:set>
                                  </p:childTnLst>
                                </p:cTn>
                              </p:par>
                            </p:childTnLst>
                          </p:cTn>
                        </p:par>
                        <p:par>
                          <p:cTn id="24" fill="hold">
                            <p:stCondLst>
                              <p:cond delay="5000"/>
                            </p:stCondLst>
                            <p:childTnLst>
                              <p:par>
                                <p:cTn id="25" presetID="5" presetClass="entr" presetSubtype="1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1000"/>
                                        <p:tgtEl>
                                          <p:spTgt spid="14"/>
                                        </p:tgtEl>
                                      </p:cBhvr>
                                    </p:animEffect>
                                  </p:childTnLst>
                                </p:cTn>
                              </p:par>
                            </p:childTnLst>
                          </p:cTn>
                        </p:par>
                        <p:par>
                          <p:cTn id="28" fill="hold">
                            <p:stCondLst>
                              <p:cond delay="6000"/>
                            </p:stCondLst>
                            <p:childTnLst>
                              <p:par>
                                <p:cTn id="29" presetID="27" presetClass="emph" presetSubtype="0" fill="remove" grpId="0" nodeType="afterEffect">
                                  <p:stCondLst>
                                    <p:cond delay="0"/>
                                  </p:stCondLst>
                                  <p:childTnLst>
                                    <p:animClr clrSpc="rgb" dir="cw">
                                      <p:cBhvr override="childStyle">
                                        <p:cTn id="30" dur="500" autoRev="1" fill="remove"/>
                                        <p:tgtEl>
                                          <p:spTgt spid="11"/>
                                        </p:tgtEl>
                                        <p:attrNameLst>
                                          <p:attrName>style.color</p:attrName>
                                        </p:attrNameLst>
                                      </p:cBhvr>
                                      <p:to>
                                        <a:schemeClr val="bg1"/>
                                      </p:to>
                                    </p:animClr>
                                    <p:animClr clrSpc="rgb" dir="cw">
                                      <p:cBhvr>
                                        <p:cTn id="31" dur="500" autoRev="1" fill="remove"/>
                                        <p:tgtEl>
                                          <p:spTgt spid="11"/>
                                        </p:tgtEl>
                                        <p:attrNameLst>
                                          <p:attrName>fillcolor</p:attrName>
                                        </p:attrNameLst>
                                      </p:cBhvr>
                                      <p:to>
                                        <a:schemeClr val="bg1"/>
                                      </p:to>
                                    </p:animClr>
                                    <p:set>
                                      <p:cBhvr>
                                        <p:cTn id="32" dur="500" autoRev="1" fill="remove"/>
                                        <p:tgtEl>
                                          <p:spTgt spid="11"/>
                                        </p:tgtEl>
                                        <p:attrNameLst>
                                          <p:attrName>fill.type</p:attrName>
                                        </p:attrNameLst>
                                      </p:cBhvr>
                                      <p:to>
                                        <p:strVal val="solid"/>
                                      </p:to>
                                    </p:set>
                                    <p:set>
                                      <p:cBhvr>
                                        <p:cTn id="33" dur="500" autoRev="1" fill="remove"/>
                                        <p:tgtEl>
                                          <p:spTgt spid="11"/>
                                        </p:tgtEl>
                                        <p:attrNameLst>
                                          <p:attrName>fill.on</p:attrName>
                                        </p:attrNameLst>
                                      </p:cBhvr>
                                      <p:to>
                                        <p:strVal val="true"/>
                                      </p:to>
                                    </p:set>
                                  </p:childTnLst>
                                </p:cTn>
                              </p:par>
                            </p:childTnLst>
                          </p:cTn>
                        </p:par>
                        <p:par>
                          <p:cTn id="34" fill="hold">
                            <p:stCondLst>
                              <p:cond delay="7000"/>
                            </p:stCondLst>
                            <p:childTnLst>
                              <p:par>
                                <p:cTn id="35" presetID="5" presetClass="entr" presetSubtype="1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heckerboard(across)">
                                      <p:cBhvr>
                                        <p:cTn id="37" dur="1000"/>
                                        <p:tgtEl>
                                          <p:spTgt spid="15"/>
                                        </p:tgtEl>
                                      </p:cBhvr>
                                    </p:animEffect>
                                  </p:childTnLst>
                                </p:cTn>
                              </p:par>
                            </p:childTnLst>
                          </p:cTn>
                        </p:par>
                        <p:par>
                          <p:cTn id="38" fill="hold">
                            <p:stCondLst>
                              <p:cond delay="8000"/>
                            </p:stCondLst>
                            <p:childTnLst>
                              <p:par>
                                <p:cTn id="39" presetID="27" presetClass="emph" presetSubtype="0" fill="remove" grpId="0" nodeType="afterEffect">
                                  <p:stCondLst>
                                    <p:cond delay="0"/>
                                  </p:stCondLst>
                                  <p:childTnLst>
                                    <p:animClr clrSpc="rgb" dir="cw">
                                      <p:cBhvr override="childStyle">
                                        <p:cTn id="40" dur="500" autoRev="1" fill="remove"/>
                                        <p:tgtEl>
                                          <p:spTgt spid="12"/>
                                        </p:tgtEl>
                                        <p:attrNameLst>
                                          <p:attrName>style.color</p:attrName>
                                        </p:attrNameLst>
                                      </p:cBhvr>
                                      <p:to>
                                        <a:schemeClr val="bg1"/>
                                      </p:to>
                                    </p:animClr>
                                    <p:animClr clrSpc="rgb" dir="cw">
                                      <p:cBhvr>
                                        <p:cTn id="41" dur="500" autoRev="1" fill="remove"/>
                                        <p:tgtEl>
                                          <p:spTgt spid="12"/>
                                        </p:tgtEl>
                                        <p:attrNameLst>
                                          <p:attrName>fillcolor</p:attrName>
                                        </p:attrNameLst>
                                      </p:cBhvr>
                                      <p:to>
                                        <a:schemeClr val="bg1"/>
                                      </p:to>
                                    </p:animClr>
                                    <p:set>
                                      <p:cBhvr>
                                        <p:cTn id="42" dur="500" autoRev="1" fill="remove"/>
                                        <p:tgtEl>
                                          <p:spTgt spid="12"/>
                                        </p:tgtEl>
                                        <p:attrNameLst>
                                          <p:attrName>fill.type</p:attrName>
                                        </p:attrNameLst>
                                      </p:cBhvr>
                                      <p:to>
                                        <p:strVal val="solid"/>
                                      </p:to>
                                    </p:set>
                                    <p:set>
                                      <p:cBhvr>
                                        <p:cTn id="43" dur="500" autoRev="1" fill="remove"/>
                                        <p:tgtEl>
                                          <p:spTgt spid="12"/>
                                        </p:tgtEl>
                                        <p:attrNameLst>
                                          <p:attrName>fill.on</p:attrName>
                                        </p:attrNameLst>
                                      </p:cBhvr>
                                      <p:to>
                                        <p:strVal val="true"/>
                                      </p:to>
                                    </p:set>
                                  </p:childTnLst>
                                </p:cTn>
                              </p:par>
                            </p:childTnLst>
                          </p:cTn>
                        </p:par>
                        <p:par>
                          <p:cTn id="44" fill="hold">
                            <p:stCondLst>
                              <p:cond delay="9000"/>
                            </p:stCondLst>
                            <p:childTnLst>
                              <p:par>
                                <p:cTn id="45" presetID="5" presetClass="entr" presetSubtype="1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heckerboard(across)">
                                      <p:cBhvr>
                                        <p:cTn id="47" dur="1000"/>
                                        <p:tgtEl>
                                          <p:spTgt spid="16"/>
                                        </p:tgtEl>
                                      </p:cBhvr>
                                    </p:animEffect>
                                  </p:childTnLst>
                                </p:cTn>
                              </p:par>
                            </p:childTnLst>
                          </p:cTn>
                        </p:par>
                        <p:par>
                          <p:cTn id="48" fill="hold">
                            <p:stCondLst>
                              <p:cond delay="10000"/>
                            </p:stCondLst>
                            <p:childTnLst>
                              <p:par>
                                <p:cTn id="49" presetID="27" presetClass="emph" presetSubtype="0" fill="remove" grpId="0" nodeType="afterEffect">
                                  <p:stCondLst>
                                    <p:cond delay="0"/>
                                  </p:stCondLst>
                                  <p:childTnLst>
                                    <p:animClr clrSpc="rgb" dir="cw">
                                      <p:cBhvr override="childStyle">
                                        <p:cTn id="50" dur="500" autoRev="1" fill="remove"/>
                                        <p:tgtEl>
                                          <p:spTgt spid="13"/>
                                        </p:tgtEl>
                                        <p:attrNameLst>
                                          <p:attrName>style.color</p:attrName>
                                        </p:attrNameLst>
                                      </p:cBhvr>
                                      <p:to>
                                        <a:schemeClr val="bg1"/>
                                      </p:to>
                                    </p:animClr>
                                    <p:animClr clrSpc="rgb" dir="cw">
                                      <p:cBhvr>
                                        <p:cTn id="51" dur="500" autoRev="1" fill="remove"/>
                                        <p:tgtEl>
                                          <p:spTgt spid="13"/>
                                        </p:tgtEl>
                                        <p:attrNameLst>
                                          <p:attrName>fillcolor</p:attrName>
                                        </p:attrNameLst>
                                      </p:cBhvr>
                                      <p:to>
                                        <a:schemeClr val="bg1"/>
                                      </p:to>
                                    </p:animClr>
                                    <p:set>
                                      <p:cBhvr>
                                        <p:cTn id="52" dur="500" autoRev="1" fill="remove"/>
                                        <p:tgtEl>
                                          <p:spTgt spid="13"/>
                                        </p:tgtEl>
                                        <p:attrNameLst>
                                          <p:attrName>fill.type</p:attrName>
                                        </p:attrNameLst>
                                      </p:cBhvr>
                                      <p:to>
                                        <p:strVal val="solid"/>
                                      </p:to>
                                    </p:set>
                                    <p:set>
                                      <p:cBhvr>
                                        <p:cTn id="53" dur="500" autoRev="1" fill="remove"/>
                                        <p:tgtEl>
                                          <p:spTgt spid="13"/>
                                        </p:tgtEl>
                                        <p:attrNameLst>
                                          <p:attrName>fill.on</p:attrName>
                                        </p:attrNameLst>
                                      </p:cBhvr>
                                      <p:to>
                                        <p:strVal val="true"/>
                                      </p:to>
                                    </p:set>
                                  </p:childTnLst>
                                </p:cTn>
                              </p:par>
                            </p:childTnLst>
                          </p:cTn>
                        </p:par>
                        <p:par>
                          <p:cTn id="54" fill="hold">
                            <p:stCondLst>
                              <p:cond delay="11000"/>
                            </p:stCondLst>
                            <p:childTnLst>
                              <p:par>
                                <p:cTn id="55" presetID="5" presetClass="entr" presetSubtype="1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checkerboard(across)">
                                      <p:cBhvr>
                                        <p:cTn id="57" dur="1000"/>
                                        <p:tgtEl>
                                          <p:spTgt spid="17"/>
                                        </p:tgtEl>
                                      </p:cBhvr>
                                    </p:animEffect>
                                  </p:childTnLst>
                                </p:cTn>
                              </p:par>
                            </p:childTnLst>
                          </p:cTn>
                        </p:par>
                        <p:par>
                          <p:cTn id="58" fill="hold">
                            <p:stCondLst>
                              <p:cond delay="12000"/>
                            </p:stCondLst>
                            <p:childTnLst>
                              <p:par>
                                <p:cTn id="59" presetID="55" presetClass="entr" presetSubtype="0" fill="hold" grpId="0" nodeType="afterEffect">
                                  <p:stCondLst>
                                    <p:cond delay="1250"/>
                                  </p:stCondLst>
                                  <p:childTnLst>
                                    <p:set>
                                      <p:cBhvr>
                                        <p:cTn id="60" dur="1" fill="hold">
                                          <p:stCondLst>
                                            <p:cond delay="0"/>
                                          </p:stCondLst>
                                        </p:cTn>
                                        <p:tgtEl>
                                          <p:spTgt spid="26"/>
                                        </p:tgtEl>
                                        <p:attrNameLst>
                                          <p:attrName>style.visibility</p:attrName>
                                        </p:attrNameLst>
                                      </p:cBhvr>
                                      <p:to>
                                        <p:strVal val="visible"/>
                                      </p:to>
                                    </p:set>
                                    <p:anim calcmode="lin" valueType="num">
                                      <p:cBhvr>
                                        <p:cTn id="61" dur="2250" fill="hold"/>
                                        <p:tgtEl>
                                          <p:spTgt spid="26"/>
                                        </p:tgtEl>
                                        <p:attrNameLst>
                                          <p:attrName>ppt_w</p:attrName>
                                        </p:attrNameLst>
                                      </p:cBhvr>
                                      <p:tavLst>
                                        <p:tav tm="0">
                                          <p:val>
                                            <p:strVal val="#ppt_w*0.70"/>
                                          </p:val>
                                        </p:tav>
                                        <p:tav tm="100000">
                                          <p:val>
                                            <p:strVal val="#ppt_w"/>
                                          </p:val>
                                        </p:tav>
                                      </p:tavLst>
                                    </p:anim>
                                    <p:anim calcmode="lin" valueType="num">
                                      <p:cBhvr>
                                        <p:cTn id="62" dur="2250" fill="hold"/>
                                        <p:tgtEl>
                                          <p:spTgt spid="26"/>
                                        </p:tgtEl>
                                        <p:attrNameLst>
                                          <p:attrName>ppt_h</p:attrName>
                                        </p:attrNameLst>
                                      </p:cBhvr>
                                      <p:tavLst>
                                        <p:tav tm="0">
                                          <p:val>
                                            <p:strVal val="#ppt_h"/>
                                          </p:val>
                                        </p:tav>
                                        <p:tav tm="100000">
                                          <p:val>
                                            <p:strVal val="#ppt_h"/>
                                          </p:val>
                                        </p:tav>
                                      </p:tavLst>
                                    </p:anim>
                                    <p:animEffect transition="in" filter="fade">
                                      <p:cBhvr>
                                        <p:cTn id="63" dur="2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6"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46256" y="1268760"/>
            <a:ext cx="8424936" cy="5302361"/>
          </a:xfrm>
          <a:ln/>
        </p:spPr>
        <p:style>
          <a:lnRef idx="0">
            <a:schemeClr val="accent4"/>
          </a:lnRef>
          <a:fillRef idx="3">
            <a:schemeClr val="accent4"/>
          </a:fillRef>
          <a:effectRef idx="3">
            <a:schemeClr val="accent4"/>
          </a:effectRef>
          <a:fontRef idx="minor">
            <a:schemeClr val="lt1"/>
          </a:fontRef>
        </p:style>
        <p:txBody>
          <a:bodyPr>
            <a:normAutofit lnSpcReduction="10000"/>
          </a:bodyPr>
          <a:lstStyle/>
          <a:p>
            <a:pPr marL="0" indent="0">
              <a:buNone/>
            </a:pPr>
            <a:r>
              <a:rPr lang="en-US" sz="2000" b="1" dirty="0" smtClean="0">
                <a:solidFill>
                  <a:srgbClr val="FFFF00"/>
                </a:solidFill>
                <a:effectLst>
                  <a:glow rad="228600">
                    <a:schemeClr val="accent2">
                      <a:satMod val="175000"/>
                      <a:alpha val="40000"/>
                    </a:schemeClr>
                  </a:glow>
                </a:effectLst>
              </a:rPr>
              <a:t>The</a:t>
            </a:r>
            <a:r>
              <a:rPr lang="en-US" sz="2000" b="1" dirty="0">
                <a:solidFill>
                  <a:srgbClr val="FFFF00"/>
                </a:solidFill>
                <a:effectLst>
                  <a:glow rad="228600">
                    <a:schemeClr val="accent2">
                      <a:satMod val="175000"/>
                      <a:alpha val="40000"/>
                    </a:schemeClr>
                  </a:glow>
                </a:effectLst>
              </a:rPr>
              <a:t> </a:t>
            </a:r>
            <a:r>
              <a:rPr lang="en-US" sz="2000" b="1" dirty="0" smtClean="0">
                <a:solidFill>
                  <a:srgbClr val="FFFF00"/>
                </a:solidFill>
                <a:effectLst>
                  <a:glow rad="228600">
                    <a:schemeClr val="accent2">
                      <a:satMod val="175000"/>
                      <a:alpha val="40000"/>
                    </a:schemeClr>
                  </a:glow>
                </a:effectLst>
              </a:rPr>
              <a:t>toxins and</a:t>
            </a:r>
            <a:r>
              <a:rPr lang="en-US" sz="2000" b="1" dirty="0">
                <a:solidFill>
                  <a:srgbClr val="FFFF00"/>
                </a:solidFill>
                <a:effectLst>
                  <a:glow rad="228600">
                    <a:schemeClr val="accent2">
                      <a:satMod val="175000"/>
                      <a:alpha val="40000"/>
                    </a:schemeClr>
                  </a:glow>
                </a:effectLst>
              </a:rPr>
              <a:t> </a:t>
            </a:r>
            <a:r>
              <a:rPr lang="en-US" sz="2000" b="1" dirty="0" smtClean="0">
                <a:solidFill>
                  <a:srgbClr val="FFFF00"/>
                </a:solidFill>
                <a:effectLst>
                  <a:glow rad="228600">
                    <a:schemeClr val="accent2">
                      <a:satMod val="175000"/>
                      <a:alpha val="40000"/>
                    </a:schemeClr>
                  </a:glow>
                </a:effectLst>
              </a:rPr>
              <a:t>enzymes produced are </a:t>
            </a:r>
            <a:r>
              <a:rPr lang="en-US" sz="2000" b="1" dirty="0">
                <a:solidFill>
                  <a:srgbClr val="FFFF00"/>
                </a:solidFill>
                <a:effectLst>
                  <a:glow rad="228600">
                    <a:schemeClr val="accent2">
                      <a:satMod val="175000"/>
                      <a:alpha val="40000"/>
                    </a:schemeClr>
                  </a:glow>
                </a:effectLst>
              </a:rPr>
              <a:t>:    </a:t>
            </a:r>
          </a:p>
          <a:p>
            <a:pPr marL="0" indent="0">
              <a:buNone/>
            </a:pPr>
            <a:r>
              <a:rPr lang="en-US" sz="2000" b="1" dirty="0">
                <a:solidFill>
                  <a:srgbClr val="FFFF00"/>
                </a:solidFill>
                <a:effectLst>
                  <a:glow rad="228600">
                    <a:schemeClr val="accent1">
                      <a:satMod val="175000"/>
                      <a:alpha val="40000"/>
                    </a:schemeClr>
                  </a:glow>
                </a:effectLst>
              </a:rPr>
              <a:t>1</a:t>
            </a:r>
            <a:r>
              <a:rPr lang="en-US" sz="2000" b="1" dirty="0">
                <a:effectLst>
                  <a:glow rad="228600">
                    <a:schemeClr val="accent1">
                      <a:satMod val="175000"/>
                      <a:alpha val="40000"/>
                    </a:schemeClr>
                  </a:glow>
                </a:effectLst>
              </a:rPr>
              <a:t>- alpha toxin –</a:t>
            </a:r>
            <a:r>
              <a:rPr lang="en-US" sz="2000" b="1" dirty="0">
                <a:effectLst>
                  <a:glow rad="228600">
                    <a:schemeClr val="accent1">
                      <a:satMod val="175000"/>
                      <a:alpha val="40000"/>
                    </a:schemeClr>
                  </a:glow>
                </a:effectLst>
                <a:sym typeface="Symbol"/>
              </a:rPr>
              <a:t></a:t>
            </a:r>
            <a:r>
              <a:rPr lang="en-US" sz="2000" b="1" dirty="0">
                <a:effectLst>
                  <a:glow rad="228600">
                    <a:schemeClr val="accent1">
                      <a:satMod val="175000"/>
                      <a:alpha val="40000"/>
                    </a:schemeClr>
                  </a:glow>
                </a:effectLst>
              </a:rPr>
              <a:t> </a:t>
            </a:r>
          </a:p>
          <a:p>
            <a:pPr marL="0" indent="0">
              <a:buNone/>
            </a:pPr>
            <a:r>
              <a:rPr lang="en-US" sz="2000" b="1" dirty="0" smtClean="0">
                <a:solidFill>
                  <a:srgbClr val="FFFF00"/>
                </a:solidFill>
                <a:effectLst>
                  <a:glow rad="228600">
                    <a:schemeClr val="accent1">
                      <a:satMod val="175000"/>
                      <a:alpha val="40000"/>
                    </a:schemeClr>
                  </a:glow>
                </a:effectLst>
              </a:rPr>
              <a:t>2</a:t>
            </a:r>
            <a:r>
              <a:rPr lang="en-US" sz="2000" b="1" dirty="0" smtClean="0">
                <a:effectLst>
                  <a:glow rad="228600">
                    <a:schemeClr val="accent1">
                      <a:satMod val="175000"/>
                      <a:alpha val="40000"/>
                    </a:schemeClr>
                  </a:glow>
                </a:effectLst>
              </a:rPr>
              <a:t> - Beta </a:t>
            </a:r>
            <a:r>
              <a:rPr lang="en-US" sz="2000" b="1" dirty="0">
                <a:effectLst>
                  <a:glow rad="228600">
                    <a:schemeClr val="accent1">
                      <a:satMod val="175000"/>
                      <a:alpha val="40000"/>
                    </a:schemeClr>
                  </a:glow>
                </a:effectLst>
              </a:rPr>
              <a:t>toxin </a:t>
            </a:r>
            <a:r>
              <a:rPr lang="en-US" sz="2000" b="1" dirty="0" smtClean="0">
                <a:effectLst>
                  <a:glow rad="228600">
                    <a:schemeClr val="accent1">
                      <a:satMod val="175000"/>
                      <a:alpha val="40000"/>
                    </a:schemeClr>
                  </a:glow>
                </a:effectLst>
              </a:rPr>
              <a:t> –</a:t>
            </a:r>
            <a:r>
              <a:rPr lang="en-US" sz="2000" b="1" dirty="0">
                <a:effectLst>
                  <a:glow rad="228600">
                    <a:schemeClr val="accent1">
                      <a:satMod val="175000"/>
                      <a:alpha val="40000"/>
                    </a:schemeClr>
                  </a:glow>
                </a:effectLst>
                <a:sym typeface="Symbol"/>
              </a:rPr>
              <a:t></a:t>
            </a:r>
            <a:r>
              <a:rPr lang="en-US" sz="2000" b="1" dirty="0">
                <a:effectLst>
                  <a:glow rad="228600">
                    <a:schemeClr val="accent1">
                      <a:satMod val="175000"/>
                      <a:alpha val="40000"/>
                    </a:schemeClr>
                  </a:glow>
                </a:effectLst>
              </a:rPr>
              <a:t>               </a:t>
            </a:r>
            <a:endParaRPr lang="en-US" sz="2000" b="1" dirty="0" smtClean="0">
              <a:effectLst>
                <a:glow rad="228600">
                  <a:schemeClr val="accent1">
                    <a:satMod val="175000"/>
                    <a:alpha val="40000"/>
                  </a:schemeClr>
                </a:glow>
              </a:effectLst>
            </a:endParaRPr>
          </a:p>
          <a:p>
            <a:pPr marL="0" indent="0">
              <a:buNone/>
            </a:pPr>
            <a:r>
              <a:rPr lang="en-US" sz="2000" b="1" dirty="0" smtClean="0">
                <a:solidFill>
                  <a:srgbClr val="FFFF00"/>
                </a:solidFill>
                <a:effectLst>
                  <a:glow rad="228600">
                    <a:schemeClr val="accent1">
                      <a:satMod val="175000"/>
                      <a:alpha val="40000"/>
                    </a:schemeClr>
                  </a:glow>
                </a:effectLst>
              </a:rPr>
              <a:t>3</a:t>
            </a:r>
            <a:r>
              <a:rPr lang="en-US" sz="2000" b="1" dirty="0" smtClean="0">
                <a:effectLst>
                  <a:glow rad="228600">
                    <a:schemeClr val="accent1">
                      <a:satMod val="175000"/>
                      <a:alpha val="40000"/>
                    </a:schemeClr>
                  </a:glow>
                </a:effectLst>
              </a:rPr>
              <a:t>-Epsilontoxin –</a:t>
            </a:r>
            <a:r>
              <a:rPr lang="en-US" sz="2000" b="1" dirty="0">
                <a:effectLst>
                  <a:glow rad="228600">
                    <a:schemeClr val="accent1">
                      <a:satMod val="175000"/>
                      <a:alpha val="40000"/>
                    </a:schemeClr>
                  </a:glow>
                </a:effectLst>
                <a:sym typeface="Symbol"/>
              </a:rPr>
              <a:t></a:t>
            </a:r>
            <a:endParaRPr lang="en-US" sz="2000" b="1" dirty="0">
              <a:effectLst>
                <a:glow rad="228600">
                  <a:schemeClr val="accent1">
                    <a:satMod val="175000"/>
                    <a:alpha val="40000"/>
                  </a:schemeClr>
                </a:glow>
              </a:effectLst>
            </a:endParaRPr>
          </a:p>
          <a:p>
            <a:pPr marL="0" indent="0">
              <a:buNone/>
            </a:pPr>
            <a:r>
              <a:rPr lang="en-US" sz="2000" b="1" dirty="0">
                <a:solidFill>
                  <a:srgbClr val="FFFF00"/>
                </a:solidFill>
                <a:effectLst>
                  <a:glow rad="228600">
                    <a:schemeClr val="accent1">
                      <a:satMod val="175000"/>
                      <a:alpha val="40000"/>
                    </a:schemeClr>
                  </a:glow>
                </a:effectLst>
              </a:rPr>
              <a:t>4</a:t>
            </a:r>
            <a:r>
              <a:rPr lang="en-US" sz="2000" b="1" dirty="0">
                <a:effectLst>
                  <a:glow rad="228600">
                    <a:schemeClr val="accent1">
                      <a:satMod val="175000"/>
                      <a:alpha val="40000"/>
                    </a:schemeClr>
                  </a:glow>
                </a:effectLst>
              </a:rPr>
              <a:t> – Iota toxin </a:t>
            </a:r>
            <a:r>
              <a:rPr lang="en-US" sz="2000" b="1" dirty="0" smtClean="0">
                <a:effectLst>
                  <a:glow rad="228600">
                    <a:schemeClr val="accent1">
                      <a:satMod val="175000"/>
                      <a:alpha val="40000"/>
                    </a:schemeClr>
                  </a:glow>
                </a:effectLst>
              </a:rPr>
              <a:t>  –</a:t>
            </a:r>
            <a:r>
              <a:rPr lang="en-US" sz="2000" b="1" dirty="0" smtClean="0">
                <a:effectLst>
                  <a:glow rad="228600">
                    <a:schemeClr val="accent1">
                      <a:satMod val="175000"/>
                      <a:alpha val="40000"/>
                    </a:schemeClr>
                  </a:glow>
                </a:effectLst>
                <a:sym typeface="Symbol"/>
              </a:rPr>
              <a:t></a:t>
            </a:r>
          </a:p>
          <a:p>
            <a:pPr marL="0" indent="0">
              <a:buNone/>
            </a:pPr>
            <a:endParaRPr lang="en-US" sz="2000" b="1" dirty="0" smtClean="0">
              <a:effectLst>
                <a:glow rad="228600">
                  <a:schemeClr val="accent1">
                    <a:satMod val="175000"/>
                    <a:alpha val="40000"/>
                  </a:schemeClr>
                </a:glow>
              </a:effectLst>
              <a:sym typeface="Symbol"/>
            </a:endParaRPr>
          </a:p>
          <a:p>
            <a:pPr marL="0" indent="0">
              <a:buNone/>
            </a:pPr>
            <a:r>
              <a:rPr lang="en-US" sz="2000" b="1" dirty="0" smtClean="0">
                <a:solidFill>
                  <a:srgbClr val="FFFF00"/>
                </a:solidFill>
                <a:effectLst>
                  <a:glow rad="228600">
                    <a:schemeClr val="accent1">
                      <a:satMod val="175000"/>
                      <a:alpha val="40000"/>
                    </a:schemeClr>
                  </a:glow>
                </a:effectLst>
              </a:rPr>
              <a:t>5</a:t>
            </a:r>
            <a:r>
              <a:rPr lang="en-US" sz="2000" b="1" dirty="0" smtClean="0">
                <a:effectLst>
                  <a:glow rad="228600">
                    <a:schemeClr val="accent1">
                      <a:satMod val="175000"/>
                      <a:alpha val="40000"/>
                    </a:schemeClr>
                  </a:glow>
                </a:effectLst>
              </a:rPr>
              <a:t>-Thetatoxin –</a:t>
            </a:r>
            <a:r>
              <a:rPr lang="en-US" sz="2000" b="1" dirty="0">
                <a:effectLst>
                  <a:glow rad="228600">
                    <a:schemeClr val="accent1">
                      <a:satMod val="175000"/>
                      <a:alpha val="40000"/>
                    </a:schemeClr>
                  </a:glow>
                </a:effectLst>
              </a:rPr>
              <a:t>0</a:t>
            </a:r>
          </a:p>
          <a:p>
            <a:pPr marL="0" indent="0">
              <a:buNone/>
            </a:pPr>
            <a:r>
              <a:rPr lang="en-US" sz="2000" b="1" dirty="0">
                <a:solidFill>
                  <a:srgbClr val="FFFF00"/>
                </a:solidFill>
                <a:effectLst>
                  <a:glow rad="228600">
                    <a:schemeClr val="accent1">
                      <a:satMod val="175000"/>
                      <a:alpha val="40000"/>
                    </a:schemeClr>
                  </a:glow>
                </a:effectLst>
              </a:rPr>
              <a:t>6</a:t>
            </a:r>
            <a:r>
              <a:rPr lang="en-US" sz="2000" b="1" dirty="0">
                <a:effectLst>
                  <a:glow rad="228600">
                    <a:schemeClr val="accent1">
                      <a:satMod val="175000"/>
                      <a:alpha val="40000"/>
                    </a:schemeClr>
                  </a:glow>
                </a:effectLst>
              </a:rPr>
              <a:t>-Gamma </a:t>
            </a:r>
            <a:r>
              <a:rPr lang="en-US" sz="2000" b="1" dirty="0" smtClean="0">
                <a:effectLst>
                  <a:glow rad="228600">
                    <a:schemeClr val="accent1">
                      <a:satMod val="175000"/>
                      <a:alpha val="40000"/>
                    </a:schemeClr>
                  </a:glow>
                </a:effectLst>
              </a:rPr>
              <a:t>toxin </a:t>
            </a:r>
            <a:r>
              <a:rPr lang="en-US" sz="2000" b="1" dirty="0" smtClean="0">
                <a:effectLst>
                  <a:glow rad="228600">
                    <a:schemeClr val="accent1">
                      <a:satMod val="175000"/>
                      <a:alpha val="40000"/>
                    </a:schemeClr>
                  </a:glow>
                </a:effectLst>
                <a:sym typeface="Symbol"/>
              </a:rPr>
              <a:t></a:t>
            </a:r>
            <a:endParaRPr lang="en-US" sz="2000" b="1" dirty="0">
              <a:effectLst>
                <a:glow rad="228600">
                  <a:schemeClr val="accent1">
                    <a:satMod val="175000"/>
                    <a:alpha val="40000"/>
                  </a:schemeClr>
                </a:glow>
              </a:effectLst>
            </a:endParaRPr>
          </a:p>
          <a:p>
            <a:pPr marL="0" indent="0">
              <a:buNone/>
            </a:pPr>
            <a:r>
              <a:rPr lang="en-US" sz="2000" b="1" dirty="0">
                <a:solidFill>
                  <a:srgbClr val="FFFF00"/>
                </a:solidFill>
                <a:effectLst>
                  <a:glow rad="228600">
                    <a:schemeClr val="accent1">
                      <a:satMod val="175000"/>
                      <a:alpha val="40000"/>
                    </a:schemeClr>
                  </a:glow>
                </a:effectLst>
              </a:rPr>
              <a:t>7</a:t>
            </a:r>
            <a:r>
              <a:rPr lang="en-US" sz="2000" b="1" dirty="0">
                <a:effectLst>
                  <a:glow rad="228600">
                    <a:schemeClr val="accent1">
                      <a:satMod val="175000"/>
                      <a:alpha val="40000"/>
                    </a:schemeClr>
                  </a:glow>
                </a:effectLst>
              </a:rPr>
              <a:t>-Delta </a:t>
            </a:r>
            <a:r>
              <a:rPr lang="en-US" sz="2000" b="1" dirty="0" smtClean="0">
                <a:effectLst>
                  <a:glow rad="228600">
                    <a:schemeClr val="accent1">
                      <a:satMod val="175000"/>
                      <a:alpha val="40000"/>
                    </a:schemeClr>
                  </a:glow>
                </a:effectLst>
              </a:rPr>
              <a:t>toxin </a:t>
            </a:r>
            <a:r>
              <a:rPr lang="en-US" sz="2000" b="1" dirty="0" smtClean="0">
                <a:effectLst>
                  <a:glow rad="228600">
                    <a:schemeClr val="accent1">
                      <a:satMod val="175000"/>
                      <a:alpha val="40000"/>
                    </a:schemeClr>
                  </a:glow>
                </a:effectLst>
                <a:sym typeface="Symbol"/>
              </a:rPr>
              <a:t></a:t>
            </a:r>
            <a:endParaRPr lang="en-US" sz="2000" b="1" dirty="0">
              <a:effectLst>
                <a:glow rad="228600">
                  <a:schemeClr val="accent1">
                    <a:satMod val="175000"/>
                    <a:alpha val="40000"/>
                  </a:schemeClr>
                </a:glow>
              </a:effectLst>
            </a:endParaRPr>
          </a:p>
          <a:p>
            <a:pPr marL="0" indent="0">
              <a:buNone/>
            </a:pPr>
            <a:r>
              <a:rPr lang="en-US" sz="2000" b="1" dirty="0">
                <a:solidFill>
                  <a:srgbClr val="FFFF00"/>
                </a:solidFill>
                <a:effectLst>
                  <a:glow rad="228600">
                    <a:schemeClr val="accent1">
                      <a:satMod val="175000"/>
                      <a:alpha val="40000"/>
                    </a:schemeClr>
                  </a:glow>
                </a:effectLst>
              </a:rPr>
              <a:t>8</a:t>
            </a:r>
            <a:r>
              <a:rPr lang="en-US" sz="2000" b="1" dirty="0">
                <a:effectLst>
                  <a:glow rad="228600">
                    <a:schemeClr val="accent1">
                      <a:satMod val="175000"/>
                      <a:alpha val="40000"/>
                    </a:schemeClr>
                  </a:glow>
                </a:effectLst>
              </a:rPr>
              <a:t>-Eta </a:t>
            </a:r>
            <a:r>
              <a:rPr lang="en-US" sz="2000" b="1" dirty="0" smtClean="0">
                <a:effectLst>
                  <a:glow rad="228600">
                    <a:schemeClr val="accent1">
                      <a:satMod val="175000"/>
                      <a:alpha val="40000"/>
                    </a:schemeClr>
                  </a:glow>
                </a:effectLst>
              </a:rPr>
              <a:t>toxin </a:t>
            </a:r>
            <a:r>
              <a:rPr lang="en-US" sz="2000" b="1" dirty="0" smtClean="0">
                <a:effectLst>
                  <a:glow rad="228600">
                    <a:schemeClr val="accent1">
                      <a:satMod val="175000"/>
                      <a:alpha val="40000"/>
                    </a:schemeClr>
                  </a:glow>
                </a:effectLst>
                <a:sym typeface="Symbol"/>
              </a:rPr>
              <a:t></a:t>
            </a:r>
            <a:endParaRPr lang="en-US" sz="2000" b="1" dirty="0">
              <a:effectLst>
                <a:glow rad="228600">
                  <a:schemeClr val="accent1">
                    <a:satMod val="175000"/>
                    <a:alpha val="40000"/>
                  </a:schemeClr>
                </a:glow>
              </a:effectLst>
            </a:endParaRPr>
          </a:p>
          <a:p>
            <a:pPr marL="0" indent="0">
              <a:buNone/>
            </a:pPr>
            <a:r>
              <a:rPr lang="en-US" sz="2000" b="1" dirty="0">
                <a:solidFill>
                  <a:srgbClr val="FFFF00"/>
                </a:solidFill>
                <a:effectLst>
                  <a:glow rad="228600">
                    <a:schemeClr val="accent1">
                      <a:satMod val="175000"/>
                      <a:alpha val="40000"/>
                    </a:schemeClr>
                  </a:glow>
                </a:effectLst>
              </a:rPr>
              <a:t>9</a:t>
            </a:r>
            <a:r>
              <a:rPr lang="en-US" sz="2000" b="1" dirty="0">
                <a:effectLst>
                  <a:glow rad="228600">
                    <a:schemeClr val="accent1">
                      <a:satMod val="175000"/>
                      <a:alpha val="40000"/>
                    </a:schemeClr>
                  </a:glow>
                </a:effectLst>
              </a:rPr>
              <a:t>-Kappa </a:t>
            </a:r>
            <a:r>
              <a:rPr lang="en-US" sz="2000" b="1" dirty="0" smtClean="0">
                <a:effectLst>
                  <a:glow rad="228600">
                    <a:schemeClr val="accent1">
                      <a:satMod val="175000"/>
                      <a:alpha val="40000"/>
                    </a:schemeClr>
                  </a:glow>
                </a:effectLst>
              </a:rPr>
              <a:t>toxin </a:t>
            </a:r>
            <a:r>
              <a:rPr lang="en-US" sz="2000" b="1" dirty="0" smtClean="0">
                <a:effectLst>
                  <a:glow rad="228600">
                    <a:schemeClr val="accent1">
                      <a:satMod val="175000"/>
                      <a:alpha val="40000"/>
                    </a:schemeClr>
                  </a:glow>
                </a:effectLst>
                <a:sym typeface="Symbol"/>
              </a:rPr>
              <a:t></a:t>
            </a:r>
            <a:endParaRPr lang="en-US" sz="2000" b="1" dirty="0">
              <a:effectLst>
                <a:glow rad="228600">
                  <a:schemeClr val="accent1">
                    <a:satMod val="175000"/>
                    <a:alpha val="40000"/>
                  </a:schemeClr>
                </a:glow>
              </a:effectLst>
            </a:endParaRPr>
          </a:p>
          <a:p>
            <a:pPr marL="0" indent="0">
              <a:buNone/>
            </a:pPr>
            <a:r>
              <a:rPr lang="en-US" sz="2000" b="1" dirty="0">
                <a:solidFill>
                  <a:srgbClr val="FFFF00"/>
                </a:solidFill>
                <a:effectLst>
                  <a:glow rad="228600">
                    <a:schemeClr val="accent1">
                      <a:satMod val="175000"/>
                      <a:alpha val="40000"/>
                    </a:schemeClr>
                  </a:glow>
                </a:effectLst>
              </a:rPr>
              <a:t>10</a:t>
            </a:r>
            <a:r>
              <a:rPr lang="en-US" sz="2000" b="1" dirty="0">
                <a:effectLst>
                  <a:glow rad="228600">
                    <a:schemeClr val="accent1">
                      <a:satMod val="175000"/>
                      <a:alpha val="40000"/>
                    </a:schemeClr>
                  </a:glow>
                </a:effectLst>
              </a:rPr>
              <a:t>-Lambda </a:t>
            </a:r>
            <a:r>
              <a:rPr lang="en-US" sz="2000" b="1" dirty="0" smtClean="0">
                <a:effectLst>
                  <a:glow rad="228600">
                    <a:schemeClr val="accent1">
                      <a:satMod val="175000"/>
                      <a:alpha val="40000"/>
                    </a:schemeClr>
                  </a:glow>
                </a:effectLst>
              </a:rPr>
              <a:t>toxin </a:t>
            </a:r>
            <a:r>
              <a:rPr lang="en-US" sz="2000" b="1" dirty="0" smtClean="0">
                <a:effectLst>
                  <a:glow rad="228600">
                    <a:schemeClr val="accent1">
                      <a:satMod val="175000"/>
                      <a:alpha val="40000"/>
                    </a:schemeClr>
                  </a:glow>
                </a:effectLst>
                <a:sym typeface="Symbol"/>
              </a:rPr>
              <a:t></a:t>
            </a:r>
            <a:endParaRPr lang="en-US" sz="2000" b="1" dirty="0">
              <a:effectLst>
                <a:glow rad="228600">
                  <a:schemeClr val="accent1">
                    <a:satMod val="175000"/>
                    <a:alpha val="40000"/>
                  </a:schemeClr>
                </a:glow>
              </a:effectLst>
            </a:endParaRPr>
          </a:p>
          <a:p>
            <a:pPr marL="0" indent="0">
              <a:buNone/>
            </a:pPr>
            <a:r>
              <a:rPr lang="en-US" sz="2000" b="1" dirty="0">
                <a:solidFill>
                  <a:srgbClr val="FFFF00"/>
                </a:solidFill>
                <a:effectLst>
                  <a:glow rad="228600">
                    <a:schemeClr val="accent1">
                      <a:satMod val="175000"/>
                      <a:alpha val="40000"/>
                    </a:schemeClr>
                  </a:glow>
                </a:effectLst>
              </a:rPr>
              <a:t>11</a:t>
            </a:r>
            <a:r>
              <a:rPr lang="en-US" sz="2000" b="1" dirty="0">
                <a:effectLst>
                  <a:glow rad="228600">
                    <a:schemeClr val="accent1">
                      <a:satMod val="175000"/>
                      <a:alpha val="40000"/>
                    </a:schemeClr>
                  </a:glow>
                </a:effectLst>
              </a:rPr>
              <a:t>-Mu </a:t>
            </a:r>
            <a:r>
              <a:rPr lang="en-US" sz="2000" b="1" dirty="0" smtClean="0">
                <a:effectLst>
                  <a:glow rad="228600">
                    <a:schemeClr val="accent1">
                      <a:satMod val="175000"/>
                      <a:alpha val="40000"/>
                    </a:schemeClr>
                  </a:glow>
                </a:effectLst>
              </a:rPr>
              <a:t>toxin </a:t>
            </a:r>
            <a:r>
              <a:rPr lang="en-US" sz="2000" b="1" dirty="0" smtClean="0">
                <a:effectLst>
                  <a:glow rad="228600">
                    <a:schemeClr val="accent1">
                      <a:satMod val="175000"/>
                      <a:alpha val="40000"/>
                    </a:schemeClr>
                  </a:glow>
                </a:effectLst>
                <a:sym typeface="Symbol"/>
              </a:rPr>
              <a:t></a:t>
            </a:r>
            <a:endParaRPr lang="en-US" sz="2000" b="1" dirty="0">
              <a:effectLst>
                <a:glow rad="228600">
                  <a:schemeClr val="accent1">
                    <a:satMod val="175000"/>
                    <a:alpha val="40000"/>
                  </a:schemeClr>
                </a:glow>
              </a:effectLst>
            </a:endParaRPr>
          </a:p>
          <a:p>
            <a:pPr marL="0" indent="0">
              <a:buNone/>
            </a:pPr>
            <a:r>
              <a:rPr lang="en-US" sz="2000" b="1" dirty="0">
                <a:solidFill>
                  <a:srgbClr val="FFFF00"/>
                </a:solidFill>
                <a:effectLst>
                  <a:glow rad="228600">
                    <a:schemeClr val="accent1">
                      <a:satMod val="175000"/>
                      <a:alpha val="40000"/>
                    </a:schemeClr>
                  </a:glow>
                </a:effectLst>
              </a:rPr>
              <a:t>12</a:t>
            </a:r>
            <a:r>
              <a:rPr lang="en-US" sz="2000" b="1" dirty="0">
                <a:effectLst>
                  <a:glow rad="228600">
                    <a:schemeClr val="accent1">
                      <a:satMod val="175000"/>
                      <a:alpha val="40000"/>
                    </a:schemeClr>
                  </a:glow>
                </a:effectLst>
              </a:rPr>
              <a:t>-Nu </a:t>
            </a:r>
            <a:r>
              <a:rPr lang="en-US" sz="2000" b="1" dirty="0" smtClean="0">
                <a:effectLst>
                  <a:glow rad="228600">
                    <a:schemeClr val="accent1">
                      <a:satMod val="175000"/>
                      <a:alpha val="40000"/>
                    </a:schemeClr>
                  </a:glow>
                </a:effectLst>
              </a:rPr>
              <a:t>toxin </a:t>
            </a:r>
            <a:r>
              <a:rPr lang="en-US" sz="2000" b="1" dirty="0" smtClean="0">
                <a:effectLst>
                  <a:glow rad="228600">
                    <a:schemeClr val="accent1">
                      <a:satMod val="175000"/>
                      <a:alpha val="40000"/>
                    </a:schemeClr>
                  </a:glow>
                </a:effectLst>
                <a:sym typeface="Symbol"/>
              </a:rPr>
              <a:t></a:t>
            </a:r>
            <a:r>
              <a:rPr lang="en-US" sz="2000" b="1" dirty="0">
                <a:effectLst>
                  <a:glow rad="228600">
                    <a:schemeClr val="accent1">
                      <a:satMod val="175000"/>
                      <a:alpha val="40000"/>
                    </a:schemeClr>
                  </a:glow>
                </a:effectLst>
              </a:rPr>
              <a:t>r</a:t>
            </a:r>
          </a:p>
          <a:p>
            <a:pPr marL="0" indent="0">
              <a:buNone/>
            </a:pPr>
            <a:r>
              <a:rPr lang="en-US" sz="2000" b="1" dirty="0">
                <a:solidFill>
                  <a:srgbClr val="FFFF00"/>
                </a:solidFill>
                <a:effectLst>
                  <a:glow rad="228600">
                    <a:schemeClr val="accent1">
                      <a:satMod val="175000"/>
                      <a:alpha val="40000"/>
                    </a:schemeClr>
                  </a:glow>
                </a:effectLst>
              </a:rPr>
              <a:t>13</a:t>
            </a:r>
            <a:r>
              <a:rPr lang="en-US" sz="2000" b="1" dirty="0">
                <a:effectLst>
                  <a:glow rad="228600">
                    <a:schemeClr val="accent1">
                      <a:satMod val="175000"/>
                      <a:alpha val="40000"/>
                    </a:schemeClr>
                  </a:glow>
                </a:effectLst>
              </a:rPr>
              <a:t>-Bursting </a:t>
            </a:r>
            <a:r>
              <a:rPr lang="en-US" sz="2000" b="1" dirty="0" smtClean="0">
                <a:effectLst>
                  <a:glow rad="228600">
                    <a:schemeClr val="accent1">
                      <a:satMod val="175000"/>
                      <a:alpha val="40000"/>
                    </a:schemeClr>
                  </a:glow>
                </a:effectLst>
              </a:rPr>
              <a:t>factor</a:t>
            </a:r>
            <a:endParaRPr lang="en-US" sz="2000" b="1" dirty="0">
              <a:effectLst>
                <a:glow rad="228600">
                  <a:schemeClr val="accent1">
                    <a:satMod val="175000"/>
                    <a:alpha val="40000"/>
                  </a:schemeClr>
                </a:glow>
              </a:effectLst>
            </a:endParaRPr>
          </a:p>
        </p:txBody>
      </p:sp>
      <p:sp>
        <p:nvSpPr>
          <p:cNvPr id="4" name="عنوان 1"/>
          <p:cNvSpPr txBox="1">
            <a:spLocks/>
          </p:cNvSpPr>
          <p:nvPr/>
        </p:nvSpPr>
        <p:spPr>
          <a:xfrm>
            <a:off x="40476" y="134144"/>
            <a:ext cx="9036496" cy="990600"/>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lnSpc>
                <a:spcPct val="150000"/>
              </a:lnSpc>
            </a:pPr>
            <a:r>
              <a:rPr lang="en-US" sz="2000" dirty="0" smtClean="0">
                <a:solidFill>
                  <a:srgbClr val="FFFF00"/>
                </a:solidFill>
                <a:effectLst>
                  <a:glow rad="228600">
                    <a:srgbClr val="9B2D1F">
                      <a:satMod val="175000"/>
                      <a:alpha val="40000"/>
                    </a:srgbClr>
                  </a:glow>
                </a:effectLst>
                <a:latin typeface="Segoe UI Semibold" pitchFamily="34" charset="0"/>
              </a:rPr>
              <a:t>There  are  more  than 12  toxins  and enzymes  formed  by  different  strains  of </a:t>
            </a:r>
            <a:r>
              <a:rPr lang="en-US" sz="2000" i="1" dirty="0" smtClean="0">
                <a:solidFill>
                  <a:srgbClr val="FFFF00"/>
                </a:solidFill>
                <a:effectLst>
                  <a:glow rad="228600">
                    <a:srgbClr val="9B2D1F">
                      <a:satMod val="175000"/>
                      <a:alpha val="40000"/>
                    </a:srgbClr>
                  </a:glow>
                </a:effectLst>
                <a:latin typeface="Segoe UI Semibold" pitchFamily="34" charset="0"/>
              </a:rPr>
              <a:t>Clos. per.  </a:t>
            </a:r>
            <a:r>
              <a:rPr lang="en-US" sz="2000" dirty="0" smtClean="0">
                <a:solidFill>
                  <a:srgbClr val="FFFF00"/>
                </a:solidFill>
                <a:effectLst>
                  <a:glow rad="228600">
                    <a:srgbClr val="9B2D1F">
                      <a:satMod val="175000"/>
                      <a:alpha val="40000"/>
                    </a:srgbClr>
                  </a:glow>
                </a:effectLst>
                <a:latin typeface="Segoe UI Semibold" pitchFamily="34" charset="0"/>
              </a:rPr>
              <a:t>The amount   of  these   varies  With  the different   types.</a:t>
            </a:r>
            <a:endParaRPr lang="en-US" sz="2000" dirty="0">
              <a:solidFill>
                <a:srgbClr val="FFFF00"/>
              </a:solidFill>
              <a:effectLst>
                <a:glow rad="228600">
                  <a:srgbClr val="9B2D1F">
                    <a:satMod val="175000"/>
                    <a:alpha val="40000"/>
                  </a:srgbClr>
                </a:glow>
              </a:effectLst>
              <a:latin typeface="Segoe UI Semibold" pitchFamily="34" charset="0"/>
            </a:endParaRPr>
          </a:p>
        </p:txBody>
      </p:sp>
      <p:sp>
        <p:nvSpPr>
          <p:cNvPr id="6" name="عنوان 1"/>
          <p:cNvSpPr txBox="1">
            <a:spLocks/>
          </p:cNvSpPr>
          <p:nvPr/>
        </p:nvSpPr>
        <p:spPr>
          <a:xfrm>
            <a:off x="4311610" y="2132856"/>
            <a:ext cx="2592288" cy="556008"/>
          </a:xfrm>
          <a:prstGeom prst="rect">
            <a:avLst/>
          </a:prstGeom>
          <a:ln/>
        </p:spPr>
        <p:style>
          <a:lnRef idx="0">
            <a:schemeClr val="accent1"/>
          </a:lnRef>
          <a:fillRef idx="3">
            <a:schemeClr val="accent1"/>
          </a:fillRef>
          <a:effectRef idx="3">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lnSpc>
                <a:spcPct val="150000"/>
              </a:lnSpc>
            </a:pPr>
            <a:r>
              <a:rPr lang="en-US" sz="2000" b="1" spc="70" dirty="0">
                <a:solidFill>
                  <a:srgbClr val="FFFF00"/>
                </a:solidFill>
                <a:effectLst>
                  <a:glow rad="228600">
                    <a:srgbClr val="A28E6A">
                      <a:satMod val="175000"/>
                      <a:alpha val="40000"/>
                    </a:srgbClr>
                  </a:glow>
                </a:effectLst>
                <a:latin typeface="Cambria"/>
                <a:ea typeface="Times New Roman"/>
                <a:cs typeface="Times New Roman"/>
              </a:rPr>
              <a:t>Major toxins </a:t>
            </a:r>
            <a:endParaRPr lang="en-US" sz="2000" dirty="0">
              <a:solidFill>
                <a:srgbClr val="FFFF00"/>
              </a:solidFill>
              <a:effectLst>
                <a:glow rad="228600">
                  <a:srgbClr val="A28E6A">
                    <a:satMod val="175000"/>
                    <a:alpha val="40000"/>
                  </a:srgbClr>
                </a:glow>
              </a:effectLst>
              <a:latin typeface="Segoe UI Semibold" pitchFamily="34" charset="0"/>
            </a:endParaRPr>
          </a:p>
        </p:txBody>
      </p:sp>
      <p:sp>
        <p:nvSpPr>
          <p:cNvPr id="7" name="عنوان 1"/>
          <p:cNvSpPr txBox="1">
            <a:spLocks/>
          </p:cNvSpPr>
          <p:nvPr/>
        </p:nvSpPr>
        <p:spPr>
          <a:xfrm>
            <a:off x="4311610" y="4365104"/>
            <a:ext cx="2592288" cy="556008"/>
          </a:xfrm>
          <a:prstGeom prst="rect">
            <a:avLst/>
          </a:prstGeom>
          <a:ln/>
        </p:spPr>
        <p:style>
          <a:lnRef idx="0">
            <a:schemeClr val="accent1"/>
          </a:lnRef>
          <a:fillRef idx="3">
            <a:schemeClr val="accent1"/>
          </a:fillRef>
          <a:effectRef idx="3">
            <a:schemeClr val="accent1"/>
          </a:effectRef>
          <a:fontRef idx="minor">
            <a:schemeClr val="lt1"/>
          </a:fontRef>
        </p:style>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lnSpc>
                <a:spcPct val="150000"/>
              </a:lnSpc>
            </a:pPr>
            <a:r>
              <a:rPr lang="en-US" sz="2000" b="1" spc="70" dirty="0" smtClean="0">
                <a:solidFill>
                  <a:srgbClr val="FFFF00"/>
                </a:solidFill>
                <a:effectLst>
                  <a:glow rad="228600">
                    <a:srgbClr val="A28E6A">
                      <a:satMod val="175000"/>
                      <a:alpha val="40000"/>
                    </a:srgbClr>
                  </a:glow>
                </a:effectLst>
                <a:latin typeface="Cambria"/>
                <a:ea typeface="Times New Roman"/>
                <a:cs typeface="Times New Roman"/>
              </a:rPr>
              <a:t>Minor </a:t>
            </a:r>
            <a:r>
              <a:rPr lang="en-US" sz="2000" b="1" spc="70" dirty="0">
                <a:solidFill>
                  <a:srgbClr val="FFFF00"/>
                </a:solidFill>
                <a:effectLst>
                  <a:glow rad="228600">
                    <a:srgbClr val="A28E6A">
                      <a:satMod val="175000"/>
                      <a:alpha val="40000"/>
                    </a:srgbClr>
                  </a:glow>
                </a:effectLst>
                <a:latin typeface="Cambria"/>
                <a:ea typeface="Times New Roman"/>
                <a:cs typeface="Times New Roman"/>
              </a:rPr>
              <a:t>toxins </a:t>
            </a:r>
            <a:endParaRPr lang="en-US" sz="2000" dirty="0">
              <a:solidFill>
                <a:srgbClr val="FFFF00"/>
              </a:solidFill>
              <a:effectLst>
                <a:glow rad="228600">
                  <a:srgbClr val="A28E6A">
                    <a:satMod val="175000"/>
                    <a:alpha val="40000"/>
                  </a:srgbClr>
                </a:glow>
              </a:effectLst>
              <a:latin typeface="Segoe UI Semibold" pitchFamily="34" charset="0"/>
            </a:endParaRPr>
          </a:p>
        </p:txBody>
      </p:sp>
    </p:spTree>
    <p:extLst>
      <p:ext uri="{BB962C8B-B14F-4D97-AF65-F5344CB8AC3E}">
        <p14:creationId xmlns:p14="http://schemas.microsoft.com/office/powerpoint/2010/main" val="3425297835"/>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1000"/>
                                        <p:tgtEl>
                                          <p:spTgt spid="3">
                                            <p:txEl>
                                              <p:pRg st="1" end="1"/>
                                            </p:txEl>
                                          </p:spTgt>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1000"/>
                                        <p:tgtEl>
                                          <p:spTgt spid="3">
                                            <p:txEl>
                                              <p:pRg st="2" end="2"/>
                                            </p:txEl>
                                          </p:spTgt>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1000"/>
                                        <p:tgtEl>
                                          <p:spTgt spid="3">
                                            <p:txEl>
                                              <p:pRg st="3" end="3"/>
                                            </p:txEl>
                                          </p:spTgt>
                                        </p:tgtEl>
                                      </p:cBhvr>
                                    </p:animEffect>
                                  </p:childTnLst>
                                </p:cTn>
                              </p:par>
                            </p:childTnLst>
                          </p:cTn>
                        </p:par>
                        <p:par>
                          <p:cTn id="20" fill="hold">
                            <p:stCondLst>
                              <p:cond delay="4000"/>
                            </p:stCondLst>
                            <p:childTnLst>
                              <p:par>
                                <p:cTn id="21" presetID="22" presetClass="entr" presetSubtype="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1000"/>
                                        <p:tgtEl>
                                          <p:spTgt spid="3">
                                            <p:txEl>
                                              <p:pRg st="4" end="4"/>
                                            </p:txEl>
                                          </p:spTgt>
                                        </p:tgtEl>
                                      </p:cBhvr>
                                    </p:animEffect>
                                  </p:childTnLst>
                                </p:cTn>
                              </p:par>
                            </p:childTnLst>
                          </p:cTn>
                        </p:par>
                        <p:par>
                          <p:cTn id="24" fill="hold">
                            <p:stCondLst>
                              <p:cond delay="5000"/>
                            </p:stCondLst>
                            <p:childTnLst>
                              <p:par>
                                <p:cTn id="25" presetID="49" presetClass="entr" presetSubtype="0" decel="100000" fill="hold" grpId="0" nodeType="afterEffect">
                                  <p:stCondLst>
                                    <p:cond delay="0"/>
                                  </p:stCondLst>
                                  <p:childTnLst>
                                    <p:set>
                                      <p:cBhvr>
                                        <p:cTn id="26" dur="1" fill="hold">
                                          <p:stCondLst>
                                            <p:cond delay="0"/>
                                          </p:stCondLst>
                                        </p:cTn>
                                        <p:tgtEl>
                                          <p:spTgt spid="6">
                                            <p:bg/>
                                          </p:spTgt>
                                        </p:tgtEl>
                                        <p:attrNameLst>
                                          <p:attrName>style.visibility</p:attrName>
                                        </p:attrNameLst>
                                      </p:cBhvr>
                                      <p:to>
                                        <p:strVal val="visible"/>
                                      </p:to>
                                    </p:set>
                                    <p:anim calcmode="lin" valueType="num">
                                      <p:cBhvr>
                                        <p:cTn id="27" dur="1000" fill="hold"/>
                                        <p:tgtEl>
                                          <p:spTgt spid="6">
                                            <p:bg/>
                                          </p:spTgt>
                                        </p:tgtEl>
                                        <p:attrNameLst>
                                          <p:attrName>ppt_w</p:attrName>
                                        </p:attrNameLst>
                                      </p:cBhvr>
                                      <p:tavLst>
                                        <p:tav tm="0">
                                          <p:val>
                                            <p:fltVal val="0"/>
                                          </p:val>
                                        </p:tav>
                                        <p:tav tm="100000">
                                          <p:val>
                                            <p:strVal val="#ppt_w"/>
                                          </p:val>
                                        </p:tav>
                                      </p:tavLst>
                                    </p:anim>
                                    <p:anim calcmode="lin" valueType="num">
                                      <p:cBhvr>
                                        <p:cTn id="28" dur="1000" fill="hold"/>
                                        <p:tgtEl>
                                          <p:spTgt spid="6">
                                            <p:bg/>
                                          </p:spTgt>
                                        </p:tgtEl>
                                        <p:attrNameLst>
                                          <p:attrName>ppt_h</p:attrName>
                                        </p:attrNameLst>
                                      </p:cBhvr>
                                      <p:tavLst>
                                        <p:tav tm="0">
                                          <p:val>
                                            <p:fltVal val="0"/>
                                          </p:val>
                                        </p:tav>
                                        <p:tav tm="100000">
                                          <p:val>
                                            <p:strVal val="#ppt_h"/>
                                          </p:val>
                                        </p:tav>
                                      </p:tavLst>
                                    </p:anim>
                                    <p:anim calcmode="lin" valueType="num">
                                      <p:cBhvr>
                                        <p:cTn id="29" dur="1000" fill="hold"/>
                                        <p:tgtEl>
                                          <p:spTgt spid="6">
                                            <p:bg/>
                                          </p:spTgt>
                                        </p:tgtEl>
                                        <p:attrNameLst>
                                          <p:attrName>style.rotation</p:attrName>
                                        </p:attrNameLst>
                                      </p:cBhvr>
                                      <p:tavLst>
                                        <p:tav tm="0">
                                          <p:val>
                                            <p:fltVal val="360"/>
                                          </p:val>
                                        </p:tav>
                                        <p:tav tm="100000">
                                          <p:val>
                                            <p:fltVal val="0"/>
                                          </p:val>
                                        </p:tav>
                                      </p:tavLst>
                                    </p:anim>
                                    <p:animEffect transition="in" filter="fade">
                                      <p:cBhvr>
                                        <p:cTn id="30" dur="1000"/>
                                        <p:tgtEl>
                                          <p:spTgt spid="6">
                                            <p:bg/>
                                          </p:spTgt>
                                        </p:tgtEl>
                                      </p:cBhvr>
                                    </p:animEffect>
                                  </p:childTnLst>
                                </p:cTn>
                              </p:par>
                            </p:childTnLst>
                          </p:cTn>
                        </p:par>
                        <p:par>
                          <p:cTn id="31" fill="hold">
                            <p:stCondLst>
                              <p:cond delay="6000"/>
                            </p:stCondLst>
                            <p:childTnLst>
                              <p:par>
                                <p:cTn id="32" presetID="49" presetClass="entr" presetSubtype="0" decel="100000" fill="hold" grpId="0" nodeType="after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 calcmode="lin" valueType="num">
                                      <p:cBhvr>
                                        <p:cTn id="3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6" dur="10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37" dur="1000"/>
                                        <p:tgtEl>
                                          <p:spTgt spid="6">
                                            <p:txEl>
                                              <p:pRg st="0" end="0"/>
                                            </p:txEl>
                                          </p:spTgt>
                                        </p:tgtEl>
                                      </p:cBhvr>
                                    </p:animEffect>
                                  </p:childTnLst>
                                </p:cTn>
                              </p:par>
                            </p:childTnLst>
                          </p:cTn>
                        </p:par>
                        <p:par>
                          <p:cTn id="38" fill="hold">
                            <p:stCondLst>
                              <p:cond delay="7000"/>
                            </p:stCondLst>
                            <p:childTnLst>
                              <p:par>
                                <p:cTn id="39" presetID="22" presetClass="entr" presetSubtype="1" fill="hold"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up)">
                                      <p:cBhvr>
                                        <p:cTn id="41" dur="1000"/>
                                        <p:tgtEl>
                                          <p:spTgt spid="3">
                                            <p:txEl>
                                              <p:pRg st="6" end="6"/>
                                            </p:txEl>
                                          </p:spTgt>
                                        </p:tgtEl>
                                      </p:cBhvr>
                                    </p:animEffect>
                                  </p:childTnLst>
                                </p:cTn>
                              </p:par>
                            </p:childTnLst>
                          </p:cTn>
                        </p:par>
                        <p:par>
                          <p:cTn id="42" fill="hold">
                            <p:stCondLst>
                              <p:cond delay="8000"/>
                            </p:stCondLst>
                            <p:childTnLst>
                              <p:par>
                                <p:cTn id="43" presetID="22" presetClass="entr" presetSubtype="1" fill="hold"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wipe(up)">
                                      <p:cBhvr>
                                        <p:cTn id="45" dur="1000"/>
                                        <p:tgtEl>
                                          <p:spTgt spid="3">
                                            <p:txEl>
                                              <p:pRg st="7" end="7"/>
                                            </p:txEl>
                                          </p:spTgt>
                                        </p:tgtEl>
                                      </p:cBhvr>
                                    </p:animEffect>
                                  </p:childTnLst>
                                </p:cTn>
                              </p:par>
                            </p:childTnLst>
                          </p:cTn>
                        </p:par>
                        <p:par>
                          <p:cTn id="46" fill="hold">
                            <p:stCondLst>
                              <p:cond delay="9000"/>
                            </p:stCondLst>
                            <p:childTnLst>
                              <p:par>
                                <p:cTn id="47" presetID="22" presetClass="entr" presetSubtype="1" fill="hold"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wipe(up)">
                                      <p:cBhvr>
                                        <p:cTn id="49" dur="1000"/>
                                        <p:tgtEl>
                                          <p:spTgt spid="3">
                                            <p:txEl>
                                              <p:pRg st="8" end="8"/>
                                            </p:txEl>
                                          </p:spTgt>
                                        </p:tgtEl>
                                      </p:cBhvr>
                                    </p:animEffect>
                                  </p:childTnLst>
                                </p:cTn>
                              </p:par>
                            </p:childTnLst>
                          </p:cTn>
                        </p:par>
                        <p:par>
                          <p:cTn id="50" fill="hold">
                            <p:stCondLst>
                              <p:cond delay="10000"/>
                            </p:stCondLst>
                            <p:childTnLst>
                              <p:par>
                                <p:cTn id="51" presetID="22" presetClass="entr" presetSubtype="1" fill="hold" nodeType="after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wipe(up)">
                                      <p:cBhvr>
                                        <p:cTn id="53" dur="1000"/>
                                        <p:tgtEl>
                                          <p:spTgt spid="3">
                                            <p:txEl>
                                              <p:pRg st="9" end="9"/>
                                            </p:txEl>
                                          </p:spTgt>
                                        </p:tgtEl>
                                      </p:cBhvr>
                                    </p:animEffect>
                                  </p:childTnLst>
                                </p:cTn>
                              </p:par>
                            </p:childTnLst>
                          </p:cTn>
                        </p:par>
                        <p:par>
                          <p:cTn id="54" fill="hold">
                            <p:stCondLst>
                              <p:cond delay="11000"/>
                            </p:stCondLst>
                            <p:childTnLst>
                              <p:par>
                                <p:cTn id="55" presetID="22" presetClass="entr" presetSubtype="1" fill="hold"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up)">
                                      <p:cBhvr>
                                        <p:cTn id="57" dur="1000"/>
                                        <p:tgtEl>
                                          <p:spTgt spid="3">
                                            <p:txEl>
                                              <p:pRg st="10" end="10"/>
                                            </p:txEl>
                                          </p:spTgt>
                                        </p:tgtEl>
                                      </p:cBhvr>
                                    </p:animEffect>
                                  </p:childTnLst>
                                </p:cTn>
                              </p:par>
                            </p:childTnLst>
                          </p:cTn>
                        </p:par>
                        <p:par>
                          <p:cTn id="58" fill="hold">
                            <p:stCondLst>
                              <p:cond delay="12000"/>
                            </p:stCondLst>
                            <p:childTnLst>
                              <p:par>
                                <p:cTn id="59" presetID="22" presetClass="entr" presetSubtype="1" fill="hold" nodeType="after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wipe(up)">
                                      <p:cBhvr>
                                        <p:cTn id="61" dur="1000"/>
                                        <p:tgtEl>
                                          <p:spTgt spid="3">
                                            <p:txEl>
                                              <p:pRg st="11" end="11"/>
                                            </p:txEl>
                                          </p:spTgt>
                                        </p:tgtEl>
                                      </p:cBhvr>
                                    </p:animEffect>
                                  </p:childTnLst>
                                </p:cTn>
                              </p:par>
                            </p:childTnLst>
                          </p:cTn>
                        </p:par>
                        <p:par>
                          <p:cTn id="62" fill="hold">
                            <p:stCondLst>
                              <p:cond delay="13000"/>
                            </p:stCondLst>
                            <p:childTnLst>
                              <p:par>
                                <p:cTn id="63" presetID="22" presetClass="entr" presetSubtype="1" fill="hold" nodeType="after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Effect transition="in" filter="wipe(up)">
                                      <p:cBhvr>
                                        <p:cTn id="65" dur="1000"/>
                                        <p:tgtEl>
                                          <p:spTgt spid="3">
                                            <p:txEl>
                                              <p:pRg st="12" end="12"/>
                                            </p:txEl>
                                          </p:spTgt>
                                        </p:tgtEl>
                                      </p:cBhvr>
                                    </p:animEffect>
                                  </p:childTnLst>
                                </p:cTn>
                              </p:par>
                            </p:childTnLst>
                          </p:cTn>
                        </p:par>
                        <p:par>
                          <p:cTn id="66" fill="hold">
                            <p:stCondLst>
                              <p:cond delay="14000"/>
                            </p:stCondLst>
                            <p:childTnLst>
                              <p:par>
                                <p:cTn id="67" presetID="22" presetClass="entr" presetSubtype="1" fill="hold" nodeType="after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animEffect transition="in" filter="wipe(up)">
                                      <p:cBhvr>
                                        <p:cTn id="69" dur="1000"/>
                                        <p:tgtEl>
                                          <p:spTgt spid="3">
                                            <p:txEl>
                                              <p:pRg st="13" end="13"/>
                                            </p:txEl>
                                          </p:spTgt>
                                        </p:tgtEl>
                                      </p:cBhvr>
                                    </p:animEffect>
                                  </p:childTnLst>
                                </p:cTn>
                              </p:par>
                            </p:childTnLst>
                          </p:cTn>
                        </p:par>
                        <p:par>
                          <p:cTn id="70" fill="hold">
                            <p:stCondLst>
                              <p:cond delay="15000"/>
                            </p:stCondLst>
                            <p:childTnLst>
                              <p:par>
                                <p:cTn id="71" presetID="22" presetClass="entr" presetSubtype="1" fill="hold" nodeType="afterEffect">
                                  <p:stCondLst>
                                    <p:cond delay="0"/>
                                  </p:stCondLst>
                                  <p:childTnLst>
                                    <p:set>
                                      <p:cBhvr>
                                        <p:cTn id="72" dur="1" fill="hold">
                                          <p:stCondLst>
                                            <p:cond delay="0"/>
                                          </p:stCondLst>
                                        </p:cTn>
                                        <p:tgtEl>
                                          <p:spTgt spid="3">
                                            <p:txEl>
                                              <p:pRg st="14" end="14"/>
                                            </p:txEl>
                                          </p:spTgt>
                                        </p:tgtEl>
                                        <p:attrNameLst>
                                          <p:attrName>style.visibility</p:attrName>
                                        </p:attrNameLst>
                                      </p:cBhvr>
                                      <p:to>
                                        <p:strVal val="visible"/>
                                      </p:to>
                                    </p:set>
                                    <p:animEffect transition="in" filter="wipe(up)">
                                      <p:cBhvr>
                                        <p:cTn id="73" dur="1000"/>
                                        <p:tgtEl>
                                          <p:spTgt spid="3">
                                            <p:txEl>
                                              <p:pRg st="14" end="14"/>
                                            </p:txEl>
                                          </p:spTgt>
                                        </p:tgtEl>
                                      </p:cBhvr>
                                    </p:animEffect>
                                  </p:childTnLst>
                                </p:cTn>
                              </p:par>
                            </p:childTnLst>
                          </p:cTn>
                        </p:par>
                        <p:par>
                          <p:cTn id="74" fill="hold">
                            <p:stCondLst>
                              <p:cond delay="16000"/>
                            </p:stCondLst>
                            <p:childTnLst>
                              <p:par>
                                <p:cTn id="75" presetID="49" presetClass="entr" presetSubtype="0" decel="100000" fill="hold" grpId="0" nodeType="afterEffect">
                                  <p:stCondLst>
                                    <p:cond delay="0"/>
                                  </p:stCondLst>
                                  <p:childTnLst>
                                    <p:set>
                                      <p:cBhvr>
                                        <p:cTn id="76" dur="1" fill="hold">
                                          <p:stCondLst>
                                            <p:cond delay="0"/>
                                          </p:stCondLst>
                                        </p:cTn>
                                        <p:tgtEl>
                                          <p:spTgt spid="7">
                                            <p:bg/>
                                          </p:spTgt>
                                        </p:tgtEl>
                                        <p:attrNameLst>
                                          <p:attrName>style.visibility</p:attrName>
                                        </p:attrNameLst>
                                      </p:cBhvr>
                                      <p:to>
                                        <p:strVal val="visible"/>
                                      </p:to>
                                    </p:set>
                                    <p:anim calcmode="lin" valueType="num">
                                      <p:cBhvr>
                                        <p:cTn id="77" dur="1000" fill="hold"/>
                                        <p:tgtEl>
                                          <p:spTgt spid="7">
                                            <p:bg/>
                                          </p:spTgt>
                                        </p:tgtEl>
                                        <p:attrNameLst>
                                          <p:attrName>ppt_w</p:attrName>
                                        </p:attrNameLst>
                                      </p:cBhvr>
                                      <p:tavLst>
                                        <p:tav tm="0">
                                          <p:val>
                                            <p:fltVal val="0"/>
                                          </p:val>
                                        </p:tav>
                                        <p:tav tm="100000">
                                          <p:val>
                                            <p:strVal val="#ppt_w"/>
                                          </p:val>
                                        </p:tav>
                                      </p:tavLst>
                                    </p:anim>
                                    <p:anim calcmode="lin" valueType="num">
                                      <p:cBhvr>
                                        <p:cTn id="78" dur="1000" fill="hold"/>
                                        <p:tgtEl>
                                          <p:spTgt spid="7">
                                            <p:bg/>
                                          </p:spTgt>
                                        </p:tgtEl>
                                        <p:attrNameLst>
                                          <p:attrName>ppt_h</p:attrName>
                                        </p:attrNameLst>
                                      </p:cBhvr>
                                      <p:tavLst>
                                        <p:tav tm="0">
                                          <p:val>
                                            <p:fltVal val="0"/>
                                          </p:val>
                                        </p:tav>
                                        <p:tav tm="100000">
                                          <p:val>
                                            <p:strVal val="#ppt_h"/>
                                          </p:val>
                                        </p:tav>
                                      </p:tavLst>
                                    </p:anim>
                                    <p:anim calcmode="lin" valueType="num">
                                      <p:cBhvr>
                                        <p:cTn id="79" dur="1000" fill="hold"/>
                                        <p:tgtEl>
                                          <p:spTgt spid="7">
                                            <p:bg/>
                                          </p:spTgt>
                                        </p:tgtEl>
                                        <p:attrNameLst>
                                          <p:attrName>style.rotation</p:attrName>
                                        </p:attrNameLst>
                                      </p:cBhvr>
                                      <p:tavLst>
                                        <p:tav tm="0">
                                          <p:val>
                                            <p:fltVal val="360"/>
                                          </p:val>
                                        </p:tav>
                                        <p:tav tm="100000">
                                          <p:val>
                                            <p:fltVal val="0"/>
                                          </p:val>
                                        </p:tav>
                                      </p:tavLst>
                                    </p:anim>
                                    <p:animEffect transition="in" filter="fade">
                                      <p:cBhvr>
                                        <p:cTn id="80" dur="1000"/>
                                        <p:tgtEl>
                                          <p:spTgt spid="7">
                                            <p:bg/>
                                          </p:spTgt>
                                        </p:tgtEl>
                                      </p:cBhvr>
                                    </p:animEffect>
                                  </p:childTnLst>
                                </p:cTn>
                              </p:par>
                            </p:childTnLst>
                          </p:cTn>
                        </p:par>
                        <p:par>
                          <p:cTn id="81" fill="hold">
                            <p:stCondLst>
                              <p:cond delay="17000"/>
                            </p:stCondLst>
                            <p:childTnLst>
                              <p:par>
                                <p:cTn id="82" presetID="49" presetClass="entr" presetSubtype="0" decel="100000" fill="hold" grpId="0" nodeType="afterEffect">
                                  <p:stCondLst>
                                    <p:cond delay="0"/>
                                  </p:stCondLst>
                                  <p:childTnLst>
                                    <p:set>
                                      <p:cBhvr>
                                        <p:cTn id="83" dur="1" fill="hold">
                                          <p:stCondLst>
                                            <p:cond delay="0"/>
                                          </p:stCondLst>
                                        </p:cTn>
                                        <p:tgtEl>
                                          <p:spTgt spid="7">
                                            <p:txEl>
                                              <p:pRg st="0" end="0"/>
                                            </p:txEl>
                                          </p:spTgt>
                                        </p:tgtEl>
                                        <p:attrNameLst>
                                          <p:attrName>style.visibility</p:attrName>
                                        </p:attrNameLst>
                                      </p:cBhvr>
                                      <p:to>
                                        <p:strVal val="visible"/>
                                      </p:to>
                                    </p:set>
                                    <p:anim calcmode="lin" valueType="num">
                                      <p:cBhvr>
                                        <p:cTn id="84"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5"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86" dur="1000" fill="hold"/>
                                        <p:tgtEl>
                                          <p:spTgt spid="7">
                                            <p:txEl>
                                              <p:pRg st="0" end="0"/>
                                            </p:txEl>
                                          </p:spTgt>
                                        </p:tgtEl>
                                        <p:attrNameLst>
                                          <p:attrName>style.rotation</p:attrName>
                                        </p:attrNameLst>
                                      </p:cBhvr>
                                      <p:tavLst>
                                        <p:tav tm="0">
                                          <p:val>
                                            <p:fltVal val="360"/>
                                          </p:val>
                                        </p:tav>
                                        <p:tav tm="100000">
                                          <p:val>
                                            <p:fltVal val="0"/>
                                          </p:val>
                                        </p:tav>
                                      </p:tavLst>
                                    </p:anim>
                                    <p:animEffect transition="in" filter="fade">
                                      <p:cBhvr>
                                        <p:cTn id="8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عنوان 3"/>
          <p:cNvSpPr>
            <a:spLocks noGrp="1"/>
          </p:cNvSpPr>
          <p:nvPr>
            <p:ph type="title"/>
          </p:nvPr>
        </p:nvSpPr>
        <p:spPr>
          <a:xfrm>
            <a:off x="290264" y="70520"/>
            <a:ext cx="8686800" cy="838200"/>
          </a:xfrm>
        </p:spPr>
        <p:txBody>
          <a:bodyPr>
            <a:normAutofit/>
          </a:bodyPr>
          <a:lstStyle/>
          <a:p>
            <a:pPr marL="396240" marR="539750" algn="ctr">
              <a:lnSpc>
                <a:spcPct val="125000"/>
              </a:lnSpc>
              <a:spcAft>
                <a:spcPts val="0"/>
              </a:spcAft>
            </a:pPr>
            <a:r>
              <a:rPr lang="en-US" sz="3200" b="1" dirty="0" err="1" smtClean="0">
                <a:solidFill>
                  <a:srgbClr val="00B0F0"/>
                </a:solidFill>
                <a:effectLst>
                  <a:glow rad="228600">
                    <a:schemeClr val="accent1">
                      <a:satMod val="175000"/>
                      <a:alpha val="40000"/>
                    </a:schemeClr>
                  </a:glow>
                  <a:reflection blurRad="12700" stA="48000" endA="300" endPos="55000" dir="5400000" sy="-90000" algn="bl" rotWithShape="0"/>
                </a:effectLst>
                <a:latin typeface="Cooper Black" pitchFamily="18" charset="0"/>
                <a:ea typeface="Times New Roman"/>
                <a:cs typeface="Bookman Old Style"/>
              </a:rPr>
              <a:t>N</a:t>
            </a:r>
            <a:r>
              <a:rPr lang="en-US" sz="3200" b="1" cap="none" dirty="0" err="1" smtClean="0">
                <a:solidFill>
                  <a:srgbClr val="00B0F0"/>
                </a:solidFill>
                <a:effectLst>
                  <a:glow rad="228600">
                    <a:schemeClr val="accent1">
                      <a:satMod val="175000"/>
                      <a:alpha val="40000"/>
                    </a:schemeClr>
                  </a:glow>
                  <a:reflection blurRad="12700" stA="48000" endA="300" endPos="55000" dir="5400000" sy="-90000" algn="bl" rotWithShape="0"/>
                </a:effectLst>
                <a:latin typeface="Cooper Black" pitchFamily="18" charset="0"/>
                <a:ea typeface="Times New Roman"/>
                <a:cs typeface="Bookman Old Style"/>
              </a:rPr>
              <a:t>agler</a:t>
            </a:r>
            <a:r>
              <a:rPr lang="en-US" sz="3200" b="1" cap="none" dirty="0" smtClean="0">
                <a:solidFill>
                  <a:srgbClr val="00B0F0"/>
                </a:solidFill>
                <a:effectLst>
                  <a:glow rad="228600">
                    <a:schemeClr val="accent1">
                      <a:satMod val="175000"/>
                      <a:alpha val="40000"/>
                    </a:schemeClr>
                  </a:glow>
                  <a:reflection blurRad="12700" stA="48000" endA="300" endPos="55000" dir="5400000" sy="-90000" algn="bl" rotWithShape="0"/>
                </a:effectLst>
                <a:latin typeface="Cooper Black" pitchFamily="18" charset="0"/>
                <a:ea typeface="Times New Roman"/>
                <a:cs typeface="Bookman Old Style"/>
              </a:rPr>
              <a:t> reaction</a:t>
            </a:r>
            <a:endParaRPr lang="en-US" sz="3200" cap="none" dirty="0">
              <a:solidFill>
                <a:srgbClr val="00B0F0"/>
              </a:solidFill>
              <a:effectLst>
                <a:glow rad="228600">
                  <a:schemeClr val="accent1">
                    <a:satMod val="175000"/>
                    <a:alpha val="40000"/>
                  </a:schemeClr>
                </a:glow>
                <a:reflection blurRad="12700" stA="48000" endA="300" endPos="55000" dir="5400000" sy="-90000" algn="bl" rotWithShape="0"/>
              </a:effectLst>
              <a:latin typeface="Cooper Black" pitchFamily="18" charset="0"/>
            </a:endParaRPr>
          </a:p>
        </p:txBody>
      </p:sp>
      <p:sp>
        <p:nvSpPr>
          <p:cNvPr id="3" name="عنصر نائب للمحتوى 2"/>
          <p:cNvSpPr>
            <a:spLocks noGrp="1"/>
          </p:cNvSpPr>
          <p:nvPr>
            <p:ph idx="1"/>
          </p:nvPr>
        </p:nvSpPr>
        <p:spPr>
          <a:xfrm>
            <a:off x="457200" y="836712"/>
            <a:ext cx="8229600" cy="2764904"/>
          </a:xfrm>
          <a:noFill/>
          <a:ln>
            <a:no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lgn="justLow">
              <a:lnSpc>
                <a:spcPct val="150000"/>
              </a:lnSpc>
              <a:buNone/>
            </a:pPr>
            <a:r>
              <a:rPr lang="en-US" sz="2400" dirty="0">
                <a:solidFill>
                  <a:srgbClr val="002060"/>
                </a:solidFill>
                <a:effectLst>
                  <a:glow rad="228600">
                    <a:schemeClr val="accent1">
                      <a:satMod val="175000"/>
                      <a:alpha val="40000"/>
                    </a:schemeClr>
                  </a:glow>
                </a:effectLst>
                <a:latin typeface="Times New Roman" pitchFamily="18" charset="0"/>
                <a:cs typeface="Times New Roman" pitchFamily="18" charset="0"/>
              </a:rPr>
              <a:t>It uses observed by </a:t>
            </a:r>
            <a:r>
              <a:rPr lang="en-US" sz="2400" dirty="0" err="1">
                <a:solidFill>
                  <a:srgbClr val="002060"/>
                </a:solidFill>
                <a:effectLst>
                  <a:glow rad="228600">
                    <a:schemeClr val="accent1">
                      <a:satMod val="175000"/>
                      <a:alpha val="40000"/>
                    </a:schemeClr>
                  </a:glow>
                </a:effectLst>
                <a:latin typeface="Times New Roman" pitchFamily="18" charset="0"/>
                <a:cs typeface="Times New Roman" pitchFamily="18" charset="0"/>
              </a:rPr>
              <a:t>Nagler</a:t>
            </a:r>
            <a:r>
              <a:rPr lang="en-US" sz="2400" dirty="0">
                <a:solidFill>
                  <a:srgbClr val="002060"/>
                </a:solidFill>
                <a:effectLst>
                  <a:glow rad="228600">
                    <a:schemeClr val="accent1">
                      <a:satMod val="175000"/>
                      <a:alpha val="40000"/>
                    </a:schemeClr>
                  </a:glow>
                </a:effectLst>
                <a:latin typeface="Times New Roman" pitchFamily="18" charset="0"/>
                <a:cs typeface="Times New Roman" pitchFamily="18" charset="0"/>
              </a:rPr>
              <a:t> in </a:t>
            </a:r>
            <a:r>
              <a:rPr lang="en-US" sz="2400" dirty="0">
                <a:solidFill>
                  <a:srgbClr val="FF0000"/>
                </a:solidFill>
                <a:effectLst>
                  <a:glow rad="228600">
                    <a:schemeClr val="accent1">
                      <a:satMod val="175000"/>
                      <a:alpha val="40000"/>
                    </a:schemeClr>
                  </a:glow>
                </a:effectLst>
                <a:latin typeface="Times New Roman" pitchFamily="18" charset="0"/>
                <a:cs typeface="Times New Roman" pitchFamily="18" charset="0"/>
              </a:rPr>
              <a:t>1939</a:t>
            </a:r>
            <a:r>
              <a:rPr lang="en-US" sz="2400" dirty="0">
                <a:solidFill>
                  <a:srgbClr val="002060"/>
                </a:solidFill>
                <a:effectLst>
                  <a:glow rad="228600">
                    <a:schemeClr val="accent1">
                      <a:satMod val="175000"/>
                      <a:alpha val="40000"/>
                    </a:schemeClr>
                  </a:glow>
                </a:effectLst>
                <a:latin typeface="Times New Roman" pitchFamily="18" charset="0"/>
                <a:cs typeface="Times New Roman" pitchFamily="18" charset="0"/>
              </a:rPr>
              <a:t> that the addition of to filtrate from the growth of </a:t>
            </a:r>
            <a:r>
              <a:rPr lang="en-US" sz="2400" i="1" dirty="0">
                <a:solidFill>
                  <a:srgbClr val="002060"/>
                </a:solidFill>
                <a:effectLst>
                  <a:glow rad="228600">
                    <a:schemeClr val="accent1">
                      <a:satMod val="175000"/>
                      <a:alpha val="40000"/>
                    </a:schemeClr>
                  </a:glow>
                </a:effectLst>
                <a:latin typeface="Times New Roman" pitchFamily="18" charset="0"/>
                <a:cs typeface="Times New Roman" pitchFamily="18" charset="0"/>
              </a:rPr>
              <a:t>Clos. per . </a:t>
            </a:r>
            <a:r>
              <a:rPr lang="en-US" sz="2400" dirty="0">
                <a:solidFill>
                  <a:srgbClr val="002060"/>
                </a:solidFill>
                <a:effectLst>
                  <a:glow rad="228600">
                    <a:schemeClr val="accent1">
                      <a:satMod val="175000"/>
                      <a:alpha val="40000"/>
                    </a:schemeClr>
                  </a:glow>
                </a:effectLst>
                <a:latin typeface="Times New Roman" pitchFamily="18" charset="0"/>
                <a:cs typeface="Times New Roman" pitchFamily="18" charset="0"/>
              </a:rPr>
              <a:t>to human serum , produces an opalescence and this is known as the </a:t>
            </a:r>
            <a:r>
              <a:rPr lang="en-US" sz="2400" dirty="0" err="1">
                <a:solidFill>
                  <a:srgbClr val="002060"/>
                </a:solidFill>
                <a:effectLst>
                  <a:glow rad="228600">
                    <a:schemeClr val="accent1">
                      <a:satMod val="175000"/>
                      <a:alpha val="40000"/>
                    </a:schemeClr>
                  </a:glow>
                </a:effectLst>
                <a:latin typeface="Times New Roman" pitchFamily="18" charset="0"/>
                <a:cs typeface="Times New Roman" pitchFamily="18" charset="0"/>
              </a:rPr>
              <a:t>Nagler</a:t>
            </a:r>
            <a:r>
              <a:rPr lang="en-US" sz="2400" dirty="0">
                <a:solidFill>
                  <a:srgbClr val="002060"/>
                </a:solidFill>
                <a:effectLst>
                  <a:glow rad="228600">
                    <a:schemeClr val="accent1">
                      <a:satMod val="175000"/>
                      <a:alpha val="40000"/>
                    </a:schemeClr>
                  </a:glow>
                </a:effectLst>
                <a:latin typeface="Times New Roman" pitchFamily="18" charset="0"/>
                <a:cs typeface="Times New Roman" pitchFamily="18" charset="0"/>
              </a:rPr>
              <a:t> reaction .This opalescence is due to the splitting of lipoprotein with the liberation of free fat .</a:t>
            </a:r>
          </a:p>
        </p:txBody>
      </p:sp>
      <p:sp>
        <p:nvSpPr>
          <p:cNvPr id="5" name="عنصر نائب للمحتوى 2"/>
          <p:cNvSpPr txBox="1">
            <a:spLocks/>
          </p:cNvSpPr>
          <p:nvPr/>
        </p:nvSpPr>
        <p:spPr>
          <a:xfrm>
            <a:off x="467679" y="4367412"/>
            <a:ext cx="8229600" cy="2376264"/>
          </a:xfrm>
          <a:prstGeom prst="rect">
            <a:avLst/>
          </a:prstGeom>
          <a:no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dk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dk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dk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dk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dk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dk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dk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dk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dk1"/>
                </a:solidFill>
                <a:latin typeface="+mn-lt"/>
                <a:ea typeface="+mn-ea"/>
                <a:cs typeface="+mn-cs"/>
              </a:defRPr>
            </a:lvl9pPr>
          </a:lstStyle>
          <a:p>
            <a:pPr marL="0" indent="0">
              <a:buClr>
                <a:srgbClr val="A5644E"/>
              </a:buClr>
              <a:buFont typeface="Wingdings"/>
              <a:buNone/>
            </a:pPr>
            <a:r>
              <a:rPr lang="en-US" sz="2400" b="1" dirty="0" smtClean="0">
                <a:solidFill>
                  <a:srgbClr val="0070C0"/>
                </a:solidFill>
                <a:effectLst>
                  <a:glow rad="228600">
                    <a:srgbClr val="F0A22E">
                      <a:satMod val="175000"/>
                      <a:alpha val="40000"/>
                    </a:srgbClr>
                  </a:glow>
                </a:effectLst>
                <a:latin typeface="Times New Roman" pitchFamily="18" charset="0"/>
                <a:cs typeface="Times New Roman" pitchFamily="18" charset="0"/>
              </a:rPr>
              <a:t>In </a:t>
            </a:r>
            <a:r>
              <a:rPr lang="en-US" sz="2400" b="1" dirty="0">
                <a:solidFill>
                  <a:srgbClr val="0070C0"/>
                </a:solidFill>
                <a:effectLst>
                  <a:glow rad="228600">
                    <a:srgbClr val="F0A22E">
                      <a:satMod val="175000"/>
                      <a:alpha val="40000"/>
                    </a:srgbClr>
                  </a:glow>
                </a:effectLst>
                <a:latin typeface="Times New Roman" pitchFamily="18" charset="0"/>
                <a:cs typeface="Times New Roman" pitchFamily="18" charset="0"/>
              </a:rPr>
              <a:t>man </a:t>
            </a:r>
            <a:r>
              <a:rPr lang="en-US" sz="2400" b="1" i="1" dirty="0">
                <a:solidFill>
                  <a:srgbClr val="0070C0"/>
                </a:solidFill>
                <a:effectLst>
                  <a:glow rad="228600">
                    <a:srgbClr val="F0A22E">
                      <a:satMod val="175000"/>
                      <a:alpha val="40000"/>
                    </a:srgbClr>
                  </a:glow>
                </a:effectLst>
                <a:latin typeface="Times New Roman" pitchFamily="18" charset="0"/>
                <a:cs typeface="Times New Roman" pitchFamily="18" charset="0"/>
              </a:rPr>
              <a:t>,Clos. </a:t>
            </a:r>
            <a:r>
              <a:rPr lang="en-US" sz="2400" b="1" i="1" dirty="0" err="1">
                <a:solidFill>
                  <a:srgbClr val="0070C0"/>
                </a:solidFill>
                <a:effectLst>
                  <a:glow rad="228600">
                    <a:srgbClr val="F0A22E">
                      <a:satMod val="175000"/>
                      <a:alpha val="40000"/>
                    </a:srgbClr>
                  </a:glow>
                </a:effectLst>
                <a:latin typeface="Times New Roman" pitchFamily="18" charset="0"/>
                <a:cs typeface="Times New Roman" pitchFamily="18" charset="0"/>
              </a:rPr>
              <a:t>perfr</a:t>
            </a:r>
            <a:r>
              <a:rPr lang="en-US" sz="2400" b="1" i="1" dirty="0">
                <a:solidFill>
                  <a:srgbClr val="0070C0"/>
                </a:solidFill>
                <a:effectLst>
                  <a:glow rad="228600">
                    <a:srgbClr val="F0A22E">
                      <a:satMod val="175000"/>
                      <a:alpha val="40000"/>
                    </a:srgbClr>
                  </a:glow>
                </a:effectLst>
                <a:latin typeface="Times New Roman" pitchFamily="18" charset="0"/>
                <a:cs typeface="Times New Roman" pitchFamily="18" charset="0"/>
              </a:rPr>
              <a:t>. </a:t>
            </a:r>
            <a:r>
              <a:rPr lang="en-US" sz="2400" b="1" dirty="0">
                <a:solidFill>
                  <a:srgbClr val="0070C0"/>
                </a:solidFill>
                <a:effectLst>
                  <a:glow rad="228600">
                    <a:srgbClr val="F0A22E">
                      <a:satMod val="175000"/>
                      <a:alpha val="40000"/>
                    </a:srgbClr>
                  </a:glow>
                </a:effectLst>
                <a:latin typeface="Times New Roman" pitchFamily="18" charset="0"/>
                <a:cs typeface="Times New Roman" pitchFamily="18" charset="0"/>
              </a:rPr>
              <a:t>may produce the following lesions :</a:t>
            </a:r>
          </a:p>
          <a:p>
            <a:pPr marL="0" indent="0">
              <a:buClr>
                <a:srgbClr val="A5644E"/>
              </a:buClr>
              <a:buFont typeface="Wingdings"/>
              <a:buNone/>
            </a:pPr>
            <a:r>
              <a:rPr lang="en-US" sz="2400" b="1" dirty="0" smtClean="0">
                <a:solidFill>
                  <a:srgbClr val="FF0000"/>
                </a:solidFill>
                <a:effectLst>
                  <a:glow rad="228600">
                    <a:srgbClr val="F0A22E">
                      <a:satMod val="175000"/>
                      <a:alpha val="40000"/>
                    </a:srgbClr>
                  </a:glow>
                </a:effectLst>
                <a:latin typeface="Times New Roman" pitchFamily="18" charset="0"/>
                <a:cs typeface="Times New Roman" pitchFamily="18" charset="0"/>
              </a:rPr>
              <a:t>a </a:t>
            </a:r>
            <a:r>
              <a:rPr lang="en-US" sz="2400" dirty="0" smtClean="0">
                <a:solidFill>
                  <a:srgbClr val="002060"/>
                </a:solidFill>
                <a:effectLst>
                  <a:glow rad="228600">
                    <a:srgbClr val="F0A22E">
                      <a:satMod val="175000"/>
                      <a:alpha val="40000"/>
                    </a:srgbClr>
                  </a:glow>
                </a:effectLst>
                <a:latin typeface="Times New Roman" pitchFamily="18" charset="0"/>
                <a:cs typeface="Times New Roman" pitchFamily="18" charset="0"/>
              </a:rPr>
              <a:t>) Gas </a:t>
            </a:r>
            <a:r>
              <a:rPr lang="en-US" sz="2400" dirty="0">
                <a:solidFill>
                  <a:srgbClr val="002060"/>
                </a:solidFill>
                <a:effectLst>
                  <a:glow rad="228600">
                    <a:srgbClr val="F0A22E">
                      <a:satMod val="175000"/>
                      <a:alpha val="40000"/>
                    </a:srgbClr>
                  </a:glow>
                </a:effectLst>
                <a:latin typeface="Times New Roman" pitchFamily="18" charset="0"/>
                <a:cs typeface="Times New Roman" pitchFamily="18" charset="0"/>
              </a:rPr>
              <a:t>gangrene — </a:t>
            </a:r>
            <a:r>
              <a:rPr lang="en-US" sz="2400" dirty="0" err="1">
                <a:solidFill>
                  <a:srgbClr val="002060"/>
                </a:solidFill>
                <a:effectLst>
                  <a:glow rad="228600">
                    <a:srgbClr val="F0A22E">
                      <a:satMod val="175000"/>
                      <a:alpha val="40000"/>
                    </a:srgbClr>
                  </a:glow>
                </a:effectLst>
                <a:latin typeface="Times New Roman" pitchFamily="18" charset="0"/>
                <a:cs typeface="Times New Roman" pitchFamily="18" charset="0"/>
              </a:rPr>
              <a:t>myonecrosis</a:t>
            </a:r>
            <a:r>
              <a:rPr lang="en-US" sz="2400" dirty="0">
                <a:solidFill>
                  <a:srgbClr val="002060"/>
                </a:solidFill>
                <a:effectLst>
                  <a:glow rad="228600">
                    <a:srgbClr val="F0A22E">
                      <a:satMod val="175000"/>
                      <a:alpha val="40000"/>
                    </a:srgbClr>
                  </a:glow>
                </a:effectLst>
                <a:latin typeface="Times New Roman" pitchFamily="18" charset="0"/>
                <a:cs typeface="Times New Roman" pitchFamily="18" charset="0"/>
              </a:rPr>
              <a:t> .</a:t>
            </a:r>
          </a:p>
          <a:p>
            <a:pPr marL="0" indent="0">
              <a:buClr>
                <a:srgbClr val="A5644E"/>
              </a:buClr>
              <a:buFont typeface="Wingdings"/>
              <a:buNone/>
            </a:pPr>
            <a:r>
              <a:rPr lang="en-US" sz="2400" b="1" dirty="0">
                <a:solidFill>
                  <a:srgbClr val="FF0000"/>
                </a:solidFill>
                <a:effectLst>
                  <a:glow rad="228600">
                    <a:srgbClr val="F0A22E">
                      <a:satMod val="175000"/>
                      <a:alpha val="40000"/>
                    </a:srgbClr>
                  </a:glow>
                </a:effectLst>
                <a:latin typeface="Times New Roman" pitchFamily="18" charset="0"/>
                <a:cs typeface="Times New Roman" pitchFamily="18" charset="0"/>
              </a:rPr>
              <a:t>b</a:t>
            </a:r>
            <a:r>
              <a:rPr lang="en-US" sz="2400" dirty="0" smtClean="0">
                <a:solidFill>
                  <a:srgbClr val="002060"/>
                </a:solidFill>
                <a:effectLst>
                  <a:glow rad="228600">
                    <a:srgbClr val="F0A22E">
                      <a:satMod val="175000"/>
                      <a:alpha val="40000"/>
                    </a:srgbClr>
                  </a:glow>
                </a:effectLst>
                <a:latin typeface="Times New Roman" pitchFamily="18" charset="0"/>
                <a:cs typeface="Times New Roman" pitchFamily="18" charset="0"/>
              </a:rPr>
              <a:t>) Food </a:t>
            </a:r>
            <a:r>
              <a:rPr lang="en-US" sz="2400" dirty="0">
                <a:solidFill>
                  <a:srgbClr val="002060"/>
                </a:solidFill>
                <a:effectLst>
                  <a:glow rad="228600">
                    <a:srgbClr val="F0A22E">
                      <a:satMod val="175000"/>
                      <a:alpha val="40000"/>
                    </a:srgbClr>
                  </a:glow>
                </a:effectLst>
                <a:latin typeface="Times New Roman" pitchFamily="18" charset="0"/>
                <a:cs typeface="Times New Roman" pitchFamily="18" charset="0"/>
              </a:rPr>
              <a:t>poisoning .</a:t>
            </a:r>
          </a:p>
          <a:p>
            <a:pPr marL="0" indent="0">
              <a:buClr>
                <a:srgbClr val="A5644E"/>
              </a:buClr>
              <a:buFont typeface="Wingdings"/>
              <a:buNone/>
            </a:pPr>
            <a:r>
              <a:rPr lang="en-US" sz="2400" b="1" dirty="0">
                <a:solidFill>
                  <a:srgbClr val="FF0000"/>
                </a:solidFill>
                <a:effectLst>
                  <a:glow rad="228600">
                    <a:srgbClr val="F0A22E">
                      <a:satMod val="175000"/>
                      <a:alpha val="40000"/>
                    </a:srgbClr>
                  </a:glow>
                </a:effectLst>
                <a:latin typeface="Times New Roman" pitchFamily="18" charset="0"/>
                <a:cs typeface="Times New Roman" pitchFamily="18" charset="0"/>
              </a:rPr>
              <a:t>c</a:t>
            </a:r>
            <a:r>
              <a:rPr lang="en-US" sz="2400" dirty="0" smtClean="0">
                <a:solidFill>
                  <a:srgbClr val="002060"/>
                </a:solidFill>
                <a:effectLst>
                  <a:glow rad="228600">
                    <a:srgbClr val="F0A22E">
                      <a:satMod val="175000"/>
                      <a:alpha val="40000"/>
                    </a:srgbClr>
                  </a:glow>
                </a:effectLst>
                <a:latin typeface="Times New Roman" pitchFamily="18" charset="0"/>
                <a:cs typeface="Times New Roman" pitchFamily="18" charset="0"/>
              </a:rPr>
              <a:t>) Anaerobic </a:t>
            </a:r>
            <a:r>
              <a:rPr lang="en-US" sz="2400" dirty="0">
                <a:solidFill>
                  <a:srgbClr val="002060"/>
                </a:solidFill>
                <a:effectLst>
                  <a:glow rad="228600">
                    <a:srgbClr val="F0A22E">
                      <a:satMod val="175000"/>
                      <a:alpha val="40000"/>
                    </a:srgbClr>
                  </a:glow>
                </a:effectLst>
                <a:latin typeface="Times New Roman" pitchFamily="18" charset="0"/>
                <a:cs typeface="Times New Roman" pitchFamily="18" charset="0"/>
              </a:rPr>
              <a:t>cellulitis .</a:t>
            </a:r>
          </a:p>
          <a:p>
            <a:pPr marL="0" indent="0">
              <a:buClr>
                <a:srgbClr val="A5644E"/>
              </a:buClr>
              <a:buFont typeface="Wingdings"/>
              <a:buNone/>
            </a:pPr>
            <a:r>
              <a:rPr lang="en-US" sz="2400" b="1" dirty="0">
                <a:solidFill>
                  <a:srgbClr val="FF0000"/>
                </a:solidFill>
                <a:effectLst>
                  <a:glow rad="228600">
                    <a:srgbClr val="F0A22E">
                      <a:satMod val="175000"/>
                      <a:alpha val="40000"/>
                    </a:srgbClr>
                  </a:glow>
                </a:effectLst>
                <a:latin typeface="Times New Roman" pitchFamily="18" charset="0"/>
                <a:cs typeface="Times New Roman" pitchFamily="18" charset="0"/>
              </a:rPr>
              <a:t>d</a:t>
            </a:r>
            <a:r>
              <a:rPr lang="en-US" sz="2400" dirty="0" smtClean="0">
                <a:solidFill>
                  <a:srgbClr val="002060"/>
                </a:solidFill>
                <a:effectLst>
                  <a:glow rad="228600">
                    <a:srgbClr val="F0A22E">
                      <a:satMod val="175000"/>
                      <a:alpha val="40000"/>
                    </a:srgbClr>
                  </a:glow>
                </a:effectLst>
                <a:latin typeface="Times New Roman" pitchFamily="18" charset="0"/>
                <a:cs typeface="Times New Roman" pitchFamily="18" charset="0"/>
              </a:rPr>
              <a:t>) Puerperal </a:t>
            </a:r>
            <a:r>
              <a:rPr lang="en-US" sz="2400" dirty="0">
                <a:solidFill>
                  <a:srgbClr val="002060"/>
                </a:solidFill>
                <a:effectLst>
                  <a:glow rad="228600">
                    <a:srgbClr val="F0A22E">
                      <a:satMod val="175000"/>
                      <a:alpha val="40000"/>
                    </a:srgbClr>
                  </a:glow>
                </a:effectLst>
                <a:latin typeface="Times New Roman" pitchFamily="18" charset="0"/>
                <a:cs typeface="Times New Roman" pitchFamily="18" charset="0"/>
              </a:rPr>
              <a:t>sepsis .</a:t>
            </a:r>
          </a:p>
        </p:txBody>
      </p:sp>
      <p:sp>
        <p:nvSpPr>
          <p:cNvPr id="6" name="مستطيل 5"/>
          <p:cNvSpPr/>
          <p:nvPr/>
        </p:nvSpPr>
        <p:spPr>
          <a:xfrm>
            <a:off x="1907704" y="3645024"/>
            <a:ext cx="5328592" cy="584775"/>
          </a:xfrm>
          <a:prstGeom prst="rect">
            <a:avLst/>
          </a:prstGeom>
        </p:spPr>
        <p:txBody>
          <a:bodyPr wrap="square">
            <a:spAutoFit/>
          </a:bodyPr>
          <a:lstStyle/>
          <a:p>
            <a:r>
              <a:rPr lang="en-US" sz="3200" dirty="0">
                <a:solidFill>
                  <a:srgbClr val="FF0000"/>
                </a:solidFill>
                <a:effectLst>
                  <a:glow rad="228600">
                    <a:srgbClr val="F0A22E">
                      <a:satMod val="175000"/>
                      <a:alpha val="40000"/>
                    </a:srgbClr>
                  </a:glow>
                </a:effectLst>
                <a:latin typeface="Cooper Black" pitchFamily="18" charset="0"/>
                <a:cs typeface="Times New Roman" pitchFamily="18" charset="0"/>
              </a:rPr>
              <a:t>Human pathogenicity </a:t>
            </a:r>
          </a:p>
        </p:txBody>
      </p:sp>
    </p:spTree>
    <p:extLst>
      <p:ext uri="{BB962C8B-B14F-4D97-AF65-F5344CB8AC3E}">
        <p14:creationId xmlns:p14="http://schemas.microsoft.com/office/powerpoint/2010/main" val="1861845702"/>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down)">
                                      <p:cBhvr>
                                        <p:cTn id="7" dur="1500"/>
                                        <p:tgtEl>
                                          <p:spTgt spid="3">
                                            <p:txEl>
                                              <p:pRg st="0" end="0"/>
                                            </p:txEl>
                                          </p:spTgt>
                                        </p:tgtEl>
                                      </p:cBhvr>
                                    </p:animEffect>
                                  </p:childTnLst>
                                </p:cTn>
                              </p:par>
                            </p:childTnLst>
                          </p:cTn>
                        </p:par>
                        <p:par>
                          <p:cTn id="8" fill="hold">
                            <p:stCondLst>
                              <p:cond delay="1500"/>
                            </p:stCondLst>
                            <p:childTnLst>
                              <p:par>
                                <p:cTn id="9" presetID="5" presetClass="entr" presetSubtype="5"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checkerboard(down)">
                                      <p:cBhvr>
                                        <p:cTn id="11" dur="1500"/>
                                        <p:tgtEl>
                                          <p:spTgt spid="5">
                                            <p:txEl>
                                              <p:pRg st="0" end="0"/>
                                            </p:txEl>
                                          </p:spTgt>
                                        </p:tgtEl>
                                      </p:cBhvr>
                                    </p:animEffect>
                                  </p:childTnLst>
                                </p:cTn>
                              </p:par>
                              <p:par>
                                <p:cTn id="12" presetID="5" presetClass="entr" presetSubtype="5" fill="hold"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checkerboard(down)">
                                      <p:cBhvr>
                                        <p:cTn id="14" dur="1500"/>
                                        <p:tgtEl>
                                          <p:spTgt spid="5">
                                            <p:txEl>
                                              <p:pRg st="1" end="1"/>
                                            </p:txEl>
                                          </p:spTgt>
                                        </p:tgtEl>
                                      </p:cBhvr>
                                    </p:animEffect>
                                  </p:childTnLst>
                                </p:cTn>
                              </p:par>
                              <p:par>
                                <p:cTn id="15" presetID="5" presetClass="entr" presetSubtype="5"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down)">
                                      <p:cBhvr>
                                        <p:cTn id="17" dur="1500"/>
                                        <p:tgtEl>
                                          <p:spTgt spid="5">
                                            <p:txEl>
                                              <p:pRg st="2" end="2"/>
                                            </p:txEl>
                                          </p:spTgt>
                                        </p:tgtEl>
                                      </p:cBhvr>
                                    </p:animEffect>
                                  </p:childTnLst>
                                </p:cTn>
                              </p:par>
                              <p:par>
                                <p:cTn id="18" presetID="5" presetClass="entr" presetSubtype="5"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checkerboard(down)">
                                      <p:cBhvr>
                                        <p:cTn id="20" dur="1500"/>
                                        <p:tgtEl>
                                          <p:spTgt spid="5">
                                            <p:txEl>
                                              <p:pRg st="3" end="3"/>
                                            </p:txEl>
                                          </p:spTgt>
                                        </p:tgtEl>
                                      </p:cBhvr>
                                    </p:animEffect>
                                  </p:childTnLst>
                                </p:cTn>
                              </p:par>
                              <p:par>
                                <p:cTn id="21" presetID="5" presetClass="entr" presetSubtype="5"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checkerboard(down)">
                                      <p:cBhvr>
                                        <p:cTn id="23" dur="1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1561360"/>
          </a:xfrm>
        </p:spPr>
        <p:txBody>
          <a:bodyPr>
            <a:normAutofit fontScale="90000"/>
          </a:bodyPr>
          <a:lstStyle/>
          <a:p>
            <a:r>
              <a:rPr lang="ar-IQ" dirty="0" smtClean="0"/>
              <a:t>النتائج والمناقشة</a:t>
            </a:r>
            <a:br>
              <a:rPr lang="ar-IQ" dirty="0" smtClean="0"/>
            </a:br>
            <a:r>
              <a:rPr lang="en-US" dirty="0" smtClean="0"/>
              <a:t>Results and Discussion</a:t>
            </a:r>
            <a:endParaRPr lang="ar-IQ" dirty="0"/>
          </a:p>
        </p:txBody>
      </p:sp>
      <p:pic>
        <p:nvPicPr>
          <p:cNvPr id="2050" name="Picture 2" descr="C:\Documents and Settings\dr.Murtatha\Desktop\صور طبيعية\PIC\333\FLOWERS WALLPAPER 255.jpg"/>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p:spPr>
      </p:pic>
      <p:sp>
        <p:nvSpPr>
          <p:cNvPr id="5" name="Rectangle 4"/>
          <p:cNvSpPr/>
          <p:nvPr/>
        </p:nvSpPr>
        <p:spPr>
          <a:xfrm>
            <a:off x="0" y="500042"/>
            <a:ext cx="8786874" cy="5170646"/>
          </a:xfrm>
          <a:prstGeom prst="rect">
            <a:avLst/>
          </a:prstGeom>
        </p:spPr>
        <p:txBody>
          <a:bodyPr wrap="square">
            <a:spAutoFit/>
          </a:bodyPr>
          <a:lstStyle/>
          <a:p>
            <a:pPr algn="l"/>
            <a:r>
              <a:rPr lang="ar-SA" sz="6600" b="1" dirty="0" smtClean="0">
                <a:solidFill>
                  <a:srgbClr val="FF0000"/>
                </a:solidFill>
              </a:rPr>
              <a:t>البكتريا المرضية </a:t>
            </a:r>
            <a:endParaRPr lang="ar-IQ" sz="6000" b="1" dirty="0" smtClean="0">
              <a:solidFill>
                <a:srgbClr val="FF0000"/>
              </a:solidFill>
            </a:endParaRPr>
          </a:p>
          <a:p>
            <a:pPr algn="l"/>
            <a:r>
              <a:rPr lang="en-US" sz="4400" b="1" dirty="0" smtClean="0">
                <a:solidFill>
                  <a:srgbClr val="FF0000"/>
                </a:solidFill>
              </a:rPr>
              <a:t>Pathogenic bacteria</a:t>
            </a:r>
          </a:p>
          <a:p>
            <a:pPr algn="ctr"/>
            <a:r>
              <a:rPr lang="en-US" sz="4400" b="1" dirty="0" smtClean="0">
                <a:solidFill>
                  <a:srgbClr val="FF0000"/>
                </a:solidFill>
              </a:rPr>
              <a:t>2017</a:t>
            </a:r>
          </a:p>
          <a:p>
            <a:pPr algn="l"/>
            <a:endParaRPr lang="en-US" sz="4400" b="1" dirty="0" smtClean="0">
              <a:solidFill>
                <a:srgbClr val="FF0000"/>
              </a:solidFill>
            </a:endParaRPr>
          </a:p>
          <a:p>
            <a:pPr algn="l"/>
            <a:endParaRPr lang="en-US" sz="4400" b="1" dirty="0" smtClean="0">
              <a:solidFill>
                <a:srgbClr val="FF0000"/>
              </a:solidFill>
            </a:endParaRPr>
          </a:p>
          <a:p>
            <a:pPr algn="ctr"/>
            <a:r>
              <a:rPr lang="ar-SA" sz="4800" b="1" dirty="0" smtClean="0">
                <a:solidFill>
                  <a:srgbClr val="FF0000"/>
                </a:solidFill>
              </a:rPr>
              <a:t>                                       </a:t>
            </a:r>
            <a:r>
              <a:rPr lang="ar-SA" sz="3600" b="1" dirty="0" smtClean="0">
                <a:solidFill>
                  <a:srgbClr val="FFFF00"/>
                </a:solidFill>
              </a:rPr>
              <a:t>إعداد</a:t>
            </a:r>
            <a:endParaRPr lang="ar-SA" sz="4800" b="1" dirty="0" smtClean="0">
              <a:solidFill>
                <a:srgbClr val="FFFF00"/>
              </a:solidFill>
            </a:endParaRPr>
          </a:p>
          <a:p>
            <a:pPr algn="l"/>
            <a:r>
              <a:rPr lang="ar-IQ" sz="4000" b="1" dirty="0" smtClean="0">
                <a:solidFill>
                  <a:srgbClr val="FFFF00"/>
                </a:solidFill>
              </a:rPr>
              <a:t>أ.م.</a:t>
            </a:r>
            <a:r>
              <a:rPr lang="ar-SA" sz="4000" b="1" dirty="0" smtClean="0">
                <a:solidFill>
                  <a:srgbClr val="FFFF00"/>
                </a:solidFill>
              </a:rPr>
              <a:t>د. سوزان سعدي حسين</a:t>
            </a:r>
            <a:endParaRPr lang="en-US" sz="4000" b="1" dirty="0" smtClean="0">
              <a:solidFill>
                <a:srgbClr val="FFFF00"/>
              </a:solidFill>
            </a:endParaRPr>
          </a:p>
        </p:txBody>
      </p:sp>
    </p:spTree>
    <p:extLst>
      <p:ext uri="{BB962C8B-B14F-4D97-AF65-F5344CB8AC3E}">
        <p14:creationId xmlns:p14="http://schemas.microsoft.com/office/powerpoint/2010/main" val="154903970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par>
                          <p:cTn id="10" fill="hold">
                            <p:stCondLst>
                              <p:cond delay="64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5">
                                            <p:txEl>
                                              <p:pRg st="1" end="1"/>
                                            </p:txEl>
                                          </p:spTgt>
                                        </p:tgtEl>
                                        <p:attrNameLst>
                                          <p:attrName>style.visibility</p:attrName>
                                        </p:attrNameLst>
                                      </p:cBhvr>
                                      <p:to>
                                        <p:strVal val="visible"/>
                                      </p:to>
                                    </p:set>
                                    <p:anim calcmode="discrete" valueType="clr">
                                      <p:cBhvr override="childStyle">
                                        <p:cTn id="13" dur="80"/>
                                        <p:tgtEl>
                                          <p:spTgt spid="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5">
                                            <p:txEl>
                                              <p:pRg st="1" end="1"/>
                                            </p:txEl>
                                          </p:spTgt>
                                        </p:tgtEl>
                                        <p:attrNameLst>
                                          <p:attrName>fill.type</p:attrName>
                                        </p:attrNameLst>
                                      </p:cBhvr>
                                      <p:to>
                                        <p:strVal val="solid"/>
                                      </p:to>
                                    </p:set>
                                  </p:childTnLst>
                                </p:cTn>
                              </p:par>
                            </p:childTnLst>
                          </p:cTn>
                        </p:par>
                        <p:par>
                          <p:cTn id="16" fill="hold">
                            <p:stCondLst>
                              <p:cond delay="140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5">
                                            <p:txEl>
                                              <p:pRg st="2" end="2"/>
                                            </p:txEl>
                                          </p:spTgt>
                                        </p:tgtEl>
                                        <p:attrNameLst>
                                          <p:attrName>style.visibility</p:attrName>
                                        </p:attrNameLst>
                                      </p:cBhvr>
                                      <p:to>
                                        <p:strVal val="visible"/>
                                      </p:to>
                                    </p:set>
                                    <p:anim calcmode="discrete" valueType="clr">
                                      <p:cBhvr override="childStyle">
                                        <p:cTn id="19" dur="80"/>
                                        <p:tgtEl>
                                          <p:spTgt spid="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5">
                                            <p:txEl>
                                              <p:pRg st="2" end="2"/>
                                            </p:txEl>
                                          </p:spTgt>
                                        </p:tgtEl>
                                        <p:attrNameLst>
                                          <p:attrName>fill.type</p:attrName>
                                        </p:attrNameLst>
                                      </p:cBhvr>
                                      <p:to>
                                        <p:strVal val="solid"/>
                                      </p:to>
                                    </p:set>
                                  </p:childTnLst>
                                </p:cTn>
                              </p:par>
                            </p:childTnLst>
                          </p:cTn>
                        </p:par>
                        <p:par>
                          <p:cTn id="22" fill="hold">
                            <p:stCondLst>
                              <p:cond delay="160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5">
                                            <p:txEl>
                                              <p:pRg st="5" end="5"/>
                                            </p:txEl>
                                          </p:spTgt>
                                        </p:tgtEl>
                                        <p:attrNameLst>
                                          <p:attrName>style.visibility</p:attrName>
                                        </p:attrNameLst>
                                      </p:cBhvr>
                                      <p:to>
                                        <p:strVal val="visible"/>
                                      </p:to>
                                    </p:set>
                                    <p:anim calcmode="discrete" valueType="clr">
                                      <p:cBhvr override="childStyle">
                                        <p:cTn id="25" dur="80"/>
                                        <p:tgtEl>
                                          <p:spTgt spid="5">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5">
                                            <p:txEl>
                                              <p:pRg st="5" end="5"/>
                                            </p:txEl>
                                          </p:spTgt>
                                        </p:tgtEl>
                                        <p:attrNameLst>
                                          <p:attrName>fillcolor</p:attrName>
                                        </p:attrNameLst>
                                      </p:cBhvr>
                                      <p:tavLst>
                                        <p:tav tm="0">
                                          <p:val>
                                            <p:clrVal>
                                              <a:schemeClr val="accent2"/>
                                            </p:clrVal>
                                          </p:val>
                                        </p:tav>
                                        <p:tav tm="50000">
                                          <p:val>
                                            <p:clrVal>
                                              <a:schemeClr val="hlink"/>
                                            </p:clrVal>
                                          </p:val>
                                        </p:tav>
                                      </p:tavLst>
                                    </p:anim>
                                    <p:set>
                                      <p:cBhvr>
                                        <p:cTn id="27" dur="80"/>
                                        <p:tgtEl>
                                          <p:spTgt spid="5">
                                            <p:txEl>
                                              <p:pRg st="5" end="5"/>
                                            </p:txEl>
                                          </p:spTgt>
                                        </p:tgtEl>
                                        <p:attrNameLst>
                                          <p:attrName>fill.type</p:attrName>
                                        </p:attrNameLst>
                                      </p:cBhvr>
                                      <p:to>
                                        <p:strVal val="solid"/>
                                      </p:to>
                                    </p:set>
                                  </p:childTnLst>
                                </p:cTn>
                              </p:par>
                            </p:childTnLst>
                          </p:cTn>
                        </p:par>
                        <p:par>
                          <p:cTn id="28" fill="hold">
                            <p:stCondLst>
                              <p:cond delay="184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5">
                                            <p:txEl>
                                              <p:pRg st="6" end="6"/>
                                            </p:txEl>
                                          </p:spTgt>
                                        </p:tgtEl>
                                        <p:attrNameLst>
                                          <p:attrName>style.visibility</p:attrName>
                                        </p:attrNameLst>
                                      </p:cBhvr>
                                      <p:to>
                                        <p:strVal val="visible"/>
                                      </p:to>
                                    </p:set>
                                    <p:anim calcmode="discrete" valueType="clr">
                                      <p:cBhvr override="childStyle">
                                        <p:cTn id="31" dur="80"/>
                                        <p:tgtEl>
                                          <p:spTgt spid="5">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5">
                                            <p:txEl>
                                              <p:pRg st="6" end="6"/>
                                            </p:txEl>
                                          </p:spTgt>
                                        </p:tgtEl>
                                        <p:attrNameLst>
                                          <p:attrName>fillcolor</p:attrName>
                                        </p:attrNameLst>
                                      </p:cBhvr>
                                      <p:tavLst>
                                        <p:tav tm="0">
                                          <p:val>
                                            <p:clrVal>
                                              <a:schemeClr val="accent2"/>
                                            </p:clrVal>
                                          </p:val>
                                        </p:tav>
                                        <p:tav tm="50000">
                                          <p:val>
                                            <p:clrVal>
                                              <a:schemeClr val="hlink"/>
                                            </p:clrVal>
                                          </p:val>
                                        </p:tav>
                                      </p:tavLst>
                                    </p:anim>
                                    <p:set>
                                      <p:cBhvr>
                                        <p:cTn id="33" dur="80"/>
                                        <p:tgtEl>
                                          <p:spTgt spid="5">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582594"/>
          </a:xfrm>
        </p:spPr>
        <p:txBody>
          <a:bodyPr>
            <a:normAutofit fontScale="90000"/>
          </a:bodyPr>
          <a:lstStyle/>
          <a:p>
            <a:pPr algn="ctr"/>
            <a:r>
              <a:rPr lang="en-US" b="1" i="1" dirty="0" smtClean="0">
                <a:latin typeface="Times New Roman" pitchFamily="18" charset="0"/>
                <a:cs typeface="Times New Roman" pitchFamily="18" charset="0"/>
              </a:rPr>
              <a:t>(Clostridium </a:t>
            </a:r>
            <a:r>
              <a:rPr lang="en-US" b="1" i="1" dirty="0" err="1" smtClean="0">
                <a:latin typeface="Times New Roman" pitchFamily="18" charset="0"/>
                <a:cs typeface="Times New Roman" pitchFamily="18" charset="0"/>
              </a:rPr>
              <a:t>tetani</a:t>
            </a:r>
            <a:r>
              <a:rPr lang="en-US" b="1" i="1" dirty="0" smtClean="0">
                <a:latin typeface="Times New Roman" pitchFamily="18" charset="0"/>
                <a:cs typeface="Times New Roman" pitchFamily="18" charset="0"/>
              </a:rPr>
              <a:t>)</a:t>
            </a:r>
            <a:endParaRPr lang="en-US" dirty="0"/>
          </a:p>
        </p:txBody>
      </p:sp>
      <p:sp>
        <p:nvSpPr>
          <p:cNvPr id="3" name="عنصر نائب للمحتوى 2"/>
          <p:cNvSpPr>
            <a:spLocks noGrp="1"/>
          </p:cNvSpPr>
          <p:nvPr>
            <p:ph idx="1"/>
          </p:nvPr>
        </p:nvSpPr>
        <p:spPr>
          <a:xfrm>
            <a:off x="1435608" y="1000108"/>
            <a:ext cx="7498080" cy="5643602"/>
          </a:xfrm>
        </p:spPr>
        <p:txBody>
          <a:bodyPr>
            <a:noAutofit/>
          </a:bodyPr>
          <a:lstStyle/>
          <a:p>
            <a:pPr algn="just">
              <a:lnSpc>
                <a:spcPct val="170000"/>
              </a:lnSpc>
            </a:pPr>
            <a:r>
              <a:rPr lang="en-US" sz="2000" b="1" dirty="0" smtClean="0">
                <a:latin typeface="Times New Roman" pitchFamily="18" charset="0"/>
                <a:cs typeface="Times New Roman" pitchFamily="18" charset="0"/>
              </a:rPr>
              <a:t>Gram positive , very strict anaerobe , terminal spore giving drum stick appearance motile </a:t>
            </a:r>
            <a:r>
              <a:rPr lang="en-US" sz="2000" b="1" dirty="0" err="1" smtClean="0">
                <a:latin typeface="Times New Roman" pitchFamily="18" charset="0"/>
                <a:cs typeface="Times New Roman" pitchFamily="18" charset="0"/>
              </a:rPr>
              <a:t>proteolytic</a:t>
            </a:r>
            <a:r>
              <a:rPr lang="en-US" sz="2000" b="1" dirty="0" smtClean="0">
                <a:latin typeface="Times New Roman" pitchFamily="18" charset="0"/>
                <a:cs typeface="Times New Roman" pitchFamily="18" charset="0"/>
              </a:rPr>
              <a:t>, does not ferment common sugar , produce very powerful </a:t>
            </a:r>
            <a:r>
              <a:rPr lang="en-US" sz="2000" b="1" dirty="0" err="1" smtClean="0">
                <a:latin typeface="Times New Roman" pitchFamily="18" charset="0"/>
                <a:cs typeface="Times New Roman" pitchFamily="18" charset="0"/>
              </a:rPr>
              <a:t>exotoxin</a:t>
            </a:r>
            <a:r>
              <a:rPr lang="en-US" sz="2000" b="1" dirty="0" smtClean="0">
                <a:latin typeface="Times New Roman" pitchFamily="18" charset="0"/>
                <a:cs typeface="Times New Roman" pitchFamily="18" charset="0"/>
              </a:rPr>
              <a:t> , responsible to produce tetanus disease the bacteria are straight, slender rod- shaped, the ends are rounded it shows considerable variation in length and may show short or long curved and filamentous forms. the bacteria are motile with numerous </a:t>
            </a:r>
            <a:r>
              <a:rPr lang="en-US" sz="2000" b="1" dirty="0" err="1" smtClean="0">
                <a:latin typeface="Times New Roman" pitchFamily="18" charset="0"/>
                <a:cs typeface="Times New Roman" pitchFamily="18" charset="0"/>
              </a:rPr>
              <a:t>peritrichate</a:t>
            </a:r>
            <a:r>
              <a:rPr lang="en-US" sz="2000" b="1" dirty="0" smtClean="0">
                <a:latin typeface="Times New Roman" pitchFamily="18" charset="0"/>
                <a:cs typeface="Times New Roman" pitchFamily="18" charset="0"/>
              </a:rPr>
              <a:t> flagella The spores are round or oval and terminal, two to four times the diameter of bacillus producing the characteristic drum stick appearance .</a:t>
            </a:r>
          </a:p>
          <a:p>
            <a:pPr algn="just">
              <a:lnSpc>
                <a:spcPct val="170000"/>
              </a:lnSpc>
            </a:pPr>
            <a:r>
              <a:rPr lang="en-US" sz="2000" b="1" dirty="0" smtClean="0">
                <a:latin typeface="Times New Roman" pitchFamily="18" charset="0"/>
                <a:cs typeface="Times New Roman" pitchFamily="18" charset="0"/>
              </a:rPr>
              <a:t> Its non capsulated  .</a:t>
            </a:r>
            <a:endParaRPr lang="en-US" sz="2000" dirty="0" smtClean="0">
              <a:latin typeface="Times New Roman" pitchFamily="18" charset="0"/>
              <a:cs typeface="Times New Roman" pitchFamily="18" charset="0"/>
            </a:endParaRPr>
          </a:p>
          <a:p>
            <a:pPr algn="just">
              <a:lnSpc>
                <a:spcPct val="170000"/>
              </a:lnSpc>
              <a:buNone/>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56052778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928802"/>
            <a:ext cx="8229600" cy="1143000"/>
          </a:xfrm>
        </p:spPr>
        <p:txBody>
          <a:bodyPr>
            <a:normAutofit/>
          </a:bodyPr>
          <a:lstStyle/>
          <a:p>
            <a:pPr algn="ctr"/>
            <a:endParaRPr lang="ar-IQ" dirty="0"/>
          </a:p>
        </p:txBody>
      </p:sp>
      <p:pic>
        <p:nvPicPr>
          <p:cNvPr id="24579" name="Picture 3" descr="C:\Documents and Settings\dr.Murtatha\Desktop\صور طبيعية\PIC\333\FLOWERS WALLPAPER 091.jpg"/>
          <p:cNvPicPr>
            <a:picLocks noGrp="1" noChangeAspect="1" noChangeArrowheads="1"/>
          </p:cNvPicPr>
          <p:nvPr>
            <p:ph idx="1"/>
          </p:nvPr>
        </p:nvPicPr>
        <p:blipFill>
          <a:blip r:embed="rId3"/>
          <a:srcRect/>
          <a:stretch>
            <a:fillRect/>
          </a:stretch>
        </p:blipFill>
        <p:spPr bwMode="auto">
          <a:xfrm>
            <a:off x="0" y="0"/>
            <a:ext cx="9144000" cy="7072290"/>
          </a:xfrm>
          <a:prstGeom prst="rect">
            <a:avLst/>
          </a:prstGeom>
          <a:noFill/>
        </p:spPr>
      </p:pic>
      <p:sp>
        <p:nvSpPr>
          <p:cNvPr id="6" name="Rectangle 5"/>
          <p:cNvSpPr/>
          <p:nvPr/>
        </p:nvSpPr>
        <p:spPr>
          <a:xfrm>
            <a:off x="1428728" y="1714488"/>
            <a:ext cx="6858048" cy="2554545"/>
          </a:xfrm>
          <a:prstGeom prst="rect">
            <a:avLst/>
          </a:prstGeom>
        </p:spPr>
        <p:txBody>
          <a:bodyPr wrap="square">
            <a:spAutoFit/>
          </a:bodyPr>
          <a:lstStyle/>
          <a:p>
            <a:pPr algn="ctr"/>
            <a:r>
              <a:rPr lang="en-US" sz="8000" b="1" dirty="0" smtClean="0">
                <a:solidFill>
                  <a:srgbClr val="FF0000"/>
                </a:solidFill>
              </a:rPr>
              <a:t>Cultural characters</a:t>
            </a:r>
            <a:endParaRPr lang="ar-IQ" sz="8000" b="1" dirty="0">
              <a:solidFill>
                <a:srgbClr val="FF0000"/>
              </a:solidFill>
            </a:endParaRPr>
          </a:p>
        </p:txBody>
      </p:sp>
    </p:spTree>
    <p:extLst>
      <p:ext uri="{BB962C8B-B14F-4D97-AF65-F5344CB8AC3E}">
        <p14:creationId xmlns:p14="http://schemas.microsoft.com/office/powerpoint/2010/main" val="285034543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6">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0034" y="1285860"/>
            <a:ext cx="8229600" cy="5292935"/>
          </a:xfrm>
        </p:spPr>
        <p:txBody>
          <a:bodyPr>
            <a:normAutofit/>
          </a:bodyPr>
          <a:lstStyle/>
          <a:p>
            <a:pPr algn="just">
              <a:lnSpc>
                <a:spcPct val="150000"/>
              </a:lnSpc>
            </a:pPr>
            <a:r>
              <a:rPr lang="en-US" dirty="0" smtClean="0">
                <a:solidFill>
                  <a:srgbClr val="0070C0"/>
                </a:solidFill>
                <a:latin typeface="Times New Roman" pitchFamily="18" charset="0"/>
                <a:cs typeface="Times New Roman" pitchFamily="18" charset="0"/>
              </a:rPr>
              <a:t>After 24-72 hrs incubation an irregularly round ,    glistening grayish —yellow translucent colonies are formed the central part of the colony may become slightly raised and the edge is filamentous </a:t>
            </a:r>
            <a:r>
              <a:rPr lang="en-US" b="1"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in case of motile strain . a fine spreading growth may extend over the surface of the medium whereas non motile strains give discrete colonies .</a:t>
            </a:r>
            <a:endParaRPr lang="en-US" dirty="0">
              <a:solidFill>
                <a:srgbClr val="FF0000"/>
              </a:solidFill>
              <a:latin typeface="Times New Roman" pitchFamily="18" charset="0"/>
              <a:cs typeface="Times New Roman" pitchFamily="18" charset="0"/>
            </a:endParaRPr>
          </a:p>
        </p:txBody>
      </p:sp>
      <p:sp>
        <p:nvSpPr>
          <p:cNvPr id="2" name="عنوان 1"/>
          <p:cNvSpPr>
            <a:spLocks noGrp="1"/>
          </p:cNvSpPr>
          <p:nvPr>
            <p:ph type="title"/>
          </p:nvPr>
        </p:nvSpPr>
        <p:spPr>
          <a:xfrm>
            <a:off x="500034" y="714356"/>
            <a:ext cx="8229600" cy="511156"/>
          </a:xfrm>
        </p:spPr>
        <p:txBody>
          <a:bodyPr>
            <a:noAutofit/>
          </a:bodyPr>
          <a:lstStyle/>
          <a:p>
            <a:pPr algn="ctr"/>
            <a:r>
              <a:rPr lang="en-US" sz="2800" dirty="0" smtClean="0">
                <a:latin typeface="Times New Roman" pitchFamily="18" charset="0"/>
                <a:cs typeface="Times New Roman" pitchFamily="18" charset="0"/>
              </a:rPr>
              <a:t>Nutrient agar medium </a:t>
            </a:r>
            <a:endParaRPr lang="en-US" sz="2800" dirty="0"/>
          </a:p>
        </p:txBody>
      </p:sp>
    </p:spTree>
    <p:extLst>
      <p:ext uri="{BB962C8B-B14F-4D97-AF65-F5344CB8AC3E}">
        <p14:creationId xmlns:p14="http://schemas.microsoft.com/office/powerpoint/2010/main" val="232100234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afterEffect">
                                  <p:stCondLst>
                                    <p:cond delay="0"/>
                                  </p:stCondLst>
                                  <p:iterate type="lt">
                                    <p:tmPct val="10000"/>
                                  </p:iterate>
                                  <p:childTnLst>
                                    <p:animScale>
                                      <p:cBhvr>
                                        <p:cTn id="6" dur="500" autoRev="1" fill="hold">
                                          <p:stCondLst>
                                            <p:cond delay="0"/>
                                          </p:stCondLst>
                                        </p:cTn>
                                        <p:tgtEl>
                                          <p:spTgt spid="2"/>
                                        </p:tgtEl>
                                      </p:cBhvr>
                                      <p:to x="80000" y="100000"/>
                                    </p:animScale>
                                    <p:anim by="(#ppt_w*0.10)" calcmode="lin" valueType="num">
                                      <p:cBhvr>
                                        <p:cTn id="7" dur="500" autoRev="1" fill="hold">
                                          <p:stCondLst>
                                            <p:cond delay="0"/>
                                          </p:stCondLst>
                                        </p:cTn>
                                        <p:tgtEl>
                                          <p:spTgt spid="2"/>
                                        </p:tgtEl>
                                        <p:attrNameLst>
                                          <p:attrName>ppt_x</p:attrName>
                                        </p:attrNameLst>
                                      </p:cBhvr>
                                    </p:anim>
                                    <p:anim by="(-#ppt_w*0.10)" calcmode="lin" valueType="num">
                                      <p:cBhvr>
                                        <p:cTn id="8" dur="500" autoRev="1" fill="hold">
                                          <p:stCondLst>
                                            <p:cond delay="0"/>
                                          </p:stCondLst>
                                        </p:cTn>
                                        <p:tgtEl>
                                          <p:spTgt spid="2"/>
                                        </p:tgtEl>
                                        <p:attrNameLst>
                                          <p:attrName>ppt_y</p:attrName>
                                        </p:attrNameLst>
                                      </p:cBhvr>
                                    </p:anim>
                                    <p:animRot by="-480000">
                                      <p:cBhvr>
                                        <p:cTn id="9" dur="500" autoRev="1"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8.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rtl="1"/>
            <a:r>
              <a:rPr lang="ar-IQ" sz="3200" dirty="0" smtClean="0"/>
              <a:t> </a:t>
            </a:r>
            <a:r>
              <a:rPr lang="en-US" sz="3200" dirty="0" smtClean="0"/>
              <a:t/>
            </a:r>
            <a:br>
              <a:rPr lang="en-US" sz="3200" dirty="0" smtClean="0"/>
            </a:br>
            <a:r>
              <a:rPr lang="ar-IQ" sz="3200" dirty="0" smtClean="0"/>
              <a:t> 	</a:t>
            </a:r>
            <a:br>
              <a:rPr lang="ar-IQ" sz="3200" dirty="0" smtClean="0"/>
            </a:br>
            <a:r>
              <a:rPr lang="ar-IQ" sz="3200" dirty="0" smtClean="0"/>
              <a:t/>
            </a:r>
            <a:br>
              <a:rPr lang="ar-IQ" sz="3200" dirty="0" smtClean="0"/>
            </a:br>
            <a:r>
              <a:rPr lang="ar-IQ" sz="3200" dirty="0" smtClean="0"/>
              <a:t/>
            </a:r>
            <a:br>
              <a:rPr lang="ar-IQ" sz="3200" dirty="0" smtClean="0"/>
            </a:br>
            <a:r>
              <a:rPr lang="ar-IQ" sz="3200" dirty="0" smtClean="0"/>
              <a:t/>
            </a:r>
            <a:br>
              <a:rPr lang="ar-IQ" sz="3200" dirty="0" smtClean="0"/>
            </a:br>
            <a:r>
              <a:rPr lang="ar-IQ" sz="3200" dirty="0" smtClean="0"/>
              <a:t/>
            </a:r>
            <a:br>
              <a:rPr lang="ar-IQ" sz="3200" dirty="0" smtClean="0"/>
            </a:br>
            <a:r>
              <a:rPr lang="ar-IQ" sz="3200" dirty="0" smtClean="0"/>
              <a:t/>
            </a:r>
            <a:br>
              <a:rPr lang="ar-IQ" sz="3200" dirty="0" smtClean="0"/>
            </a:br>
            <a:r>
              <a:rPr lang="ar-IQ" sz="3200" dirty="0" smtClean="0"/>
              <a:t/>
            </a:r>
            <a:br>
              <a:rPr lang="ar-IQ" sz="3200" dirty="0" smtClean="0"/>
            </a:br>
            <a:r>
              <a:rPr lang="ar-IQ" sz="3200" dirty="0" smtClean="0"/>
              <a:t/>
            </a:r>
            <a:br>
              <a:rPr lang="ar-IQ" sz="3200" dirty="0" smtClean="0"/>
            </a:br>
            <a:r>
              <a:rPr lang="ar-IQ" sz="3200" dirty="0" smtClean="0"/>
              <a:t/>
            </a:r>
            <a:br>
              <a:rPr lang="ar-IQ" sz="3200" dirty="0" smtClean="0"/>
            </a:br>
            <a:r>
              <a:rPr lang="ar-IQ" sz="3200" dirty="0" smtClean="0"/>
              <a:t/>
            </a:r>
            <a:br>
              <a:rPr lang="ar-IQ" sz="3200" dirty="0" smtClean="0"/>
            </a:br>
            <a:r>
              <a:rPr lang="ar-IQ" sz="3200" dirty="0" smtClean="0"/>
              <a:t/>
            </a:r>
            <a:br>
              <a:rPr lang="ar-IQ" sz="3200" dirty="0" smtClean="0"/>
            </a:br>
            <a:r>
              <a:rPr lang="ar-IQ" sz="3200" dirty="0" smtClean="0"/>
              <a:t/>
            </a:r>
            <a:br>
              <a:rPr lang="ar-IQ" sz="3200" dirty="0" smtClean="0"/>
            </a:br>
            <a:r>
              <a:rPr lang="ar-IQ" sz="3200" dirty="0" smtClean="0"/>
              <a:t/>
            </a:r>
            <a:br>
              <a:rPr lang="ar-IQ" sz="3200" dirty="0" smtClean="0"/>
            </a:br>
            <a:endParaRPr lang="ar-IQ" sz="3200" dirty="0"/>
          </a:p>
        </p:txBody>
      </p:sp>
      <p:sp>
        <p:nvSpPr>
          <p:cNvPr id="3" name="Subtitle 2"/>
          <p:cNvSpPr>
            <a:spLocks noGrp="1"/>
          </p:cNvSpPr>
          <p:nvPr>
            <p:ph type="subTitle" idx="1"/>
          </p:nvPr>
        </p:nvSpPr>
        <p:spPr>
          <a:xfrm>
            <a:off x="194280" y="1428736"/>
            <a:ext cx="8751600" cy="4071966"/>
          </a:xfrm>
          <a:ln>
            <a:solidFill>
              <a:srgbClr val="FF0000"/>
            </a:solidFill>
          </a:ln>
        </p:spPr>
        <p:style>
          <a:lnRef idx="3">
            <a:schemeClr val="lt1"/>
          </a:lnRef>
          <a:fillRef idx="1">
            <a:schemeClr val="accent2"/>
          </a:fillRef>
          <a:effectRef idx="1">
            <a:schemeClr val="accent2"/>
          </a:effectRef>
          <a:fontRef idx="minor">
            <a:schemeClr val="lt1"/>
          </a:fontRef>
        </p:style>
        <p:txBody>
          <a:bodyPr>
            <a:noAutofit/>
          </a:bodyPr>
          <a:lstStyle/>
          <a:p>
            <a:pPr algn="justLow" rtl="0">
              <a:lnSpc>
                <a:spcPct val="150000"/>
              </a:lnSpc>
            </a:pPr>
            <a:r>
              <a:rPr lang="en-US" sz="2400" dirty="0" smtClean="0"/>
              <a:t>Surface colonies are difficult to grow as the growth has a tendency to  spread or swarm over the surface of the medium very fine translucent film of growth is produced that is practically invisible except at the  filamentous edge . swarming character may help in the isolation of organism in mixed cultures containing bacteria that arc less motile than  tetanus bacillus the  organism  may show  </a:t>
            </a:r>
            <a:r>
              <a:rPr lang="en-US" sz="2400" dirty="0" err="1" smtClean="0"/>
              <a:t>haemolysis</a:t>
            </a:r>
            <a:r>
              <a:rPr lang="en-US" sz="2400" dirty="0" smtClean="0"/>
              <a:t> on blood agar due to </a:t>
            </a:r>
            <a:r>
              <a:rPr lang="en-US" sz="2400" dirty="0" err="1" smtClean="0"/>
              <a:t>tetanolysin</a:t>
            </a:r>
            <a:r>
              <a:rPr lang="en-US" sz="2400" dirty="0" smtClean="0"/>
              <a:t> .</a:t>
            </a:r>
            <a:endParaRPr lang="en-US" sz="2400" dirty="0"/>
          </a:p>
        </p:txBody>
      </p:sp>
      <p:sp>
        <p:nvSpPr>
          <p:cNvPr id="4" name="مستطيل 3"/>
          <p:cNvSpPr/>
          <p:nvPr/>
        </p:nvSpPr>
        <p:spPr>
          <a:xfrm>
            <a:off x="1857356" y="642918"/>
            <a:ext cx="5000660" cy="584775"/>
          </a:xfrm>
          <a:prstGeom prst="rect">
            <a:avLst/>
          </a:prstGeom>
        </p:spPr>
        <p:txBody>
          <a:bodyPr wrap="square">
            <a:spAutoFit/>
          </a:bodyPr>
          <a:lstStyle/>
          <a:p>
            <a:pPr algn="ctr"/>
            <a:r>
              <a:rPr lang="en-US" sz="3200" b="1" dirty="0" smtClean="0">
                <a:solidFill>
                  <a:srgbClr val="FF0000"/>
                </a:solidFill>
              </a:rPr>
              <a:t>Blood agar medium </a:t>
            </a:r>
            <a:endParaRPr lang="en-US" sz="3200" dirty="0">
              <a:solidFill>
                <a:srgbClr val="FF0000"/>
              </a:solidFill>
            </a:endParaRPr>
          </a:p>
        </p:txBody>
      </p:sp>
    </p:spTree>
    <p:extLst>
      <p:ext uri="{BB962C8B-B14F-4D97-AF65-F5344CB8AC3E}">
        <p14:creationId xmlns:p14="http://schemas.microsoft.com/office/powerpoint/2010/main" val="3123892663"/>
      </p:ext>
    </p:extLst>
  </p:cSld>
  <p:clrMapOvr>
    <a:overrideClrMapping bg1="dk1" tx1="lt1" bg2="dk2" tx2="lt2" accent1="accent1" accent2="accent2" accent3="accent3" accent4="accent4" accent5="accent5" accent6="accent6" hlink="hlink" folHlink="folHlink"/>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57158" y="1643050"/>
            <a:ext cx="8501122" cy="3571900"/>
          </a:xfrm>
        </p:spPr>
        <p:style>
          <a:lnRef idx="1">
            <a:schemeClr val="accent1"/>
          </a:lnRef>
          <a:fillRef idx="2">
            <a:schemeClr val="accent1"/>
          </a:fillRef>
          <a:effectRef idx="1">
            <a:schemeClr val="accent1"/>
          </a:effectRef>
          <a:fontRef idx="minor">
            <a:schemeClr val="dk1"/>
          </a:fontRef>
        </p:style>
        <p:txBody>
          <a:bodyPr>
            <a:normAutofit/>
          </a:bodyPr>
          <a:lstStyle/>
          <a:p>
            <a:pPr algn="justLow" rtl="0">
              <a:lnSpc>
                <a:spcPct val="150000"/>
              </a:lnSpc>
            </a:pPr>
            <a:r>
              <a:rPr lang="en-US" sz="3200" b="1" dirty="0" smtClean="0">
                <a:latin typeface="Times New Roman" pitchFamily="18" charset="0"/>
                <a:cs typeface="Times New Roman" pitchFamily="18" charset="0"/>
              </a:rPr>
              <a:t>Cooked meat medium </a:t>
            </a:r>
            <a:endParaRPr lang="en-US" sz="3200" dirty="0" smtClean="0">
              <a:latin typeface="Times New Roman" pitchFamily="18" charset="0"/>
              <a:cs typeface="Times New Roman" pitchFamily="18" charset="0"/>
            </a:endParaRPr>
          </a:p>
          <a:p>
            <a:pPr algn="justLow" rtl="0">
              <a:lnSpc>
                <a:spcPct val="150000"/>
              </a:lnSpc>
            </a:pPr>
            <a:r>
              <a:rPr lang="en-US" sz="3200" dirty="0" smtClean="0">
                <a:latin typeface="Times New Roman" pitchFamily="18" charset="0"/>
                <a:cs typeface="Times New Roman" pitchFamily="18" charset="0"/>
              </a:rPr>
              <a:t> Good growth is obtained on this medium and there may occur  blackening  and digestion of the meat with the production of unpleasant odor . </a:t>
            </a:r>
          </a:p>
        </p:txBody>
      </p:sp>
    </p:spTree>
    <p:extLst>
      <p:ext uri="{BB962C8B-B14F-4D97-AF65-F5344CB8AC3E}">
        <p14:creationId xmlns:p14="http://schemas.microsoft.com/office/powerpoint/2010/main" val="1815597759"/>
      </p:ext>
    </p:extLst>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en-US"/>
          </a:p>
        </p:txBody>
      </p:sp>
      <p:sp>
        <p:nvSpPr>
          <p:cNvPr id="6" name="عنصر نائب للمحتوى 5"/>
          <p:cNvSpPr>
            <a:spLocks noGrp="1"/>
          </p:cNvSpPr>
          <p:nvPr>
            <p:ph idx="1"/>
          </p:nvPr>
        </p:nvSpPr>
        <p:spPr>
          <a:xfrm>
            <a:off x="1043608" y="260648"/>
            <a:ext cx="7920880" cy="6408712"/>
          </a:xfrm>
        </p:spPr>
        <p:txBody>
          <a:bodyPr>
            <a:noAutofit/>
          </a:bodyPr>
          <a:lstStyle/>
          <a:p>
            <a:pPr marL="82296" indent="0" algn="justLow">
              <a:lnSpc>
                <a:spcPct val="170000"/>
              </a:lnSpc>
              <a:buNone/>
            </a:pPr>
            <a:r>
              <a:rPr lang="en-US" sz="1800" b="1" dirty="0">
                <a:solidFill>
                  <a:schemeClr val="tx2"/>
                </a:solidFill>
                <a:effectLst>
                  <a:glow rad="139700">
                    <a:schemeClr val="accent1">
                      <a:satMod val="175000"/>
                      <a:alpha val="40000"/>
                    </a:schemeClr>
                  </a:glow>
                </a:effectLst>
              </a:rPr>
              <a:t>5-Arthropod-borne blood </a:t>
            </a:r>
            <a:r>
              <a:rPr lang="en-US" sz="1800" b="1" dirty="0" smtClean="0">
                <a:solidFill>
                  <a:schemeClr val="tx2"/>
                </a:solidFill>
                <a:effectLst>
                  <a:glow rad="139700">
                    <a:schemeClr val="accent1">
                      <a:satMod val="175000"/>
                      <a:alpha val="40000"/>
                    </a:schemeClr>
                  </a:glow>
                </a:effectLst>
              </a:rPr>
              <a:t>infections</a:t>
            </a:r>
            <a:r>
              <a:rPr lang="en-US" sz="1800" b="1" dirty="0" smtClean="0">
                <a:solidFill>
                  <a:schemeClr val="tx2"/>
                </a:solidFill>
              </a:rPr>
              <a:t>:</a:t>
            </a:r>
            <a:r>
              <a:rPr lang="ar-SA" sz="1800" b="1" dirty="0" smtClean="0">
                <a:solidFill>
                  <a:schemeClr val="tx2"/>
                </a:solidFill>
              </a:rPr>
              <a:t> </a:t>
            </a:r>
            <a:r>
              <a:rPr lang="en-US" sz="1800" dirty="0" smtClean="0"/>
              <a:t>In </a:t>
            </a:r>
            <a:r>
              <a:rPr lang="en-US" sz="1800" dirty="0"/>
              <a:t>some diseases, blood sucking insects play important role in the spread of infection from one individual to another. The common arthropods and the diseases transmitted by them </a:t>
            </a:r>
            <a:r>
              <a:rPr lang="en-US" sz="1800" dirty="0" smtClean="0"/>
              <a:t>are:</a:t>
            </a:r>
            <a:r>
              <a:rPr lang="ar-SA" sz="1800" dirty="0" smtClean="0"/>
              <a:t> </a:t>
            </a:r>
            <a:r>
              <a:rPr lang="en-US" sz="1800" dirty="0" smtClean="0"/>
              <a:t>Mosquito  </a:t>
            </a:r>
            <a:r>
              <a:rPr lang="en-US" sz="1800" dirty="0"/>
              <a:t>for  malaria,  </a:t>
            </a:r>
            <a:r>
              <a:rPr lang="en-US" sz="1800" dirty="0" err="1"/>
              <a:t>filaria</a:t>
            </a:r>
            <a:r>
              <a:rPr lang="en-US" sz="1800" dirty="0"/>
              <a:t>, yellow fever ; flea ,for plague ; tick for rickettsia ; louse  for  typhus  and  relapsing  fever ; mite for scrub  typhus and tsetse fly for </a:t>
            </a:r>
            <a:r>
              <a:rPr lang="en-US" sz="1800" dirty="0" err="1"/>
              <a:t>trypanosomiasis</a:t>
            </a:r>
            <a:r>
              <a:rPr lang="en-US" sz="1800" dirty="0"/>
              <a:t>.</a:t>
            </a:r>
          </a:p>
          <a:p>
            <a:pPr marL="82296" indent="0" algn="justLow">
              <a:lnSpc>
                <a:spcPct val="170000"/>
              </a:lnSpc>
              <a:buNone/>
            </a:pPr>
            <a:r>
              <a:rPr lang="en-US" sz="1800" b="1" dirty="0">
                <a:solidFill>
                  <a:schemeClr val="tx2"/>
                </a:solidFill>
                <a:effectLst>
                  <a:glow rad="228600">
                    <a:schemeClr val="accent4">
                      <a:satMod val="175000"/>
                      <a:alpha val="40000"/>
                    </a:schemeClr>
                  </a:glow>
                </a:effectLst>
              </a:rPr>
              <a:t>6-Laboratory infections:</a:t>
            </a:r>
            <a:endParaRPr lang="en-US" sz="1800" dirty="0">
              <a:solidFill>
                <a:schemeClr val="tx2"/>
              </a:solidFill>
              <a:effectLst>
                <a:glow rad="228600">
                  <a:schemeClr val="accent4">
                    <a:satMod val="175000"/>
                    <a:alpha val="40000"/>
                  </a:schemeClr>
                </a:glow>
              </a:effectLst>
            </a:endParaRPr>
          </a:p>
          <a:p>
            <a:pPr marL="82296" indent="0" algn="justLow">
              <a:lnSpc>
                <a:spcPct val="170000"/>
              </a:lnSpc>
              <a:buNone/>
            </a:pPr>
            <a:r>
              <a:rPr lang="en-US" sz="1800" dirty="0"/>
              <a:t>Laboratory workers may became accidentally infected while handling pathogenic organisms in the laboratory especially during injection of infected material or organisms in experimental animals such as in tuberculosis; brucellosis; plague; anthrax and serum hepatitis.</a:t>
            </a:r>
          </a:p>
          <a:p>
            <a:pPr marL="82296" indent="0" algn="justLow">
              <a:lnSpc>
                <a:spcPct val="170000"/>
              </a:lnSpc>
              <a:buNone/>
            </a:pPr>
            <a:r>
              <a:rPr lang="en-US" sz="1800" b="1" dirty="0">
                <a:solidFill>
                  <a:schemeClr val="tx2"/>
                </a:solidFill>
                <a:effectLst>
                  <a:glow rad="63500">
                    <a:schemeClr val="accent3">
                      <a:satMod val="175000"/>
                      <a:alpha val="40000"/>
                    </a:schemeClr>
                  </a:glow>
                </a:effectLst>
              </a:rPr>
              <a:t>7-Congenital infection:</a:t>
            </a:r>
            <a:endParaRPr lang="en-US" sz="1800" dirty="0">
              <a:solidFill>
                <a:schemeClr val="tx2"/>
              </a:solidFill>
              <a:effectLst>
                <a:glow rad="63500">
                  <a:schemeClr val="accent3">
                    <a:satMod val="175000"/>
                    <a:alpha val="40000"/>
                  </a:schemeClr>
                </a:glow>
              </a:effectLst>
            </a:endParaRPr>
          </a:p>
          <a:p>
            <a:pPr marL="82296" indent="0" algn="justLow">
              <a:lnSpc>
                <a:spcPct val="170000"/>
              </a:lnSpc>
              <a:buNone/>
            </a:pPr>
            <a:r>
              <a:rPr lang="en-US" sz="1800" dirty="0"/>
              <a:t> Some of the infective agents may pass through the  placenta barrier,  if the mother is infected  during pregnancy. This is commonly  observed  in syphilis  and rubella</a:t>
            </a:r>
            <a:r>
              <a:rPr lang="en-US" sz="1800" dirty="0" smtClean="0"/>
              <a:t>.</a:t>
            </a:r>
            <a:endParaRPr lang="en-US" sz="1800" dirty="0"/>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outHorizontal)">
                                      <p:cBhvr>
                                        <p:cTn id="7" dur="500"/>
                                        <p:tgtEl>
                                          <p:spTgt spid="6">
                                            <p:txEl>
                                              <p:pRg st="0" end="0"/>
                                            </p:txEl>
                                          </p:spTgt>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barn(outHorizontal)">
                                      <p:cBhvr>
                                        <p:cTn id="11" dur="500"/>
                                        <p:tgtEl>
                                          <p:spTgt spid="6">
                                            <p:txEl>
                                              <p:pRg st="1" end="1"/>
                                            </p:txEl>
                                          </p:spTgt>
                                        </p:tgtEl>
                                      </p:cBhvr>
                                    </p:animEffect>
                                  </p:childTnLst>
                                </p:cTn>
                              </p:par>
                            </p:childTnLst>
                          </p:cTn>
                        </p:par>
                        <p:par>
                          <p:cTn id="12" fill="hold">
                            <p:stCondLst>
                              <p:cond delay="1000"/>
                            </p:stCondLst>
                            <p:childTnLst>
                              <p:par>
                                <p:cTn id="13" presetID="16" presetClass="entr" presetSubtype="42"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arn(outHorizontal)">
                                      <p:cBhvr>
                                        <p:cTn id="15" dur="500"/>
                                        <p:tgtEl>
                                          <p:spTgt spid="6">
                                            <p:txEl>
                                              <p:pRg st="2" end="2"/>
                                            </p:txEl>
                                          </p:spTgt>
                                        </p:tgtEl>
                                      </p:cBhvr>
                                    </p:animEffect>
                                  </p:childTnLst>
                                </p:cTn>
                              </p:par>
                            </p:childTnLst>
                          </p:cTn>
                        </p:par>
                        <p:par>
                          <p:cTn id="16" fill="hold">
                            <p:stCondLst>
                              <p:cond delay="1500"/>
                            </p:stCondLst>
                            <p:childTnLst>
                              <p:par>
                                <p:cTn id="17" presetID="16" presetClass="entr" presetSubtype="42"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barn(outHorizontal)">
                                      <p:cBhvr>
                                        <p:cTn id="19" dur="500"/>
                                        <p:tgtEl>
                                          <p:spTgt spid="6">
                                            <p:txEl>
                                              <p:pRg st="3" end="3"/>
                                            </p:txEl>
                                          </p:spTgt>
                                        </p:tgtEl>
                                      </p:cBhvr>
                                    </p:animEffect>
                                  </p:childTnLst>
                                </p:cTn>
                              </p:par>
                            </p:childTnLst>
                          </p:cTn>
                        </p:par>
                        <p:par>
                          <p:cTn id="20" fill="hold">
                            <p:stCondLst>
                              <p:cond delay="2000"/>
                            </p:stCondLst>
                            <p:childTnLst>
                              <p:par>
                                <p:cTn id="21" presetID="16" presetClass="entr" presetSubtype="42"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barn(outHorizontal)">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642918"/>
            <a:ext cx="7239000" cy="1143000"/>
          </a:xfrm>
        </p:spPr>
        <p:txBody>
          <a:bodyPr/>
          <a:lstStyle/>
          <a:p>
            <a:pPr marL="514350" indent="-514350" algn="justLow">
              <a:lnSpc>
                <a:spcPct val="150000"/>
              </a:lnSpc>
            </a:pPr>
            <a:r>
              <a:rPr lang="en-US" sz="4000" dirty="0" smtClean="0">
                <a:latin typeface="Times New Roman" pitchFamily="18" charset="0"/>
                <a:cs typeface="Times New Roman" pitchFamily="18" charset="0"/>
              </a:rPr>
              <a:t>Antigenic structure </a:t>
            </a:r>
          </a:p>
        </p:txBody>
      </p:sp>
      <p:sp>
        <p:nvSpPr>
          <p:cNvPr id="3" name="Content Placeholder 2"/>
          <p:cNvSpPr>
            <a:spLocks noGrp="1"/>
          </p:cNvSpPr>
          <p:nvPr>
            <p:ph idx="1"/>
          </p:nvPr>
        </p:nvSpPr>
        <p:spPr>
          <a:xfrm>
            <a:off x="357158" y="2000240"/>
            <a:ext cx="7643866" cy="4062442"/>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marL="514350" indent="-514350" algn="just">
              <a:lnSpc>
                <a:spcPct val="150000"/>
              </a:lnSpc>
              <a:buNone/>
            </a:pPr>
            <a:r>
              <a:rPr lang="en-US" sz="2800" dirty="0" smtClean="0">
                <a:latin typeface="Times New Roman" pitchFamily="18" charset="0"/>
                <a:cs typeface="Times New Roman" pitchFamily="18" charset="0"/>
              </a:rPr>
              <a:t>	All strains have common </a:t>
            </a:r>
            <a:r>
              <a:rPr lang="en-US" sz="2800" b="1" dirty="0" smtClean="0">
                <a:solidFill>
                  <a:srgbClr val="FF0000"/>
                </a:solidFill>
                <a:latin typeface="Times New Roman" pitchFamily="18" charset="0"/>
                <a:cs typeface="Times New Roman" pitchFamily="18" charset="0"/>
              </a:rPr>
              <a:t>O</a:t>
            </a:r>
            <a:r>
              <a:rPr lang="en-US" sz="2800" dirty="0" smtClean="0">
                <a:latin typeface="Times New Roman" pitchFamily="18" charset="0"/>
                <a:cs typeface="Times New Roman" pitchFamily="18" charset="0"/>
              </a:rPr>
              <a:t> – antigen . on the basis of </a:t>
            </a:r>
            <a:r>
              <a:rPr lang="en-US" sz="2800" dirty="0" err="1" smtClean="0">
                <a:latin typeface="Times New Roman" pitchFamily="18" charset="0"/>
                <a:cs typeface="Times New Roman" pitchFamily="18" charset="0"/>
              </a:rPr>
              <a:t>flagellar</a:t>
            </a:r>
            <a:r>
              <a:rPr lang="en-US" sz="2800" dirty="0" smtClean="0">
                <a:latin typeface="Times New Roman" pitchFamily="18" charset="0"/>
                <a:cs typeface="Times New Roman" pitchFamily="18" charset="0"/>
              </a:rPr>
              <a:t> (</a:t>
            </a:r>
            <a:r>
              <a:rPr lang="en-US" sz="2800" dirty="0" smtClean="0">
                <a:solidFill>
                  <a:srgbClr val="00B0F0"/>
                </a:solidFill>
                <a:latin typeface="Times New Roman" pitchFamily="18" charset="0"/>
                <a:cs typeface="Times New Roman" pitchFamily="18" charset="0"/>
              </a:rPr>
              <a:t>H</a:t>
            </a:r>
            <a:r>
              <a:rPr lang="en-US" sz="2800" dirty="0" smtClean="0">
                <a:latin typeface="Times New Roman" pitchFamily="18" charset="0"/>
                <a:cs typeface="Times New Roman" pitchFamily="18" charset="0"/>
              </a:rPr>
              <a:t>) antigen it can be differentiated into ten types designated Roman </a:t>
            </a:r>
            <a:r>
              <a:rPr lang="en-US" sz="2800" dirty="0" err="1" smtClean="0">
                <a:latin typeface="Times New Roman" pitchFamily="18" charset="0"/>
                <a:cs typeface="Times New Roman" pitchFamily="18" charset="0"/>
              </a:rPr>
              <a:t>numericals</a:t>
            </a:r>
            <a:r>
              <a:rPr lang="en-US" sz="2800" dirty="0" smtClean="0">
                <a:latin typeface="Times New Roman" pitchFamily="18" charset="0"/>
                <a:cs typeface="Times New Roman" pitchFamily="18" charset="0"/>
              </a:rPr>
              <a:t> </a:t>
            </a:r>
            <a:r>
              <a:rPr lang="en-US" sz="2800" b="1" dirty="0" smtClean="0">
                <a:solidFill>
                  <a:srgbClr val="FFFF00"/>
                </a:solidFill>
                <a:latin typeface="Times New Roman" pitchFamily="18" charset="0"/>
                <a:cs typeface="Times New Roman" pitchFamily="18" charset="0"/>
              </a:rPr>
              <a:t>I</a:t>
            </a:r>
            <a:r>
              <a:rPr lang="en-US" sz="2800" dirty="0" smtClean="0">
                <a:latin typeface="Times New Roman" pitchFamily="18" charset="0"/>
                <a:cs typeface="Times New Roman" pitchFamily="18" charset="0"/>
              </a:rPr>
              <a:t> to </a:t>
            </a:r>
            <a:r>
              <a:rPr lang="en-US" sz="2800" b="1" dirty="0" smtClean="0">
                <a:solidFill>
                  <a:srgbClr val="FFFF00"/>
                </a:solidFill>
                <a:latin typeface="Times New Roman" pitchFamily="18" charset="0"/>
                <a:cs typeface="Times New Roman" pitchFamily="18" charset="0"/>
              </a:rPr>
              <a:t>X</a:t>
            </a:r>
            <a:r>
              <a:rPr lang="en-US" sz="2800" dirty="0" smtClean="0">
                <a:latin typeface="Times New Roman" pitchFamily="18" charset="0"/>
                <a:cs typeface="Times New Roman" pitchFamily="18" charset="0"/>
              </a:rPr>
              <a:t> type </a:t>
            </a:r>
            <a:r>
              <a:rPr lang="en-US" sz="2800" b="1" dirty="0" smtClean="0">
                <a:solidFill>
                  <a:srgbClr val="FFFF00"/>
                </a:solidFill>
                <a:latin typeface="Times New Roman" pitchFamily="18" charset="0"/>
                <a:cs typeface="Times New Roman" pitchFamily="18" charset="0"/>
              </a:rPr>
              <a:t>VI</a:t>
            </a:r>
            <a:r>
              <a:rPr lang="en-US" sz="2800" dirty="0" smtClean="0">
                <a:latin typeface="Times New Roman" pitchFamily="18" charset="0"/>
                <a:cs typeface="Times New Roman" pitchFamily="18" charset="0"/>
              </a:rPr>
              <a:t>    consists of non flagellated strain type  </a:t>
            </a:r>
            <a:r>
              <a:rPr lang="en-US" sz="2800" b="1" dirty="0" smtClean="0">
                <a:solidFill>
                  <a:srgbClr val="66FF33"/>
                </a:solidFill>
                <a:latin typeface="Times New Roman" pitchFamily="18" charset="0"/>
                <a:cs typeface="Times New Roman" pitchFamily="18" charset="0"/>
              </a:rPr>
              <a:t>I</a:t>
            </a:r>
            <a:r>
              <a:rPr lang="en-US" sz="2800" dirty="0" smtClean="0">
                <a:latin typeface="Times New Roman" pitchFamily="18" charset="0"/>
                <a:cs typeface="Times New Roman" pitchFamily="18" charset="0"/>
              </a:rPr>
              <a:t>  and    </a:t>
            </a:r>
            <a:r>
              <a:rPr lang="en-US" sz="2800" b="1" dirty="0" smtClean="0">
                <a:solidFill>
                  <a:srgbClr val="66FF33"/>
                </a:solidFill>
                <a:latin typeface="Times New Roman" pitchFamily="18" charset="0"/>
                <a:cs typeface="Times New Roman" pitchFamily="18" charset="0"/>
              </a:rPr>
              <a:t>III</a:t>
            </a:r>
            <a:r>
              <a:rPr lang="en-US" sz="2800" u="sng"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appear to  </a:t>
            </a:r>
            <a:r>
              <a:rPr lang="en-US" sz="2800" dirty="0" err="1" smtClean="0">
                <a:latin typeface="Times New Roman" pitchFamily="18" charset="0"/>
                <a:cs typeface="Times New Roman" pitchFamily="18" charset="0"/>
              </a:rPr>
              <a:t>becommonest</a:t>
            </a:r>
            <a:r>
              <a:rPr lang="en-US" sz="2800" dirty="0" smtClean="0">
                <a:latin typeface="Times New Roman" pitchFamily="18" charset="0"/>
                <a:cs typeface="Times New Roman" pitchFamily="18" charset="0"/>
              </a:rPr>
              <a:t> cause of human  infection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30467049"/>
      </p:ext>
    </p:extLst>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1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3">
                                            <p:bg/>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28662" y="3286124"/>
            <a:ext cx="7572428" cy="857256"/>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3600" b="1" dirty="0" err="1" smtClean="0"/>
              <a:t>Tetanolysin</a:t>
            </a:r>
            <a:endParaRPr lang="en-US" sz="3600" b="1" dirty="0"/>
          </a:p>
        </p:txBody>
      </p:sp>
      <p:sp>
        <p:nvSpPr>
          <p:cNvPr id="3" name="عنصر نائب للمحتوى 2"/>
          <p:cNvSpPr>
            <a:spLocks noGrp="1"/>
          </p:cNvSpPr>
          <p:nvPr>
            <p:ph idx="1"/>
          </p:nvPr>
        </p:nvSpPr>
        <p:spPr>
          <a:xfrm>
            <a:off x="357158" y="785794"/>
            <a:ext cx="7929618" cy="6072206"/>
          </a:xfrm>
        </p:spPr>
        <p:txBody>
          <a:bodyPr>
            <a:noAutofit/>
          </a:bodyPr>
          <a:lstStyle/>
          <a:p>
            <a:pPr algn="just">
              <a:lnSpc>
                <a:spcPct val="170000"/>
              </a:lnSpc>
              <a:buNone/>
            </a:pPr>
            <a:endParaRPr lang="en-US" sz="2000" b="1" dirty="0" smtClean="0"/>
          </a:p>
          <a:p>
            <a:pPr algn="just">
              <a:lnSpc>
                <a:spcPct val="170000"/>
              </a:lnSpc>
              <a:buNone/>
            </a:pPr>
            <a:r>
              <a:rPr lang="en-US" sz="2000" i="1" dirty="0" smtClean="0"/>
              <a:t>       </a:t>
            </a:r>
            <a:r>
              <a:rPr lang="en-US" sz="2000" i="1" dirty="0" err="1" smtClean="0"/>
              <a:t>Clos</a:t>
            </a:r>
            <a:r>
              <a:rPr lang="en-US" sz="2000" i="1" dirty="0" smtClean="0"/>
              <a:t>. </a:t>
            </a:r>
            <a:r>
              <a:rPr lang="en-US" sz="2000" i="1" dirty="0" err="1" smtClean="0"/>
              <a:t>tetani</a:t>
            </a:r>
            <a:r>
              <a:rPr lang="en-US" sz="2000" i="1" dirty="0" smtClean="0"/>
              <a:t>. </a:t>
            </a:r>
            <a:r>
              <a:rPr lang="en-US" sz="2000" dirty="0" smtClean="0"/>
              <a:t>produces most powerful </a:t>
            </a:r>
            <a:r>
              <a:rPr lang="en-US" sz="2000" dirty="0" err="1" smtClean="0"/>
              <a:t>exotoxin</a:t>
            </a:r>
            <a:r>
              <a:rPr lang="en-US" sz="2000" dirty="0" smtClean="0"/>
              <a:t> second only potency to </a:t>
            </a:r>
            <a:r>
              <a:rPr lang="en-US" sz="2000" i="1" dirty="0" err="1" smtClean="0"/>
              <a:t>Clos</a:t>
            </a:r>
            <a:r>
              <a:rPr lang="en-US" sz="2000" i="1" dirty="0" smtClean="0"/>
              <a:t>. </a:t>
            </a:r>
            <a:r>
              <a:rPr lang="en-US" sz="2000" i="1" dirty="0" err="1" smtClean="0"/>
              <a:t>botulium</a:t>
            </a:r>
            <a:r>
              <a:rPr lang="en-US" sz="2000" i="1" dirty="0" smtClean="0"/>
              <a:t> </a:t>
            </a:r>
            <a:r>
              <a:rPr lang="en-US" sz="2000" dirty="0" err="1" smtClean="0"/>
              <a:t>exotoxin</a:t>
            </a:r>
            <a:r>
              <a:rPr lang="en-US" sz="2000" dirty="0" smtClean="0"/>
              <a:t> . the </a:t>
            </a:r>
            <a:r>
              <a:rPr lang="en-US" sz="2000" dirty="0" err="1" smtClean="0"/>
              <a:t>exotoxins</a:t>
            </a:r>
            <a:r>
              <a:rPr lang="en-US" sz="2000" dirty="0" smtClean="0"/>
              <a:t> are :</a:t>
            </a:r>
          </a:p>
          <a:p>
            <a:pPr algn="just">
              <a:lnSpc>
                <a:spcPct val="170000"/>
              </a:lnSpc>
              <a:buNone/>
            </a:pPr>
            <a:r>
              <a:rPr lang="en-US" sz="2000" b="1" dirty="0" smtClean="0"/>
              <a:t>         </a:t>
            </a:r>
            <a:r>
              <a:rPr lang="en-US" sz="2000" b="1" dirty="0" smtClean="0">
                <a:solidFill>
                  <a:srgbClr val="FF0000"/>
                </a:solidFill>
              </a:rPr>
              <a:t>a) </a:t>
            </a:r>
            <a:r>
              <a:rPr lang="en-US" sz="2000" b="1" dirty="0" err="1" smtClean="0"/>
              <a:t>Tetanolysin</a:t>
            </a:r>
            <a:r>
              <a:rPr lang="en-US" sz="2000" b="1" dirty="0" smtClean="0"/>
              <a:t>	                            </a:t>
            </a:r>
            <a:r>
              <a:rPr lang="en-US" sz="2000" b="1" dirty="0" smtClean="0">
                <a:solidFill>
                  <a:srgbClr val="FF0000"/>
                </a:solidFill>
              </a:rPr>
              <a:t>b)</a:t>
            </a:r>
            <a:r>
              <a:rPr lang="en-US" sz="2000" b="1" dirty="0" err="1" smtClean="0"/>
              <a:t>Tetanospasmin</a:t>
            </a:r>
            <a:endParaRPr lang="en-US" sz="2000" b="1" dirty="0" smtClean="0"/>
          </a:p>
          <a:p>
            <a:pPr algn="just">
              <a:lnSpc>
                <a:spcPct val="170000"/>
              </a:lnSpc>
              <a:buNone/>
            </a:pPr>
            <a:endParaRPr lang="en-US" sz="2000" b="1" dirty="0" smtClean="0"/>
          </a:p>
          <a:p>
            <a:pPr algn="ctr">
              <a:lnSpc>
                <a:spcPct val="170000"/>
              </a:lnSpc>
              <a:buNone/>
            </a:pPr>
            <a:endParaRPr lang="en-US" sz="2800" dirty="0" smtClean="0"/>
          </a:p>
          <a:p>
            <a:pPr algn="just">
              <a:lnSpc>
                <a:spcPct val="170000"/>
              </a:lnSpc>
              <a:buNone/>
            </a:pPr>
            <a:r>
              <a:rPr lang="en-US" sz="2000" b="1" dirty="0" smtClean="0"/>
              <a:t>      </a:t>
            </a:r>
            <a:r>
              <a:rPr lang="en-US" sz="2800" b="1" dirty="0" smtClean="0"/>
              <a:t>It </a:t>
            </a:r>
            <a:r>
              <a:rPr lang="en-US" sz="2000" b="1" dirty="0" smtClean="0"/>
              <a:t>is an O2 labile and heat labile </a:t>
            </a:r>
            <a:r>
              <a:rPr lang="en-US" sz="2000" b="1" dirty="0" err="1" smtClean="0"/>
              <a:t>haemolysin</a:t>
            </a:r>
            <a:r>
              <a:rPr lang="en-US" sz="2000" b="1" dirty="0" smtClean="0"/>
              <a:t> it is produce by strains of the organism which fail to produce the neurotoxin </a:t>
            </a:r>
            <a:r>
              <a:rPr lang="en-US" sz="2000" b="1" dirty="0" err="1" smtClean="0"/>
              <a:t>tetanospasmin</a:t>
            </a:r>
            <a:r>
              <a:rPr lang="en-US" sz="2000" b="1" dirty="0" smtClean="0"/>
              <a:t> it is claimed to be </a:t>
            </a:r>
            <a:r>
              <a:rPr lang="en-US" sz="2000" b="1" dirty="0" err="1" smtClean="0"/>
              <a:t>leukotoxin</a:t>
            </a:r>
            <a:r>
              <a:rPr lang="en-US" sz="2000" b="1" dirty="0" smtClean="0"/>
              <a:t> necrotizing and </a:t>
            </a:r>
            <a:r>
              <a:rPr lang="en-US" sz="2000" b="1" dirty="0" err="1" smtClean="0"/>
              <a:t>cardiotoxic</a:t>
            </a:r>
            <a:r>
              <a:rPr lang="en-US" sz="2000" b="1" dirty="0" smtClean="0"/>
              <a:t> . it can be converted to </a:t>
            </a:r>
            <a:r>
              <a:rPr lang="en-US" sz="2000" b="1" dirty="0" err="1" smtClean="0"/>
              <a:t>toxoid</a:t>
            </a:r>
            <a:r>
              <a:rPr lang="en-US" sz="2000" b="1" dirty="0" smtClean="0"/>
              <a:t>.</a:t>
            </a:r>
            <a:endParaRPr lang="en-US" sz="2000" dirty="0" smtClean="0"/>
          </a:p>
        </p:txBody>
      </p:sp>
      <p:sp>
        <p:nvSpPr>
          <p:cNvPr id="4" name="عنوان 1"/>
          <p:cNvSpPr txBox="1">
            <a:spLocks/>
          </p:cNvSpPr>
          <p:nvPr/>
        </p:nvSpPr>
        <p:spPr>
          <a:xfrm>
            <a:off x="1009624" y="581004"/>
            <a:ext cx="7467600" cy="857256"/>
          </a:xfrm>
          <a:prstGeom prst="rect">
            <a:avLst/>
          </a:prstGeom>
        </p:spPr>
        <p:style>
          <a:lnRef idx="1">
            <a:schemeClr val="accent2"/>
          </a:lnRef>
          <a:fillRef idx="2">
            <a:schemeClr val="accent2"/>
          </a:fillRef>
          <a:effectRef idx="1">
            <a:schemeClr val="accent2"/>
          </a:effectRef>
          <a:fontRef idx="minor">
            <a:schemeClr val="dk1"/>
          </a:fontRef>
        </p:style>
        <p:txBody>
          <a:bodyPr vert="horz" lIns="45720" rIns="45720" anchor="ctr">
            <a:normAutofit/>
          </a:bodyPr>
          <a:lstStyle/>
          <a:p>
            <a:pPr algn="ctr" rtl="0">
              <a:spcBef>
                <a:spcPct val="0"/>
              </a:spcBef>
              <a:defRPr/>
            </a:pPr>
            <a:r>
              <a:rPr lang="en-US" sz="3600" b="1" dirty="0" smtClean="0">
                <a:solidFill>
                  <a:prstClr val="black"/>
                </a:solidFill>
              </a:rPr>
              <a:t>Toxins </a:t>
            </a:r>
            <a:endParaRPr lang="en-US" sz="4600" b="1" dirty="0">
              <a:solidFill>
                <a:prstClr val="black"/>
              </a:solidFill>
            </a:endParaRPr>
          </a:p>
        </p:txBody>
      </p:sp>
      <p:sp>
        <p:nvSpPr>
          <p:cNvPr id="5" name="سهم إلى اليمين 4"/>
          <p:cNvSpPr/>
          <p:nvPr/>
        </p:nvSpPr>
        <p:spPr>
          <a:xfrm>
            <a:off x="285720" y="857232"/>
            <a:ext cx="428628" cy="428628"/>
          </a:xfrm>
          <a:prstGeom prst="rightArrow">
            <a:avLst/>
          </a:prstGeom>
          <a:solidFill>
            <a:srgbClr val="FF000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prstClr val="black"/>
              </a:solidFill>
            </a:endParaRPr>
          </a:p>
        </p:txBody>
      </p:sp>
      <p:sp>
        <p:nvSpPr>
          <p:cNvPr id="6" name="سهم إلى اليمين 5"/>
          <p:cNvSpPr/>
          <p:nvPr/>
        </p:nvSpPr>
        <p:spPr>
          <a:xfrm>
            <a:off x="285720" y="3500438"/>
            <a:ext cx="428628" cy="428628"/>
          </a:xfrm>
          <a:prstGeom prst="rightArrow">
            <a:avLst/>
          </a:prstGeom>
          <a:solidFill>
            <a:srgbClr val="FF000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239941360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par>
                          <p:cTn id="11" fill="hold">
                            <p:stCondLst>
                              <p:cond delay="1000"/>
                            </p:stCondLst>
                            <p:childTnLst>
                              <p:par>
                                <p:cTn id="12" presetID="34"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from="(-#ppt_w/2)" to="(#ppt_x)" calcmode="lin" valueType="num">
                                      <p:cBhvr>
                                        <p:cTn id="14" dur="600" fill="hold">
                                          <p:stCondLst>
                                            <p:cond delay="0"/>
                                          </p:stCondLst>
                                        </p:cTn>
                                        <p:tgtEl>
                                          <p:spTgt spid="2"/>
                                        </p:tgtEl>
                                        <p:attrNameLst>
                                          <p:attrName>ppt_x</p:attrName>
                                        </p:attrNameLst>
                                      </p:cBhvr>
                                    </p:anim>
                                    <p:anim from="0" to="-1.0" calcmode="lin" valueType="num">
                                      <p:cBhvr>
                                        <p:cTn id="15" dur="200" decel="50000" autoRev="1" fill="hold">
                                          <p:stCondLst>
                                            <p:cond delay="600"/>
                                          </p:stCondLst>
                                        </p:cTn>
                                        <p:tgtEl>
                                          <p:spTgt spid="2"/>
                                        </p:tgtEl>
                                        <p:attrNameLst>
                                          <p:attrName>xshear</p:attrName>
                                        </p:attrNameLst>
                                      </p:cBhvr>
                                    </p:anim>
                                    <p:animScale>
                                      <p:cBhvr>
                                        <p:cTn id="16" dur="200" decel="100000" autoRev="1" fill="hold">
                                          <p:stCondLst>
                                            <p:cond delay="600"/>
                                          </p:stCondLst>
                                        </p:cTn>
                                        <p:tgtEl>
                                          <p:spTgt spid="2"/>
                                        </p:tgtEl>
                                      </p:cBhvr>
                                      <p:from x="100000" y="100000"/>
                                      <p:to x="80000" y="100000"/>
                                    </p:animScale>
                                    <p:anim by="(#ppt_h/3+#ppt_w*0.1)" calcmode="lin" valueType="num">
                                      <p:cBhvr additive="sum">
                                        <p:cTn id="17" dur="200" decel="100000" autoRev="1" fill="hold">
                                          <p:stCondLst>
                                            <p:cond delay="600"/>
                                          </p:stCondLst>
                                        </p:cTn>
                                        <p:tgtEl>
                                          <p:spTgt spid="2"/>
                                        </p:tgtEl>
                                        <p:attrNameLst>
                                          <p:attrName>ppt_x</p:attrName>
                                        </p:attrNameLst>
                                      </p:cBhvr>
                                    </p:anim>
                                  </p:childTnLst>
                                </p:cTn>
                              </p:par>
                            </p:childTnLst>
                          </p:cTn>
                        </p:par>
                        <p:par>
                          <p:cTn id="18" fill="hold">
                            <p:stCondLst>
                              <p:cond delay="2000"/>
                            </p:stCondLst>
                            <p:childTnLst>
                              <p:par>
                                <p:cTn id="19" presetID="27" presetClass="emph" presetSubtype="0" fill="hold" grpId="0" nodeType="afterEffect">
                                  <p:stCondLst>
                                    <p:cond delay="0"/>
                                  </p:stCondLst>
                                  <p:childTnLst>
                                    <p:animClr clrSpc="rgb" dir="cw">
                                      <p:cBhvr override="childStyle">
                                        <p:cTn id="20" dur="500" autoRev="1" fill="hold"/>
                                        <p:tgtEl>
                                          <p:spTgt spid="5"/>
                                        </p:tgtEl>
                                        <p:attrNameLst>
                                          <p:attrName>style.color</p:attrName>
                                        </p:attrNameLst>
                                      </p:cBhvr>
                                      <p:to>
                                        <a:schemeClr val="tx1"/>
                                      </p:to>
                                    </p:animClr>
                                    <p:animClr clrSpc="rgb" dir="cw">
                                      <p:cBhvr>
                                        <p:cTn id="21" dur="500" autoRev="1" fill="hold"/>
                                        <p:tgtEl>
                                          <p:spTgt spid="5"/>
                                        </p:tgtEl>
                                        <p:attrNameLst>
                                          <p:attrName>fillcolor</p:attrName>
                                        </p:attrNameLst>
                                      </p:cBhvr>
                                      <p:to>
                                        <a:schemeClr val="tx1"/>
                                      </p:to>
                                    </p:animClr>
                                    <p:set>
                                      <p:cBhvr>
                                        <p:cTn id="22" dur="500" autoRev="1" fill="hold"/>
                                        <p:tgtEl>
                                          <p:spTgt spid="5"/>
                                        </p:tgtEl>
                                        <p:attrNameLst>
                                          <p:attrName>fill.type</p:attrName>
                                        </p:attrNameLst>
                                      </p:cBhvr>
                                      <p:to>
                                        <p:strVal val="solid"/>
                                      </p:to>
                                    </p:set>
                                    <p:set>
                                      <p:cBhvr>
                                        <p:cTn id="23" dur="500" autoRev="1" fill="hold"/>
                                        <p:tgtEl>
                                          <p:spTgt spid="5"/>
                                        </p:tgtEl>
                                        <p:attrNameLst>
                                          <p:attrName>fill.on</p:attrName>
                                        </p:attrNameLst>
                                      </p:cBhvr>
                                      <p:to>
                                        <p:strVal val="true"/>
                                      </p:to>
                                    </p:set>
                                  </p:childTnLst>
                                </p:cTn>
                              </p:par>
                            </p:childTnLst>
                          </p:cTn>
                        </p:par>
                        <p:par>
                          <p:cTn id="24" fill="hold">
                            <p:stCondLst>
                              <p:cond delay="3000"/>
                            </p:stCondLst>
                            <p:childTnLst>
                              <p:par>
                                <p:cTn id="25" presetID="27" presetClass="emph" presetSubtype="0" fill="hold" grpId="0" nodeType="afterEffect">
                                  <p:stCondLst>
                                    <p:cond delay="0"/>
                                  </p:stCondLst>
                                  <p:childTnLst>
                                    <p:animClr clrSpc="rgb" dir="cw">
                                      <p:cBhvr override="childStyle">
                                        <p:cTn id="26" dur="500" autoRev="1" fill="hold"/>
                                        <p:tgtEl>
                                          <p:spTgt spid="6"/>
                                        </p:tgtEl>
                                        <p:attrNameLst>
                                          <p:attrName>style.color</p:attrName>
                                        </p:attrNameLst>
                                      </p:cBhvr>
                                      <p:to>
                                        <a:schemeClr val="tx1"/>
                                      </p:to>
                                    </p:animClr>
                                    <p:animClr clrSpc="rgb" dir="cw">
                                      <p:cBhvr>
                                        <p:cTn id="27" dur="500" autoRev="1" fill="hold"/>
                                        <p:tgtEl>
                                          <p:spTgt spid="6"/>
                                        </p:tgtEl>
                                        <p:attrNameLst>
                                          <p:attrName>fillcolor</p:attrName>
                                        </p:attrNameLst>
                                      </p:cBhvr>
                                      <p:to>
                                        <a:schemeClr val="tx1"/>
                                      </p:to>
                                    </p:animClr>
                                    <p:set>
                                      <p:cBhvr>
                                        <p:cTn id="28" dur="500" autoRev="1" fill="hold"/>
                                        <p:tgtEl>
                                          <p:spTgt spid="6"/>
                                        </p:tgtEl>
                                        <p:attrNameLst>
                                          <p:attrName>fill.type</p:attrName>
                                        </p:attrNameLst>
                                      </p:cBhvr>
                                      <p:to>
                                        <p:strVal val="solid"/>
                                      </p:to>
                                    </p:set>
                                    <p:set>
                                      <p:cBhvr>
                                        <p:cTn id="29" dur="500" autoRev="1"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04784" y="480990"/>
            <a:ext cx="8229600" cy="571504"/>
          </a:xfrm>
        </p:spPr>
        <p:txBody>
          <a:bodyPr>
            <a:normAutofit fontScale="90000"/>
          </a:bodyPr>
          <a:lstStyle/>
          <a:p>
            <a:pPr algn="ctr"/>
            <a:r>
              <a:rPr lang="en-US" sz="4400" b="1" dirty="0" err="1" smtClean="0">
                <a:latin typeface="Times New Roman" pitchFamily="18" charset="0"/>
                <a:cs typeface="Times New Roman" pitchFamily="18" charset="0"/>
              </a:rPr>
              <a:t>Tetanospasmin</a:t>
            </a:r>
            <a:endParaRPr lang="en-US" dirty="0"/>
          </a:p>
        </p:txBody>
      </p:sp>
      <p:sp>
        <p:nvSpPr>
          <p:cNvPr id="3" name="عنصر نائب للمحتوى 2"/>
          <p:cNvSpPr>
            <a:spLocks noGrp="1"/>
          </p:cNvSpPr>
          <p:nvPr>
            <p:ph idx="1"/>
          </p:nvPr>
        </p:nvSpPr>
        <p:spPr>
          <a:xfrm>
            <a:off x="0" y="1214422"/>
            <a:ext cx="9144000" cy="5643578"/>
          </a:xfrm>
        </p:spPr>
        <p:txBody>
          <a:bodyPr>
            <a:noAutofit/>
          </a:bodyPr>
          <a:lstStyle/>
          <a:p>
            <a:pPr algn="just">
              <a:lnSpc>
                <a:spcPct val="170000"/>
              </a:lnSpc>
            </a:pPr>
            <a:r>
              <a:rPr lang="en-US" sz="3600" dirty="0" smtClean="0">
                <a:latin typeface="Times New Roman" pitchFamily="18" charset="0"/>
                <a:cs typeface="Times New Roman" pitchFamily="18" charset="0"/>
              </a:rPr>
              <a:t>It</a:t>
            </a:r>
            <a:r>
              <a:rPr lang="en-US" sz="2400" dirty="0" smtClean="0">
                <a:latin typeface="Times New Roman" pitchFamily="18" charset="0"/>
                <a:cs typeface="Times New Roman" pitchFamily="18" charset="0"/>
              </a:rPr>
              <a:t> is an essential and major pathogenic constituent which has a selective action on the central nervous system . the toxin is protein in nature with a molecular weight of 67,000</a:t>
            </a:r>
            <a:r>
              <a:rPr lang="en-US" sz="2400" b="1" dirty="0" smtClean="0">
                <a:latin typeface="Times New Roman" pitchFamily="18" charset="0"/>
                <a:cs typeface="Times New Roman" pitchFamily="18" charset="0"/>
              </a:rPr>
              <a:t> it is heat labile 02 stable and it is very good antigen . </a:t>
            </a:r>
            <a:r>
              <a:rPr lang="en-US" sz="2400" b="1" dirty="0" smtClean="0">
                <a:solidFill>
                  <a:schemeClr val="accent1">
                    <a:lumMod val="75000"/>
                  </a:schemeClr>
                </a:solidFill>
                <a:latin typeface="Times New Roman" pitchFamily="18" charset="0"/>
                <a:cs typeface="Times New Roman" pitchFamily="18" charset="0"/>
              </a:rPr>
              <a:t>This neurotoxin acts centrally on the nerve cells in the brain and spinal cord rather than on the peripheral nerves the site of action is the nerve ending that have high toxin fixing capacity </a:t>
            </a:r>
            <a:r>
              <a:rPr lang="en-US" sz="2400" b="1" dirty="0" err="1" smtClean="0">
                <a:solidFill>
                  <a:schemeClr val="accent1">
                    <a:lumMod val="75000"/>
                  </a:schemeClr>
                </a:solidFill>
                <a:latin typeface="Times New Roman" pitchFamily="18" charset="0"/>
                <a:cs typeface="Times New Roman" pitchFamily="18" charset="0"/>
              </a:rPr>
              <a:t>gangliosides</a:t>
            </a:r>
            <a:r>
              <a:rPr lang="en-US" sz="2400" b="1" dirty="0" smtClean="0">
                <a:solidFill>
                  <a:schemeClr val="accent1">
                    <a:lumMod val="75000"/>
                  </a:schemeClr>
                </a:solidFill>
                <a:latin typeface="Times New Roman" pitchFamily="18" charset="0"/>
                <a:cs typeface="Times New Roman" pitchFamily="18" charset="0"/>
              </a:rPr>
              <a:t> in synaptic membranes are responsible for the binding of tetanus toxin. </a:t>
            </a:r>
            <a:endParaRPr lang="en-US" sz="2400" dirty="0" smtClean="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822797587"/>
      </p:ext>
    </p:extLst>
  </p:cSld>
  <p:clrMapOvr>
    <a:overrideClrMapping bg1="lt1" tx1="dk1" bg2="lt2" tx2="dk2" accent1="accent1" accent2="accent2" accent3="accent3" accent4="accent4" accent5="accent5" accent6="accent6" hlink="hlink" folHlink="folHlink"/>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a:xfrm>
            <a:off x="457200" y="642918"/>
            <a:ext cx="8229600" cy="5811890"/>
          </a:xfrm>
        </p:spPr>
        <p:style>
          <a:lnRef idx="1">
            <a:schemeClr val="accent1"/>
          </a:lnRef>
          <a:fillRef idx="3">
            <a:schemeClr val="accent1"/>
          </a:fillRef>
          <a:effectRef idx="2">
            <a:schemeClr val="accent1"/>
          </a:effectRef>
          <a:fontRef idx="minor">
            <a:schemeClr val="lt1"/>
          </a:fontRef>
        </p:style>
        <p:txBody>
          <a:bodyPr>
            <a:noAutofit/>
          </a:bodyPr>
          <a:lstStyle/>
          <a:p>
            <a:pPr algn="just">
              <a:lnSpc>
                <a:spcPct val="170000"/>
              </a:lnSpc>
            </a:pPr>
            <a:r>
              <a:rPr lang="en-US" sz="2400" b="1" dirty="0" smtClean="0">
                <a:latin typeface="Times New Roman" pitchFamily="18" charset="0"/>
                <a:cs typeface="Times New Roman" pitchFamily="18" charset="0"/>
              </a:rPr>
              <a:t>there is some evidence suggesting that the toxin may act by inhibiting the synthesis and liberation of acetylcholine .</a:t>
            </a:r>
          </a:p>
          <a:p>
            <a:pPr algn="just">
              <a:lnSpc>
                <a:spcPct val="170000"/>
              </a:lnSpc>
            </a:pPr>
            <a:r>
              <a:rPr lang="en-US" sz="2400" b="1" dirty="0" smtClean="0">
                <a:latin typeface="Times New Roman" pitchFamily="18" charset="0"/>
                <a:cs typeface="Times New Roman" pitchFamily="18" charset="0"/>
              </a:rPr>
              <a:t>The toxicity of </a:t>
            </a:r>
            <a:r>
              <a:rPr lang="en-US" sz="2400" b="1" dirty="0" err="1" smtClean="0">
                <a:latin typeface="Times New Roman" pitchFamily="18" charset="0"/>
                <a:cs typeface="Times New Roman" pitchFamily="18" charset="0"/>
              </a:rPr>
              <a:t>tetanospasmin</a:t>
            </a:r>
            <a:r>
              <a:rPr lang="en-US" sz="2400" b="1" dirty="0" smtClean="0">
                <a:latin typeface="Times New Roman" pitchFamily="18" charset="0"/>
                <a:cs typeface="Times New Roman" pitchFamily="18" charset="0"/>
              </a:rPr>
              <a:t> is influenced by the route by which it is administered . </a:t>
            </a:r>
            <a:r>
              <a:rPr lang="en-US" sz="2400" dirty="0" smtClean="0">
                <a:latin typeface="Times New Roman" pitchFamily="18" charset="0"/>
                <a:cs typeface="Times New Roman" pitchFamily="18" charset="0"/>
              </a:rPr>
              <a:t>the toxin is destroyed by the</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action of acid and </a:t>
            </a:r>
            <a:r>
              <a:rPr lang="en-US" sz="2400" dirty="0" err="1" smtClean="0">
                <a:latin typeface="Times New Roman" pitchFamily="18" charset="0"/>
                <a:cs typeface="Times New Roman" pitchFamily="18" charset="0"/>
              </a:rPr>
              <a:t>proteolytic</a:t>
            </a:r>
            <a:r>
              <a:rPr lang="en-US" sz="2400" dirty="0" smtClean="0">
                <a:latin typeface="Times New Roman" pitchFamily="18" charset="0"/>
                <a:cs typeface="Times New Roman" pitchFamily="18" charset="0"/>
              </a:rPr>
              <a:t> enzymes, by oral route it is inactivated in the stomach and intestinal tract and is with out effect if ingested subcutaneous,  intramuscular      and      intravenous      injection  is more lethal.</a:t>
            </a:r>
          </a:p>
        </p:txBody>
      </p:sp>
    </p:spTree>
    <p:extLst>
      <p:ext uri="{BB962C8B-B14F-4D97-AF65-F5344CB8AC3E}">
        <p14:creationId xmlns:p14="http://schemas.microsoft.com/office/powerpoint/2010/main" val="1059107413"/>
      </p:ext>
    </p:extLst>
  </p:cSld>
  <p:clrMapOvr>
    <a:masterClrMapping/>
  </p:clrMapOvr>
  <p:transition spd="med">
    <p:cover dir="rd"/>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2910" y="500042"/>
            <a:ext cx="7772400" cy="500066"/>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r>
              <a:rPr lang="en-US" sz="2800" b="1" dirty="0" smtClean="0"/>
              <a:t>Human </a:t>
            </a:r>
            <a:r>
              <a:rPr lang="en-US" sz="2800" b="1" dirty="0" err="1" smtClean="0"/>
              <a:t>pathogenicity</a:t>
            </a:r>
            <a:r>
              <a:rPr lang="en-US" sz="2800" dirty="0" smtClean="0"/>
              <a:t> </a:t>
            </a:r>
            <a:endParaRPr lang="en-US" sz="2800" dirty="0"/>
          </a:p>
        </p:txBody>
      </p:sp>
      <p:sp>
        <p:nvSpPr>
          <p:cNvPr id="3" name="عنصر نائب للمحتوى 2"/>
          <p:cNvSpPr>
            <a:spLocks noGrp="1"/>
          </p:cNvSpPr>
          <p:nvPr>
            <p:ph sz="quarter" idx="1"/>
          </p:nvPr>
        </p:nvSpPr>
        <p:spPr>
          <a:xfrm>
            <a:off x="357158" y="1071546"/>
            <a:ext cx="8329642" cy="5786454"/>
          </a:xfrm>
        </p:spPr>
        <p:txBody>
          <a:bodyPr>
            <a:normAutofit fontScale="92500" lnSpcReduction="10000"/>
          </a:bodyPr>
          <a:lstStyle/>
          <a:p>
            <a:pPr algn="just">
              <a:lnSpc>
                <a:spcPct val="170000"/>
              </a:lnSpc>
            </a:pPr>
            <a:r>
              <a:rPr lang="en-US"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The</a:t>
            </a:r>
            <a:r>
              <a:rPr lang="en-US" dirty="0" smtClean="0">
                <a:latin typeface="Times New Roman" pitchFamily="18" charset="0"/>
                <a:cs typeface="Times New Roman" pitchFamily="18" charset="0"/>
              </a:rPr>
              <a:t> organism is normally found in the large intestine of man and  animals and also in soil it caused the disease known tetanus.  </a:t>
            </a:r>
            <a:r>
              <a:rPr lang="en-US" b="1" dirty="0" smtClean="0">
                <a:solidFill>
                  <a:schemeClr val="accent1">
                    <a:lumMod val="50000"/>
                  </a:schemeClr>
                </a:solidFill>
                <a:latin typeface="Times New Roman" pitchFamily="18" charset="0"/>
                <a:cs typeface="Times New Roman" pitchFamily="18" charset="0"/>
              </a:rPr>
              <a:t>Infection may also occur in uterus as in cases of septic abortion </a:t>
            </a:r>
            <a:r>
              <a:rPr lang="en-US" dirty="0" smtClean="0">
                <a:latin typeface="Times New Roman" pitchFamily="18" charset="0"/>
                <a:cs typeface="Times New Roman" pitchFamily="18" charset="0"/>
              </a:rPr>
              <a:t>.Tetanus </a:t>
            </a:r>
            <a:r>
              <a:rPr lang="en-US" dirty="0" err="1" smtClean="0">
                <a:latin typeface="Times New Roman" pitchFamily="18" charset="0"/>
                <a:cs typeface="Times New Roman" pitchFamily="18" charset="0"/>
              </a:rPr>
              <a:t>neonatorum</a:t>
            </a:r>
            <a:r>
              <a:rPr lang="en-US" dirty="0" smtClean="0">
                <a:latin typeface="Times New Roman" pitchFamily="18" charset="0"/>
                <a:cs typeface="Times New Roman" pitchFamily="18" charset="0"/>
              </a:rPr>
              <a:t> follows  infection  of  the  umbilical  wound  of newborn  infants . it has been demonstrated that the toxin travels up first along the  motor  nerve  trunks  and  then up the axis cylinders of the spinal cord and  central nervous  system and  reaches the </a:t>
            </a:r>
            <a:r>
              <a:rPr lang="en-US" dirty="0" err="1" smtClean="0">
                <a:latin typeface="Times New Roman" pitchFamily="18" charset="0"/>
                <a:cs typeface="Times New Roman" pitchFamily="18" charset="0"/>
              </a:rPr>
              <a:t>gangliosides</a:t>
            </a:r>
            <a:r>
              <a:rPr lang="en-US" dirty="0" smtClean="0">
                <a:latin typeface="Times New Roman" pitchFamily="18" charset="0"/>
                <a:cs typeface="Times New Roman" pitchFamily="18" charset="0"/>
              </a:rPr>
              <a:t>  cells of the central nervous  system . The only part to the central nervous system lies along  the axis cylinders of the motor nerve tract. </a:t>
            </a:r>
          </a:p>
        </p:txBody>
      </p:sp>
    </p:spTree>
    <p:extLst>
      <p:ext uri="{BB962C8B-B14F-4D97-AF65-F5344CB8AC3E}">
        <p14:creationId xmlns:p14="http://schemas.microsoft.com/office/powerpoint/2010/main" val="396448010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a:xfrm>
            <a:off x="500034" y="571480"/>
            <a:ext cx="8186766" cy="6000792"/>
          </a:xfrm>
        </p:spPr>
        <p:style>
          <a:lnRef idx="2">
            <a:schemeClr val="accent1">
              <a:shade val="50000"/>
            </a:schemeClr>
          </a:lnRef>
          <a:fillRef idx="1">
            <a:schemeClr val="accent1"/>
          </a:fillRef>
          <a:effectRef idx="0">
            <a:schemeClr val="accent1"/>
          </a:effectRef>
          <a:fontRef idx="minor">
            <a:schemeClr val="lt1"/>
          </a:fontRef>
        </p:style>
        <p:txBody>
          <a:bodyPr>
            <a:normAutofit fontScale="85000" lnSpcReduction="10000"/>
          </a:bodyPr>
          <a:lstStyle/>
          <a:p>
            <a:pPr algn="just">
              <a:lnSpc>
                <a:spcPct val="160000"/>
              </a:lnSpc>
            </a:pPr>
            <a:r>
              <a:rPr lang="en-US" dirty="0" smtClean="0">
                <a:latin typeface="Times New Roman" pitchFamily="18" charset="0"/>
                <a:cs typeface="Times New Roman" pitchFamily="18" charset="0"/>
              </a:rPr>
              <a:t>when the toxin is injected into the  hind limb  of the animal the toxin is absorbed by the motor nerves and  travels up the nerve </a:t>
            </a:r>
            <a:r>
              <a:rPr lang="en-US" dirty="0" err="1" smtClean="0">
                <a:latin typeface="Times New Roman" pitchFamily="18" charset="0"/>
                <a:cs typeface="Times New Roman" pitchFamily="18" charset="0"/>
              </a:rPr>
              <a:t>trunk,thus</a:t>
            </a:r>
            <a:r>
              <a:rPr lang="en-US" dirty="0" smtClean="0">
                <a:latin typeface="Times New Roman" pitchFamily="18" charset="0"/>
                <a:cs typeface="Times New Roman" pitchFamily="18" charset="0"/>
              </a:rPr>
              <a:t> resulting in ascending tetanus which first affects the  muscles of the  affected leg  and  then  those  of the opposite leg and later muscles of the back  and the abdomen , when large dose injected , the total absorption of  which by motor   nerves is not possible , the toxin may reach the lymph and the passes into the blood stream from which  it  is  absorbed by all the  peripheral  motor nerves this leads to </a:t>
            </a:r>
            <a:r>
              <a:rPr lang="en-US" b="1" dirty="0" smtClean="0">
                <a:latin typeface="Times New Roman" pitchFamily="18" charset="0"/>
                <a:cs typeface="Times New Roman" pitchFamily="18" charset="0"/>
              </a:rPr>
              <a:t>descending tetanus </a:t>
            </a:r>
            <a:r>
              <a:rPr lang="en-US" dirty="0" smtClean="0">
                <a:latin typeface="Times New Roman" pitchFamily="18" charset="0"/>
                <a:cs typeface="Times New Roman" pitchFamily="18" charset="0"/>
              </a:rPr>
              <a:t>, which the muscles first  affected are  those of  head  and neck producing </a:t>
            </a:r>
            <a:r>
              <a:rPr lang="en-US" b="1" dirty="0" smtClean="0">
                <a:latin typeface="Times New Roman" pitchFamily="18" charset="0"/>
                <a:cs typeface="Times New Roman" pitchFamily="18" charset="0"/>
              </a:rPr>
              <a:t>lock jaw</a:t>
            </a:r>
            <a:r>
              <a:rPr lang="en-US" dirty="0" smtClean="0">
                <a:latin typeface="Times New Roman" pitchFamily="18" charset="0"/>
                <a:cs typeface="Times New Roman" pitchFamily="18" charset="0"/>
              </a:rPr>
              <a:t>, neck rigidity,  affecting the   muscles of  trunk and back  producing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opisthotonus</a:t>
            </a:r>
            <a:r>
              <a:rPr lang="en-US" b="1" dirty="0" smtClean="0">
                <a:latin typeface="Times New Roman" pitchFamily="18" charset="0"/>
                <a:cs typeface="Times New Roman" pitchFamily="18" charset="0"/>
              </a:rPr>
              <a:t>.</a:t>
            </a:r>
            <a:endParaRPr lang="en-US" dirty="0"/>
          </a:p>
        </p:txBody>
      </p:sp>
    </p:spTree>
    <p:extLst>
      <p:ext uri="{BB962C8B-B14F-4D97-AF65-F5344CB8AC3E}">
        <p14:creationId xmlns:p14="http://schemas.microsoft.com/office/powerpoint/2010/main" val="1647757271"/>
      </p:ext>
    </p:extLst>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3">
                                            <p:bg/>
                                          </p:spTgt>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3">
                                            <p:bg/>
                                          </p:spTgt>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3">
                                            <p:bg/>
                                          </p:spTgt>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571612"/>
            <a:ext cx="8305800" cy="1843320"/>
          </a:xfrm>
          <a:effectLst>
            <a:glow rad="101600">
              <a:schemeClr val="accent4">
                <a:satMod val="175000"/>
                <a:alpha val="40000"/>
              </a:schemeClr>
            </a:glow>
            <a:softEdge rad="635000"/>
          </a:effectLst>
        </p:spPr>
        <p:txBody>
          <a:bodyPr/>
          <a:lstStyle/>
          <a:p>
            <a:endParaRPr lang="ar-IQ" dirty="0"/>
          </a:p>
        </p:txBody>
      </p:sp>
      <p:sp>
        <p:nvSpPr>
          <p:cNvPr id="5" name="Subtitle 4"/>
          <p:cNvSpPr>
            <a:spLocks noGrp="1"/>
          </p:cNvSpPr>
          <p:nvPr>
            <p:ph type="subTitle" idx="1"/>
          </p:nvPr>
        </p:nvSpPr>
        <p:spPr>
          <a:xfrm>
            <a:off x="-214346" y="142852"/>
            <a:ext cx="8253442" cy="6143668"/>
          </a:xfrm>
          <a:noFill/>
        </p:spPr>
        <p:txBody>
          <a:bodyPr>
            <a:normAutofit/>
          </a:bodyPr>
          <a:lstStyle/>
          <a:p>
            <a:pPr algn="ctr"/>
            <a:endParaRPr lang="en-US" sz="2800" b="1" dirty="0" smtClean="0"/>
          </a:p>
          <a:p>
            <a:pPr algn="ctr"/>
            <a:endParaRPr lang="en-US" sz="2800" b="1" dirty="0" smtClean="0">
              <a:solidFill>
                <a:srgbClr val="66FF33"/>
              </a:solidFill>
              <a:latin typeface="Arial Rounded MT Bold" pitchFamily="34" charset="0"/>
            </a:endParaRPr>
          </a:p>
          <a:p>
            <a:pPr algn="ctr"/>
            <a:endParaRPr lang="en-US" sz="2800" b="1" dirty="0" smtClean="0"/>
          </a:p>
          <a:p>
            <a:pPr algn="ctr"/>
            <a:endParaRPr lang="en-US" sz="2800" dirty="0" smtClean="0">
              <a:solidFill>
                <a:srgbClr val="66FF33"/>
              </a:solidFill>
              <a:latin typeface="Arial Rounded MT Bold" pitchFamily="34" charset="0"/>
            </a:endParaRPr>
          </a:p>
        </p:txBody>
      </p:sp>
      <p:sp>
        <p:nvSpPr>
          <p:cNvPr id="18" name="Rounded Rectangle 17"/>
          <p:cNvSpPr/>
          <p:nvPr/>
        </p:nvSpPr>
        <p:spPr>
          <a:xfrm>
            <a:off x="2769302" y="5214950"/>
            <a:ext cx="3571900" cy="1000132"/>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prstClr val="white"/>
                </a:solidFill>
              </a:rPr>
              <a:t>Animal inoculation</a:t>
            </a:r>
            <a:endParaRPr lang="en-US" sz="2800" b="1" dirty="0">
              <a:solidFill>
                <a:srgbClr val="0070C0"/>
              </a:solidFill>
              <a:ea typeface="Monotype Koufi" pitchFamily="2" charset="-78"/>
              <a:cs typeface="Monotype Koufi" pitchFamily="2" charset="-78"/>
            </a:endParaRPr>
          </a:p>
        </p:txBody>
      </p:sp>
      <p:sp>
        <p:nvSpPr>
          <p:cNvPr id="19" name="Rounded Rectangle 18"/>
          <p:cNvSpPr/>
          <p:nvPr/>
        </p:nvSpPr>
        <p:spPr>
          <a:xfrm>
            <a:off x="6198228" y="2928934"/>
            <a:ext cx="2714644" cy="928694"/>
          </a:xfrm>
          <a:prstGeom prst="roundRect">
            <a:avLst/>
          </a:prstGeom>
          <a:solidFill>
            <a:srgbClr val="00B0F0"/>
          </a:solidFill>
          <a:ln/>
          <a:scene3d>
            <a:camera prst="perspectiveHeroicExtremeLeftFacing"/>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prstClr val="white"/>
                </a:solidFill>
              </a:rPr>
              <a:t>Cultural examination</a:t>
            </a:r>
            <a:endParaRPr lang="en-US" sz="2800" dirty="0">
              <a:solidFill>
                <a:prstClr val="white"/>
              </a:solidFill>
              <a:ea typeface="Monotype Koufi" pitchFamily="2" charset="-78"/>
              <a:cs typeface="Monotype Koufi" pitchFamily="2" charset="-78"/>
            </a:endParaRPr>
          </a:p>
        </p:txBody>
      </p:sp>
      <p:sp>
        <p:nvSpPr>
          <p:cNvPr id="39" name="Rounded Rectangle 38"/>
          <p:cNvSpPr/>
          <p:nvPr/>
        </p:nvSpPr>
        <p:spPr>
          <a:xfrm>
            <a:off x="2775600" y="714356"/>
            <a:ext cx="3500462" cy="928694"/>
          </a:xfrm>
          <a:prstGeom prst="round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smtClean="0">
                <a:solidFill>
                  <a:prstClr val="white"/>
                </a:solidFill>
              </a:rPr>
              <a:t>Collection of material</a:t>
            </a:r>
            <a:endParaRPr lang="en-US" sz="2800" dirty="0">
              <a:solidFill>
                <a:prstClr val="white"/>
              </a:solidFill>
              <a:ea typeface="Monotype Koufi" pitchFamily="2" charset="-78"/>
              <a:cs typeface="Monotype Koufi" pitchFamily="2" charset="-78"/>
            </a:endParaRPr>
          </a:p>
        </p:txBody>
      </p:sp>
      <p:sp>
        <p:nvSpPr>
          <p:cNvPr id="40" name="Rounded Rectangle 18"/>
          <p:cNvSpPr/>
          <p:nvPr/>
        </p:nvSpPr>
        <p:spPr>
          <a:xfrm>
            <a:off x="329862" y="2928934"/>
            <a:ext cx="2500330" cy="928694"/>
          </a:xfrm>
          <a:prstGeom prst="roundRect">
            <a:avLst/>
          </a:prstGeom>
          <a:solidFill>
            <a:srgbClr val="66FF33"/>
          </a:solidFill>
          <a:ln/>
          <a:scene3d>
            <a:camera prst="perspectiveHeroicExtremeRightFacing"/>
            <a:lightRig rig="threePt" dir="t"/>
          </a:scene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smtClean="0">
                <a:solidFill>
                  <a:prstClr val="white"/>
                </a:solidFill>
              </a:rPr>
              <a:t>Microscopic examination</a:t>
            </a:r>
            <a:endParaRPr lang="en-US" sz="2800" b="1" dirty="0">
              <a:solidFill>
                <a:srgbClr val="0070C0"/>
              </a:solidFill>
              <a:ea typeface="Monotype Koufi" pitchFamily="2" charset="-78"/>
              <a:cs typeface="Monotype Koufi" pitchFamily="2" charset="-78"/>
            </a:endParaRPr>
          </a:p>
        </p:txBody>
      </p:sp>
      <p:sp>
        <p:nvSpPr>
          <p:cNvPr id="17" name="سهم للأسفل 16"/>
          <p:cNvSpPr/>
          <p:nvPr/>
        </p:nvSpPr>
        <p:spPr>
          <a:xfrm rot="10800000">
            <a:off x="4286248" y="1857364"/>
            <a:ext cx="500066" cy="71438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20" name="سهم للأسفل 19"/>
          <p:cNvSpPr/>
          <p:nvPr/>
        </p:nvSpPr>
        <p:spPr>
          <a:xfrm rot="16200000">
            <a:off x="5933509" y="2964653"/>
            <a:ext cx="500066" cy="71438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21" name="سهم للأسفل 20"/>
          <p:cNvSpPr/>
          <p:nvPr/>
        </p:nvSpPr>
        <p:spPr>
          <a:xfrm rot="5400000">
            <a:off x="2678893" y="2964653"/>
            <a:ext cx="500066" cy="71438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22" name="سهم للأسفل 21"/>
          <p:cNvSpPr/>
          <p:nvPr/>
        </p:nvSpPr>
        <p:spPr>
          <a:xfrm>
            <a:off x="4325172" y="4151754"/>
            <a:ext cx="500066" cy="71438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38"/>
          <p:cNvSpPr/>
          <p:nvPr/>
        </p:nvSpPr>
        <p:spPr>
          <a:xfrm>
            <a:off x="3428992" y="2857496"/>
            <a:ext cx="2215504" cy="928694"/>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solidFill>
                  <a:prstClr val="black"/>
                </a:solidFill>
                <a:latin typeface="Monotype Koufi" pitchFamily="2" charset="-78"/>
                <a:ea typeface="Monotype Koufi" pitchFamily="2" charset="-78"/>
                <a:cs typeface="Monotype Koufi" pitchFamily="2" charset="-78"/>
              </a:rPr>
              <a:t>Laboratory  diagnosis</a:t>
            </a:r>
            <a:endParaRPr lang="en-US" sz="2400" b="1" dirty="0">
              <a:solidFill>
                <a:prstClr val="black"/>
              </a:solidFill>
              <a:ea typeface="Monotype Koufi" pitchFamily="2" charset="-78"/>
              <a:cs typeface="Monotype Koufi" pitchFamily="2" charset="-78"/>
            </a:endParaRPr>
          </a:p>
        </p:txBody>
      </p:sp>
    </p:spTree>
    <p:extLst>
      <p:ext uri="{BB962C8B-B14F-4D97-AF65-F5344CB8AC3E}">
        <p14:creationId xmlns:p14="http://schemas.microsoft.com/office/powerpoint/2010/main" val="1152719550"/>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4)">
                                      <p:cBhvr>
                                        <p:cTn id="7" dur="1000"/>
                                        <p:tgtEl>
                                          <p:spTgt spid="39"/>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4)">
                                      <p:cBhvr>
                                        <p:cTn id="10" dur="1000"/>
                                        <p:tgtEl>
                                          <p:spTgt spid="19"/>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heel(4)">
                                      <p:cBhvr>
                                        <p:cTn id="13" dur="1000"/>
                                        <p:tgtEl>
                                          <p:spTgt spid="40"/>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heel(4)">
                                      <p:cBhvr>
                                        <p:cTn id="16" dur="1000"/>
                                        <p:tgtEl>
                                          <p:spTgt spid="18"/>
                                        </p:tgtEl>
                                      </p:cBhvr>
                                    </p:animEffect>
                                  </p:childTnLst>
                                </p:cTn>
                              </p:par>
                            </p:childTnLst>
                          </p:cTn>
                        </p:par>
                        <p:par>
                          <p:cTn id="17" fill="hold">
                            <p:stCondLst>
                              <p:cond delay="1000"/>
                            </p:stCondLst>
                            <p:childTnLst>
                              <p:par>
                                <p:cTn id="18" presetID="27" presetClass="emph" presetSubtype="0" fill="hold" grpId="0" nodeType="afterEffect">
                                  <p:stCondLst>
                                    <p:cond delay="0"/>
                                  </p:stCondLst>
                                  <p:childTnLst>
                                    <p:animClr clrSpc="rgb" dir="cw">
                                      <p:cBhvr override="childStyle">
                                        <p:cTn id="19" dur="500" autoRev="1" fill="hold"/>
                                        <p:tgtEl>
                                          <p:spTgt spid="17"/>
                                        </p:tgtEl>
                                        <p:attrNameLst>
                                          <p:attrName>style.color</p:attrName>
                                        </p:attrNameLst>
                                      </p:cBhvr>
                                      <p:to>
                                        <a:schemeClr val="bg1"/>
                                      </p:to>
                                    </p:animClr>
                                    <p:animClr clrSpc="rgb" dir="cw">
                                      <p:cBhvr>
                                        <p:cTn id="20" dur="500" autoRev="1" fill="hold"/>
                                        <p:tgtEl>
                                          <p:spTgt spid="17"/>
                                        </p:tgtEl>
                                        <p:attrNameLst>
                                          <p:attrName>fillcolor</p:attrName>
                                        </p:attrNameLst>
                                      </p:cBhvr>
                                      <p:to>
                                        <a:schemeClr val="bg1"/>
                                      </p:to>
                                    </p:animClr>
                                    <p:set>
                                      <p:cBhvr>
                                        <p:cTn id="21" dur="500" autoRev="1" fill="hold"/>
                                        <p:tgtEl>
                                          <p:spTgt spid="17"/>
                                        </p:tgtEl>
                                        <p:attrNameLst>
                                          <p:attrName>fill.type</p:attrName>
                                        </p:attrNameLst>
                                      </p:cBhvr>
                                      <p:to>
                                        <p:strVal val="solid"/>
                                      </p:to>
                                    </p:set>
                                    <p:set>
                                      <p:cBhvr>
                                        <p:cTn id="22" dur="500" autoRev="1" fill="hold"/>
                                        <p:tgtEl>
                                          <p:spTgt spid="17"/>
                                        </p:tgtEl>
                                        <p:attrNameLst>
                                          <p:attrName>fill.on</p:attrName>
                                        </p:attrNameLst>
                                      </p:cBhvr>
                                      <p:to>
                                        <p:strVal val="true"/>
                                      </p:to>
                                    </p:set>
                                  </p:childTnLst>
                                </p:cTn>
                              </p:par>
                            </p:childTnLst>
                          </p:cTn>
                        </p:par>
                        <p:par>
                          <p:cTn id="23" fill="hold">
                            <p:stCondLst>
                              <p:cond delay="2000"/>
                            </p:stCondLst>
                            <p:childTnLst>
                              <p:par>
                                <p:cTn id="24" presetID="27" presetClass="emph" presetSubtype="0" fill="hold" grpId="0" nodeType="afterEffect">
                                  <p:stCondLst>
                                    <p:cond delay="0"/>
                                  </p:stCondLst>
                                  <p:childTnLst>
                                    <p:animClr clrSpc="rgb" dir="cw">
                                      <p:cBhvr override="childStyle">
                                        <p:cTn id="25" dur="500" autoRev="1" fill="hold"/>
                                        <p:tgtEl>
                                          <p:spTgt spid="21"/>
                                        </p:tgtEl>
                                        <p:attrNameLst>
                                          <p:attrName>style.color</p:attrName>
                                        </p:attrNameLst>
                                      </p:cBhvr>
                                      <p:to>
                                        <a:schemeClr val="bg1"/>
                                      </p:to>
                                    </p:animClr>
                                    <p:animClr clrSpc="rgb" dir="cw">
                                      <p:cBhvr>
                                        <p:cTn id="26" dur="500" autoRev="1" fill="hold"/>
                                        <p:tgtEl>
                                          <p:spTgt spid="21"/>
                                        </p:tgtEl>
                                        <p:attrNameLst>
                                          <p:attrName>fillcolor</p:attrName>
                                        </p:attrNameLst>
                                      </p:cBhvr>
                                      <p:to>
                                        <a:schemeClr val="bg1"/>
                                      </p:to>
                                    </p:animClr>
                                    <p:set>
                                      <p:cBhvr>
                                        <p:cTn id="27" dur="500" autoRev="1" fill="hold"/>
                                        <p:tgtEl>
                                          <p:spTgt spid="21"/>
                                        </p:tgtEl>
                                        <p:attrNameLst>
                                          <p:attrName>fill.type</p:attrName>
                                        </p:attrNameLst>
                                      </p:cBhvr>
                                      <p:to>
                                        <p:strVal val="solid"/>
                                      </p:to>
                                    </p:set>
                                    <p:set>
                                      <p:cBhvr>
                                        <p:cTn id="28" dur="500" autoRev="1" fill="hold"/>
                                        <p:tgtEl>
                                          <p:spTgt spid="21"/>
                                        </p:tgtEl>
                                        <p:attrNameLst>
                                          <p:attrName>fill.on</p:attrName>
                                        </p:attrNameLst>
                                      </p:cBhvr>
                                      <p:to>
                                        <p:strVal val="true"/>
                                      </p:to>
                                    </p:set>
                                  </p:childTnLst>
                                </p:cTn>
                              </p:par>
                            </p:childTnLst>
                          </p:cTn>
                        </p:par>
                        <p:par>
                          <p:cTn id="29" fill="hold">
                            <p:stCondLst>
                              <p:cond delay="3000"/>
                            </p:stCondLst>
                            <p:childTnLst>
                              <p:par>
                                <p:cTn id="30" presetID="27" presetClass="emph" presetSubtype="0" fill="hold" grpId="0" nodeType="afterEffect">
                                  <p:stCondLst>
                                    <p:cond delay="0"/>
                                  </p:stCondLst>
                                  <p:childTnLst>
                                    <p:animClr clrSpc="rgb" dir="cw">
                                      <p:cBhvr override="childStyle">
                                        <p:cTn id="31" dur="500" autoRev="1" fill="hold"/>
                                        <p:tgtEl>
                                          <p:spTgt spid="20"/>
                                        </p:tgtEl>
                                        <p:attrNameLst>
                                          <p:attrName>style.color</p:attrName>
                                        </p:attrNameLst>
                                      </p:cBhvr>
                                      <p:to>
                                        <a:schemeClr val="bg1"/>
                                      </p:to>
                                    </p:animClr>
                                    <p:animClr clrSpc="rgb" dir="cw">
                                      <p:cBhvr>
                                        <p:cTn id="32" dur="500" autoRev="1" fill="hold"/>
                                        <p:tgtEl>
                                          <p:spTgt spid="20"/>
                                        </p:tgtEl>
                                        <p:attrNameLst>
                                          <p:attrName>fillcolor</p:attrName>
                                        </p:attrNameLst>
                                      </p:cBhvr>
                                      <p:to>
                                        <a:schemeClr val="bg1"/>
                                      </p:to>
                                    </p:animClr>
                                    <p:set>
                                      <p:cBhvr>
                                        <p:cTn id="33" dur="500" autoRev="1" fill="hold"/>
                                        <p:tgtEl>
                                          <p:spTgt spid="20"/>
                                        </p:tgtEl>
                                        <p:attrNameLst>
                                          <p:attrName>fill.type</p:attrName>
                                        </p:attrNameLst>
                                      </p:cBhvr>
                                      <p:to>
                                        <p:strVal val="solid"/>
                                      </p:to>
                                    </p:set>
                                    <p:set>
                                      <p:cBhvr>
                                        <p:cTn id="34" dur="500" autoRev="1" fill="hold"/>
                                        <p:tgtEl>
                                          <p:spTgt spid="20"/>
                                        </p:tgtEl>
                                        <p:attrNameLst>
                                          <p:attrName>fill.on</p:attrName>
                                        </p:attrNameLst>
                                      </p:cBhvr>
                                      <p:to>
                                        <p:strVal val="true"/>
                                      </p:to>
                                    </p:set>
                                  </p:childTnLst>
                                </p:cTn>
                              </p:par>
                            </p:childTnLst>
                          </p:cTn>
                        </p:par>
                        <p:par>
                          <p:cTn id="35" fill="hold">
                            <p:stCondLst>
                              <p:cond delay="4000"/>
                            </p:stCondLst>
                            <p:childTnLst>
                              <p:par>
                                <p:cTn id="36" presetID="27" presetClass="emph" presetSubtype="0" fill="hold" grpId="0" nodeType="afterEffect">
                                  <p:stCondLst>
                                    <p:cond delay="0"/>
                                  </p:stCondLst>
                                  <p:childTnLst>
                                    <p:animClr clrSpc="rgb" dir="cw">
                                      <p:cBhvr override="childStyle">
                                        <p:cTn id="37" dur="500" autoRev="1" fill="hold"/>
                                        <p:tgtEl>
                                          <p:spTgt spid="22"/>
                                        </p:tgtEl>
                                        <p:attrNameLst>
                                          <p:attrName>style.color</p:attrName>
                                        </p:attrNameLst>
                                      </p:cBhvr>
                                      <p:to>
                                        <a:schemeClr val="bg1"/>
                                      </p:to>
                                    </p:animClr>
                                    <p:animClr clrSpc="rgb" dir="cw">
                                      <p:cBhvr>
                                        <p:cTn id="38" dur="500" autoRev="1" fill="hold"/>
                                        <p:tgtEl>
                                          <p:spTgt spid="22"/>
                                        </p:tgtEl>
                                        <p:attrNameLst>
                                          <p:attrName>fillcolor</p:attrName>
                                        </p:attrNameLst>
                                      </p:cBhvr>
                                      <p:to>
                                        <a:schemeClr val="bg1"/>
                                      </p:to>
                                    </p:animClr>
                                    <p:set>
                                      <p:cBhvr>
                                        <p:cTn id="39" dur="500" autoRev="1" fill="hold"/>
                                        <p:tgtEl>
                                          <p:spTgt spid="22"/>
                                        </p:tgtEl>
                                        <p:attrNameLst>
                                          <p:attrName>fill.type</p:attrName>
                                        </p:attrNameLst>
                                      </p:cBhvr>
                                      <p:to>
                                        <p:strVal val="solid"/>
                                      </p:to>
                                    </p:set>
                                    <p:set>
                                      <p:cBhvr>
                                        <p:cTn id="40" dur="500" autoRev="1" fill="hold"/>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9" grpId="0" animBg="1"/>
      <p:bldP spid="40" grpId="0" animBg="1"/>
      <p:bldP spid="17" grpId="0" animBg="1"/>
      <p:bldP spid="20" grpId="0" animBg="1"/>
      <p:bldP spid="21" grpId="0" animBg="1"/>
      <p:bldP spid="22"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en-US" sz="5400" b="1" dirty="0" smtClean="0">
                <a:solidFill>
                  <a:srgbClr val="FF0000"/>
                </a:solidFill>
                <a:latin typeface="Times New Roman" pitchFamily="18" charset="0"/>
                <a:cs typeface="Times New Roman" pitchFamily="18" charset="0"/>
              </a:rPr>
              <a:t> </a:t>
            </a:r>
            <a:r>
              <a:rPr lang="en-US" sz="8000" b="1" dirty="0" smtClean="0">
                <a:solidFill>
                  <a:srgbClr val="FF0000"/>
                </a:solidFill>
                <a:latin typeface="Times New Roman" pitchFamily="18" charset="0"/>
                <a:cs typeface="Times New Roman" pitchFamily="18" charset="0"/>
              </a:rPr>
              <a:t>1</a:t>
            </a:r>
            <a:endParaRPr lang="en-US" sz="5400" dirty="0">
              <a:solidFill>
                <a:srgbClr val="FF0000"/>
              </a:solidFill>
            </a:endParaRPr>
          </a:p>
        </p:txBody>
      </p:sp>
      <p:sp>
        <p:nvSpPr>
          <p:cNvPr id="3" name="عنصر نائب للمحتوى 2"/>
          <p:cNvSpPr>
            <a:spLocks noGrp="1"/>
          </p:cNvSpPr>
          <p:nvPr>
            <p:ph idx="1"/>
          </p:nvPr>
        </p:nvSpPr>
        <p:spPr>
          <a:xfrm>
            <a:off x="641928" y="1951960"/>
            <a:ext cx="8001056" cy="2857520"/>
          </a:xfrm>
        </p:spPr>
        <p:style>
          <a:lnRef idx="1">
            <a:schemeClr val="accent2"/>
          </a:lnRef>
          <a:fillRef idx="2">
            <a:schemeClr val="accent2"/>
          </a:fillRef>
          <a:effectRef idx="1">
            <a:schemeClr val="accent2"/>
          </a:effectRef>
          <a:fontRef idx="minor">
            <a:schemeClr val="dk1"/>
          </a:fontRef>
        </p:style>
        <p:txBody>
          <a:bodyPr>
            <a:noAutofit/>
          </a:bodyPr>
          <a:lstStyle/>
          <a:p>
            <a:pPr algn="ctr">
              <a:lnSpc>
                <a:spcPct val="160000"/>
              </a:lnSpc>
              <a:buNone/>
            </a:pPr>
            <a:r>
              <a:rPr lang="en-US" sz="2800" b="1" dirty="0" smtClean="0">
                <a:solidFill>
                  <a:srgbClr val="0070C0"/>
                </a:solidFill>
                <a:latin typeface="Copperplate Gothic Bold" pitchFamily="34" charset="0"/>
                <a:cs typeface="Times New Roman" pitchFamily="18" charset="0"/>
              </a:rPr>
              <a:t>Collection  of  material</a:t>
            </a:r>
            <a:endParaRPr lang="en-US" sz="2800" dirty="0" smtClean="0">
              <a:solidFill>
                <a:srgbClr val="0070C0"/>
              </a:solidFill>
              <a:latin typeface="Copperplate Gothic Bold" pitchFamily="34" charset="0"/>
              <a:cs typeface="Times New Roman" pitchFamily="18" charset="0"/>
            </a:endParaRPr>
          </a:p>
          <a:p>
            <a:pPr algn="just">
              <a:lnSpc>
                <a:spcPct val="160000"/>
              </a:lnSpc>
              <a:buNone/>
            </a:pPr>
            <a:r>
              <a:rPr lang="en-US" sz="2800" dirty="0" smtClean="0">
                <a:solidFill>
                  <a:srgbClr val="FF0000"/>
                </a:solidFill>
                <a:latin typeface="Times New Roman" pitchFamily="18" charset="0"/>
                <a:cs typeface="Times New Roman" pitchFamily="18" charset="0"/>
              </a:rPr>
              <a:t>   Exudates from the infected wound is aspirated with a sterile pipette, or swabs are rubbed over the wound</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3635659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17" presetClass="entr" presetSubtype="10" fill="hold" grpId="0" nodeType="after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p:cTn id="17" dur="1000" fill="hold"/>
                                        <p:tgtEl>
                                          <p:spTgt spid="3">
                                            <p:bg/>
                                          </p:spTgt>
                                        </p:tgtEl>
                                        <p:attrNameLst>
                                          <p:attrName>ppt_w</p:attrName>
                                        </p:attrNameLst>
                                      </p:cBhvr>
                                      <p:tavLst>
                                        <p:tav tm="0">
                                          <p:val>
                                            <p:fltVal val="0"/>
                                          </p:val>
                                        </p:tav>
                                        <p:tav tm="100000">
                                          <p:val>
                                            <p:strVal val="#ppt_w"/>
                                          </p:val>
                                        </p:tav>
                                      </p:tavLst>
                                    </p:anim>
                                    <p:anim calcmode="lin" valueType="num">
                                      <p:cBhvr>
                                        <p:cTn id="18" dur="1000" fill="hold"/>
                                        <p:tgtEl>
                                          <p:spTgt spid="3">
                                            <p:bg/>
                                          </p:spTgt>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17" presetClass="entr" presetSubtype="1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17" presetClass="entr" presetSubtype="1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dirty="0" smtClean="0"/>
              <a:t/>
            </a:r>
            <a:br>
              <a:rPr lang="ar-IQ" dirty="0" smtClean="0"/>
            </a:br>
            <a:r>
              <a:rPr lang="ar-IQ" dirty="0" smtClean="0"/>
              <a:t/>
            </a:r>
            <a:br>
              <a:rPr lang="ar-IQ" dirty="0" smtClean="0"/>
            </a:br>
            <a:endParaRPr lang="ar-IQ" dirty="0"/>
          </a:p>
        </p:txBody>
      </p:sp>
      <p:pic>
        <p:nvPicPr>
          <p:cNvPr id="21506" name="Picture 2" descr="C:\Documents and Settings\dr.Murtatha\Desktop\صور طبيعية\PIC\333\FLOWERS WALLPAPER 163.jpg"/>
          <p:cNvPicPr>
            <a:picLocks noGrp="1" noChangeAspect="1" noChangeArrowheads="1"/>
          </p:cNvPicPr>
          <p:nvPr>
            <p:ph idx="1"/>
          </p:nvPr>
        </p:nvPicPr>
        <p:blipFill>
          <a:blip r:embed="rId2"/>
          <a:srcRect/>
          <a:stretch>
            <a:fillRect/>
          </a:stretch>
        </p:blipFill>
        <p:spPr bwMode="auto">
          <a:xfrm>
            <a:off x="0" y="0"/>
            <a:ext cx="9144000" cy="7377924"/>
          </a:xfrm>
          <a:prstGeom prst="rect">
            <a:avLst/>
          </a:prstGeom>
          <a:noFill/>
        </p:spPr>
      </p:pic>
      <p:sp>
        <p:nvSpPr>
          <p:cNvPr id="6" name="Rectangle 5"/>
          <p:cNvSpPr/>
          <p:nvPr/>
        </p:nvSpPr>
        <p:spPr>
          <a:xfrm>
            <a:off x="714348" y="2643182"/>
            <a:ext cx="7786742" cy="1234953"/>
          </a:xfrm>
          <a:prstGeom prst="rect">
            <a:avLst/>
          </a:prstGeom>
        </p:spPr>
        <p:txBody>
          <a:bodyPr wrap="square">
            <a:spAutoFit/>
          </a:bodyPr>
          <a:lstStyle/>
          <a:p>
            <a:pPr algn="ctr">
              <a:lnSpc>
                <a:spcPct val="150000"/>
              </a:lnSpc>
            </a:pPr>
            <a:r>
              <a:rPr lang="en-US" sz="5400" b="1" i="1" dirty="0" smtClean="0">
                <a:solidFill>
                  <a:prstClr val="white"/>
                </a:solidFill>
              </a:rPr>
              <a:t>Clostridium  </a:t>
            </a:r>
            <a:r>
              <a:rPr lang="en-US" sz="5400" b="1" i="1" dirty="0" err="1" smtClean="0">
                <a:solidFill>
                  <a:prstClr val="white"/>
                </a:solidFill>
              </a:rPr>
              <a:t>botulinum</a:t>
            </a:r>
            <a:endParaRPr lang="ar-IQ" sz="4800" dirty="0" smtClean="0">
              <a:solidFill>
                <a:prstClr val="white"/>
              </a:solidFill>
              <a:latin typeface="Monotype Koufi" pitchFamily="2" charset="-78"/>
              <a:ea typeface="Monotype Koufi" pitchFamily="2" charset="-78"/>
              <a:cs typeface="Monotype Koufi" pitchFamily="2" charset="-78"/>
            </a:endParaRPr>
          </a:p>
        </p:txBody>
      </p:sp>
    </p:spTree>
    <p:extLst>
      <p:ext uri="{BB962C8B-B14F-4D97-AF65-F5344CB8AC3E}">
        <p14:creationId xmlns:p14="http://schemas.microsoft.com/office/powerpoint/2010/main" val="191883300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5852" y="928670"/>
            <a:ext cx="7498080" cy="1428760"/>
          </a:xfrm>
          <a:noFill/>
          <a:ln>
            <a:noFill/>
          </a:ln>
        </p:spPr>
        <p:style>
          <a:lnRef idx="3">
            <a:schemeClr val="lt1"/>
          </a:lnRef>
          <a:fillRef idx="1">
            <a:schemeClr val="accent3"/>
          </a:fillRef>
          <a:effectRef idx="1">
            <a:schemeClr val="accent3"/>
          </a:effectRef>
          <a:fontRef idx="minor">
            <a:schemeClr val="lt1"/>
          </a:fontRef>
        </p:style>
        <p:txBody>
          <a:bodyPr>
            <a:noAutofit/>
          </a:bodyPr>
          <a:lstStyle/>
          <a:p>
            <a:pPr algn="ctr"/>
            <a:r>
              <a:rPr lang="en-US" sz="4800" b="1" i="1" dirty="0" smtClean="0">
                <a:solidFill>
                  <a:srgbClr val="00B0F0"/>
                </a:solidFill>
              </a:rPr>
              <a:t>Clostridium  </a:t>
            </a:r>
            <a:r>
              <a:rPr lang="en-US" sz="4800" b="1" i="1" dirty="0" err="1" smtClean="0">
                <a:solidFill>
                  <a:srgbClr val="00B0F0"/>
                </a:solidFill>
              </a:rPr>
              <a:t>botulinum</a:t>
            </a:r>
            <a:r>
              <a:rPr lang="en-US" sz="4800" b="1" i="1" dirty="0" smtClean="0">
                <a:solidFill>
                  <a:srgbClr val="00B0F0"/>
                </a:solidFill>
              </a:rPr>
              <a:t> </a:t>
            </a:r>
            <a:endParaRPr lang="en-US" sz="4800" dirty="0">
              <a:solidFill>
                <a:srgbClr val="00B0F0"/>
              </a:solidFill>
            </a:endParaRPr>
          </a:p>
        </p:txBody>
      </p:sp>
      <p:sp>
        <p:nvSpPr>
          <p:cNvPr id="3" name="عنصر نائب للمحتوى 2"/>
          <p:cNvSpPr>
            <a:spLocks noGrp="1"/>
          </p:cNvSpPr>
          <p:nvPr>
            <p:ph idx="1"/>
          </p:nvPr>
        </p:nvSpPr>
        <p:spPr>
          <a:xfrm>
            <a:off x="1285852" y="2786058"/>
            <a:ext cx="7498080" cy="4372954"/>
          </a:xfrm>
        </p:spPr>
        <p:txBody>
          <a:bodyPr>
            <a:normAutofit/>
          </a:bodyPr>
          <a:lstStyle/>
          <a:p>
            <a:pPr algn="justLow">
              <a:lnSpc>
                <a:spcPct val="150000"/>
              </a:lnSpc>
              <a:buNone/>
            </a:pPr>
            <a:r>
              <a:rPr lang="en-US" sz="2400" b="1" dirty="0" smtClean="0"/>
              <a:t>	Gram positive rod  shape  strict  anaerobe,  motile  spore former the spores are oval,  wider  than  the  bacilli  bulging  and sub-terminal. non capsulated </a:t>
            </a:r>
            <a:r>
              <a:rPr lang="en-US" sz="2400" b="1" dirty="0" err="1" smtClean="0"/>
              <a:t>proteolytic</a:t>
            </a:r>
            <a:r>
              <a:rPr lang="en-US" sz="2400" b="1" dirty="0" smtClean="0"/>
              <a:t> producing the  most  powerful  </a:t>
            </a:r>
            <a:r>
              <a:rPr lang="en-US" sz="2400" b="1" dirty="0" err="1" smtClean="0"/>
              <a:t>exotoxin</a:t>
            </a:r>
            <a:r>
              <a:rPr lang="en-US" sz="2400" b="1" dirty="0" smtClean="0"/>
              <a:t> responsible to produce botulism.</a:t>
            </a:r>
            <a:endParaRPr lang="en-US" sz="2400" dirty="0" smtClean="0"/>
          </a:p>
          <a:p>
            <a:pPr algn="justLow">
              <a:lnSpc>
                <a:spcPct val="150000"/>
              </a:lnSpc>
              <a:buNone/>
            </a:pPr>
            <a:endParaRPr lang="en-US" sz="2400" dirty="0"/>
          </a:p>
        </p:txBody>
      </p:sp>
      <p:cxnSp>
        <p:nvCxnSpPr>
          <p:cNvPr id="5" name="رابط مستقيم 4"/>
          <p:cNvCxnSpPr/>
          <p:nvPr/>
        </p:nvCxnSpPr>
        <p:spPr>
          <a:xfrm rot="10800000" flipV="1">
            <a:off x="1785918" y="2571744"/>
            <a:ext cx="6929486" cy="71438"/>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67349573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childTnLst>
                          </p:cTn>
                        </p:par>
                        <p:par>
                          <p:cTn id="11" fill="hold">
                            <p:stCondLst>
                              <p:cond delay="2900"/>
                            </p:stCondLst>
                            <p:childTnLst>
                              <p:par>
                                <p:cTn id="12" presetID="50" presetClass="entr" presetSubtype="0" decel="100000" fill="hold" nodeType="afterEffect">
                                  <p:stCondLst>
                                    <p:cond delay="0"/>
                                  </p:stCondLst>
                                  <p:iterate type="lt">
                                    <p:tmPct val="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3"/>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90600"/>
            <a:ext cx="8624466" cy="6567400"/>
          </a:xfrm>
          <a:ln w="38100">
            <a:noFill/>
          </a:ln>
        </p:spPr>
        <p:txBody>
          <a:bodyPr>
            <a:noAutofit/>
          </a:bodyPr>
          <a:lstStyle/>
          <a:p>
            <a:r>
              <a:rPr lang="en-US" sz="1800" b="1" dirty="0">
                <a:solidFill>
                  <a:srgbClr val="FFFF00"/>
                </a:solidFill>
                <a:effectLst>
                  <a:glow rad="228600">
                    <a:schemeClr val="accent5">
                      <a:satMod val="175000"/>
                      <a:alpha val="40000"/>
                    </a:schemeClr>
                  </a:glow>
                </a:effectLst>
                <a:latin typeface="Times New Roman" pitchFamily="18" charset="0"/>
                <a:ea typeface="Times New Roman"/>
                <a:cs typeface="Times New Roman" pitchFamily="18" charset="0"/>
              </a:rPr>
              <a:t>Epidemic disease:</a:t>
            </a:r>
            <a:r>
              <a:rPr lang="en-US" sz="1800" dirty="0">
                <a:effectLst/>
                <a:latin typeface="Times New Roman" pitchFamily="18" charset="0"/>
                <a:ea typeface="Times New Roman"/>
                <a:cs typeface="Times New Roman" pitchFamily="18" charset="0"/>
              </a:rPr>
              <a:t/>
            </a:r>
            <a:br>
              <a:rPr lang="en-US" sz="1800" dirty="0">
                <a:effectLst/>
                <a:latin typeface="Times New Roman" pitchFamily="18" charset="0"/>
                <a:ea typeface="Times New Roman"/>
                <a:cs typeface="Times New Roman" pitchFamily="18" charset="0"/>
              </a:rPr>
            </a:br>
            <a:r>
              <a:rPr lang="en-US" sz="1800" dirty="0">
                <a:effectLst/>
                <a:latin typeface="Times New Roman" pitchFamily="18" charset="0"/>
                <a:ea typeface="Times New Roman"/>
                <a:cs typeface="Times New Roman" pitchFamily="18" charset="0"/>
              </a:rPr>
              <a:t>A disease out break in a human population in which </a:t>
            </a:r>
            <a:r>
              <a:rPr lang="ar-SA" sz="1800" dirty="0" smtClean="0">
                <a:effectLst/>
                <a:latin typeface="Times New Roman" pitchFamily="18" charset="0"/>
                <a:ea typeface="Times New Roman"/>
                <a:cs typeface="Times New Roman" pitchFamily="18" charset="0"/>
              </a:rPr>
              <a:t> </a:t>
            </a:r>
            <a:r>
              <a:rPr lang="en-US" sz="1800" dirty="0" smtClean="0">
                <a:effectLst/>
                <a:latin typeface="Times New Roman" pitchFamily="18" charset="0"/>
                <a:ea typeface="Times New Roman"/>
                <a:cs typeface="Times New Roman" pitchFamily="18" charset="0"/>
              </a:rPr>
              <a:t>an increasing</a:t>
            </a:r>
            <a:r>
              <a:rPr lang="ar-SA" sz="1800" dirty="0" smtClean="0">
                <a:effectLst/>
                <a:latin typeface="Times New Roman" pitchFamily="18" charset="0"/>
                <a:ea typeface="Times New Roman"/>
                <a:cs typeface="Times New Roman" pitchFamily="18" charset="0"/>
              </a:rPr>
              <a:t> </a:t>
            </a:r>
            <a:r>
              <a:rPr lang="en-US" sz="1800" dirty="0" smtClean="0">
                <a:effectLst/>
                <a:latin typeface="Times New Roman" pitchFamily="18" charset="0"/>
                <a:ea typeface="Times New Roman"/>
                <a:cs typeface="Times New Roman" pitchFamily="18" charset="0"/>
              </a:rPr>
              <a:t> number</a:t>
            </a:r>
            <a:r>
              <a:rPr lang="ar-SA" sz="1800" dirty="0" smtClean="0">
                <a:effectLst/>
                <a:latin typeface="Times New Roman" pitchFamily="18" charset="0"/>
                <a:ea typeface="Times New Roman"/>
                <a:cs typeface="Times New Roman" pitchFamily="18" charset="0"/>
              </a:rPr>
              <a:t> </a:t>
            </a:r>
            <a:r>
              <a:rPr lang="en-US" sz="1800" dirty="0" smtClean="0">
                <a:effectLst/>
                <a:latin typeface="Times New Roman" pitchFamily="18" charset="0"/>
                <a:ea typeface="Times New Roman"/>
                <a:cs typeface="Times New Roman" pitchFamily="18" charset="0"/>
              </a:rPr>
              <a:t> </a:t>
            </a:r>
            <a:r>
              <a:rPr lang="en-US" sz="1800" dirty="0">
                <a:effectLst/>
                <a:latin typeface="Times New Roman" pitchFamily="18" charset="0"/>
                <a:ea typeface="Times New Roman"/>
                <a:cs typeface="Times New Roman" pitchFamily="18" charset="0"/>
              </a:rPr>
              <a:t>of  cases  </a:t>
            </a:r>
            <a:r>
              <a:rPr lang="ar-SA" sz="1800" dirty="0" smtClean="0">
                <a:effectLst/>
                <a:latin typeface="Times New Roman" pitchFamily="18" charset="0"/>
                <a:ea typeface="Times New Roman"/>
                <a:cs typeface="Times New Roman" pitchFamily="18" charset="0"/>
              </a:rPr>
              <a:t> </a:t>
            </a:r>
            <a:r>
              <a:rPr lang="en-US" sz="1800" dirty="0" smtClean="0">
                <a:effectLst/>
                <a:latin typeface="Times New Roman" pitchFamily="18" charset="0"/>
                <a:ea typeface="Times New Roman"/>
                <a:cs typeface="Times New Roman" pitchFamily="18" charset="0"/>
              </a:rPr>
              <a:t>arise </a:t>
            </a:r>
            <a:r>
              <a:rPr lang="en-US" sz="1800" dirty="0">
                <a:effectLst/>
                <a:latin typeface="Times New Roman" pitchFamily="18" charset="0"/>
                <a:ea typeface="Times New Roman"/>
                <a:cs typeface="Times New Roman" pitchFamily="18" charset="0"/>
              </a:rPr>
              <a:t>with  time , usually due to  an infectious agent  commonly  subside  with in months or years at most</a:t>
            </a:r>
            <a:r>
              <a:rPr lang="en-US" sz="1800" dirty="0" smtClean="0">
                <a:effectLst/>
                <a:latin typeface="Times New Roman" pitchFamily="18" charset="0"/>
                <a:ea typeface="Times New Roman"/>
                <a:cs typeface="Times New Roman" pitchFamily="18" charset="0"/>
              </a:rPr>
              <a:t>.</a:t>
            </a:r>
            <a:r>
              <a:rPr lang="ar-SA" sz="1800" dirty="0" smtClean="0">
                <a:effectLst/>
                <a:latin typeface="Times New Roman" pitchFamily="18" charset="0"/>
                <a:ea typeface="Times New Roman"/>
                <a:cs typeface="Times New Roman" pitchFamily="18" charset="0"/>
              </a:rPr>
              <a:t/>
            </a:r>
            <a:br>
              <a:rPr lang="ar-SA" sz="1800" dirty="0" smtClean="0">
                <a:effectLst/>
                <a:latin typeface="Times New Roman" pitchFamily="18" charset="0"/>
                <a:ea typeface="Times New Roman"/>
                <a:cs typeface="Times New Roman" pitchFamily="18" charset="0"/>
              </a:rPr>
            </a:br>
            <a:r>
              <a:rPr lang="ar-SA" sz="1800" dirty="0" smtClean="0">
                <a:effectLst/>
                <a:latin typeface="Times New Roman" pitchFamily="18" charset="0"/>
                <a:ea typeface="Times New Roman"/>
                <a:cs typeface="Times New Roman" pitchFamily="18" charset="0"/>
              </a:rPr>
              <a:t/>
            </a:r>
            <a:br>
              <a:rPr lang="ar-SA" sz="1800" dirty="0" smtClean="0">
                <a:effectLst/>
                <a:latin typeface="Times New Roman" pitchFamily="18" charset="0"/>
                <a:ea typeface="Times New Roman"/>
                <a:cs typeface="Times New Roman" pitchFamily="18" charset="0"/>
              </a:rPr>
            </a:br>
            <a:r>
              <a:rPr lang="en-US" sz="1800" b="1" dirty="0">
                <a:solidFill>
                  <a:srgbClr val="FFFF00"/>
                </a:solidFill>
                <a:effectLst>
                  <a:glow rad="228600">
                    <a:schemeClr val="accent5">
                      <a:satMod val="175000"/>
                      <a:alpha val="40000"/>
                    </a:schemeClr>
                  </a:glow>
                </a:effectLst>
              </a:rPr>
              <a:t>Endemic </a:t>
            </a:r>
            <a:r>
              <a:rPr lang="en-US" sz="1800" b="1" dirty="0" smtClean="0">
                <a:solidFill>
                  <a:srgbClr val="FFFF00"/>
                </a:solidFill>
                <a:effectLst>
                  <a:glow rad="228600">
                    <a:schemeClr val="accent5">
                      <a:satMod val="175000"/>
                      <a:alpha val="40000"/>
                    </a:schemeClr>
                  </a:glow>
                </a:effectLst>
              </a:rPr>
              <a:t>disease:</a:t>
            </a:r>
            <a:r>
              <a:rPr lang="ar-SA" sz="1800" dirty="0">
                <a:solidFill>
                  <a:srgbClr val="FFFF00"/>
                </a:solidFill>
                <a:effectLst>
                  <a:glow rad="228600">
                    <a:schemeClr val="accent5">
                      <a:satMod val="175000"/>
                      <a:alpha val="40000"/>
                    </a:schemeClr>
                  </a:glow>
                </a:effectLst>
              </a:rPr>
              <a:t> </a:t>
            </a:r>
            <a:r>
              <a:rPr lang="ar-SA" sz="1800" dirty="0" smtClean="0">
                <a:solidFill>
                  <a:srgbClr val="FFFF00"/>
                </a:solidFill>
                <a:effectLst>
                  <a:glow rad="228600">
                    <a:schemeClr val="accent5">
                      <a:satMod val="175000"/>
                      <a:alpha val="40000"/>
                    </a:schemeClr>
                  </a:glow>
                </a:effectLst>
              </a:rPr>
              <a:t> </a:t>
            </a:r>
            <a:r>
              <a:rPr lang="ar-SA" sz="1800" dirty="0" smtClean="0">
                <a:effectLst/>
              </a:rPr>
              <a:t/>
            </a:r>
            <a:br>
              <a:rPr lang="ar-SA" sz="1800" dirty="0" smtClean="0">
                <a:effectLst/>
              </a:rPr>
            </a:br>
            <a:r>
              <a:rPr lang="en-US" sz="1800" dirty="0" smtClean="0">
                <a:effectLst/>
              </a:rPr>
              <a:t>The</a:t>
            </a:r>
            <a:r>
              <a:rPr lang="ar-SA" sz="1800" dirty="0" smtClean="0">
                <a:effectLst/>
              </a:rPr>
              <a:t> </a:t>
            </a:r>
            <a:r>
              <a:rPr lang="en-US" sz="1800" dirty="0" smtClean="0">
                <a:effectLst/>
              </a:rPr>
              <a:t> </a:t>
            </a:r>
            <a:r>
              <a:rPr lang="en-US" sz="1800" dirty="0">
                <a:effectLst/>
              </a:rPr>
              <a:t>continuing </a:t>
            </a:r>
            <a:r>
              <a:rPr lang="ar-SA" sz="1800" dirty="0" smtClean="0">
                <a:effectLst/>
              </a:rPr>
              <a:t> </a:t>
            </a:r>
            <a:r>
              <a:rPr lang="en-US" sz="1800" dirty="0" smtClean="0">
                <a:effectLst/>
              </a:rPr>
              <a:t>prevalence</a:t>
            </a:r>
            <a:r>
              <a:rPr lang="ar-SA" sz="1800" dirty="0" smtClean="0">
                <a:effectLst/>
              </a:rPr>
              <a:t> </a:t>
            </a:r>
            <a:r>
              <a:rPr lang="en-US" sz="1800" dirty="0" smtClean="0">
                <a:effectLst/>
              </a:rPr>
              <a:t> </a:t>
            </a:r>
            <a:r>
              <a:rPr lang="en-US" sz="1800" dirty="0">
                <a:effectLst/>
              </a:rPr>
              <a:t>of  </a:t>
            </a:r>
            <a:r>
              <a:rPr lang="ar-SA" sz="1800" dirty="0" smtClean="0">
                <a:effectLst/>
              </a:rPr>
              <a:t> </a:t>
            </a:r>
            <a:r>
              <a:rPr lang="en-US" sz="1800" dirty="0" smtClean="0">
                <a:effectLst/>
              </a:rPr>
              <a:t>a disease</a:t>
            </a:r>
            <a:r>
              <a:rPr lang="ar-SA" sz="1800" dirty="0" smtClean="0">
                <a:effectLst/>
              </a:rPr>
              <a:t> </a:t>
            </a:r>
            <a:r>
              <a:rPr lang="en-US" sz="1800" dirty="0" smtClean="0">
                <a:effectLst/>
              </a:rPr>
              <a:t> </a:t>
            </a:r>
            <a:r>
              <a:rPr lang="en-US" sz="1800" dirty="0">
                <a:effectLst/>
              </a:rPr>
              <a:t>in </a:t>
            </a:r>
            <a:r>
              <a:rPr lang="ar-SA" sz="1800" dirty="0" smtClean="0">
                <a:effectLst/>
              </a:rPr>
              <a:t> </a:t>
            </a:r>
            <a:r>
              <a:rPr lang="en-US" sz="1800" dirty="0" smtClean="0">
                <a:effectLst/>
              </a:rPr>
              <a:t>a</a:t>
            </a:r>
            <a:r>
              <a:rPr lang="ar-SA" sz="1800" dirty="0" smtClean="0">
                <a:effectLst/>
              </a:rPr>
              <a:t> </a:t>
            </a:r>
            <a:r>
              <a:rPr lang="en-US" sz="1800" dirty="0" smtClean="0">
                <a:effectLst/>
              </a:rPr>
              <a:t> </a:t>
            </a:r>
            <a:r>
              <a:rPr lang="en-US" sz="1800" dirty="0">
                <a:effectLst/>
              </a:rPr>
              <a:t>population at </a:t>
            </a:r>
            <a:r>
              <a:rPr lang="ar-SA" sz="1800" dirty="0" smtClean="0">
                <a:effectLst/>
              </a:rPr>
              <a:t> </a:t>
            </a:r>
            <a:r>
              <a:rPr lang="en-US" sz="1800" dirty="0" smtClean="0">
                <a:effectLst/>
              </a:rPr>
              <a:t> </a:t>
            </a:r>
            <a:r>
              <a:rPr lang="en-US" sz="1800" dirty="0">
                <a:effectLst/>
              </a:rPr>
              <a:t>a </a:t>
            </a:r>
            <a:r>
              <a:rPr lang="ar-SA" sz="1800" dirty="0" smtClean="0">
                <a:effectLst/>
              </a:rPr>
              <a:t> </a:t>
            </a:r>
            <a:r>
              <a:rPr lang="en-US" sz="1800" dirty="0" smtClean="0">
                <a:effectLst/>
              </a:rPr>
              <a:t>relatively</a:t>
            </a:r>
            <a:r>
              <a:rPr lang="ar-SA" sz="1800" dirty="0" smtClean="0">
                <a:effectLst/>
              </a:rPr>
              <a:t> </a:t>
            </a:r>
            <a:r>
              <a:rPr lang="en-US" sz="1800" dirty="0" smtClean="0">
                <a:effectLst/>
              </a:rPr>
              <a:t> low</a:t>
            </a:r>
            <a:r>
              <a:rPr lang="ar-SA" sz="1800" dirty="0" smtClean="0">
                <a:effectLst/>
              </a:rPr>
              <a:t> </a:t>
            </a:r>
            <a:r>
              <a:rPr lang="en-US" sz="1800" dirty="0" smtClean="0">
                <a:effectLst/>
              </a:rPr>
              <a:t> </a:t>
            </a:r>
            <a:r>
              <a:rPr lang="en-US" sz="1800" dirty="0">
                <a:effectLst/>
              </a:rPr>
              <a:t>level</a:t>
            </a:r>
            <a:r>
              <a:rPr lang="en-US" sz="1800" dirty="0" smtClean="0">
                <a:effectLst/>
              </a:rPr>
              <a:t>.</a:t>
            </a:r>
            <a:r>
              <a:rPr lang="ar-SA" sz="1800" dirty="0" smtClean="0">
                <a:effectLst/>
              </a:rPr>
              <a:t/>
            </a:r>
            <a:br>
              <a:rPr lang="ar-SA" sz="1800" dirty="0" smtClean="0">
                <a:effectLst/>
              </a:rPr>
            </a:br>
            <a:r>
              <a:rPr lang="en-US" sz="1800" dirty="0">
                <a:effectLst/>
              </a:rPr>
              <a:t/>
            </a:r>
            <a:br>
              <a:rPr lang="en-US" sz="1800" dirty="0">
                <a:effectLst/>
              </a:rPr>
            </a:br>
            <a:r>
              <a:rPr lang="en-US" sz="1800" b="1" dirty="0">
                <a:solidFill>
                  <a:srgbClr val="FFFF00"/>
                </a:solidFill>
                <a:effectLst>
                  <a:glow rad="228600">
                    <a:schemeClr val="accent5">
                      <a:satMod val="175000"/>
                      <a:alpha val="40000"/>
                    </a:schemeClr>
                  </a:glow>
                </a:effectLst>
              </a:rPr>
              <a:t>Pandemic </a:t>
            </a:r>
            <a:r>
              <a:rPr lang="en-US" sz="1800" b="1" dirty="0" smtClean="0">
                <a:solidFill>
                  <a:srgbClr val="FFFF00"/>
                </a:solidFill>
                <a:effectLst>
                  <a:glow rad="228600">
                    <a:schemeClr val="accent5">
                      <a:satMod val="175000"/>
                      <a:alpha val="40000"/>
                    </a:schemeClr>
                  </a:glow>
                </a:effectLst>
              </a:rPr>
              <a:t>disease:</a:t>
            </a:r>
            <a:r>
              <a:rPr lang="ar-SA" sz="1800" dirty="0">
                <a:solidFill>
                  <a:srgbClr val="FFFF00"/>
                </a:solidFill>
                <a:effectLst>
                  <a:glow rad="228600">
                    <a:schemeClr val="accent5">
                      <a:satMod val="175000"/>
                      <a:alpha val="40000"/>
                    </a:schemeClr>
                  </a:glow>
                </a:effectLst>
              </a:rPr>
              <a:t> </a:t>
            </a:r>
            <a:r>
              <a:rPr lang="ar-SA" sz="1800" dirty="0" smtClean="0">
                <a:solidFill>
                  <a:srgbClr val="FFFF00"/>
                </a:solidFill>
                <a:effectLst>
                  <a:glow rad="228600">
                    <a:schemeClr val="accent5">
                      <a:satMod val="175000"/>
                      <a:alpha val="40000"/>
                    </a:schemeClr>
                  </a:glow>
                </a:effectLst>
              </a:rPr>
              <a:t>    </a:t>
            </a:r>
            <a:r>
              <a:rPr lang="en-US" sz="1800" dirty="0" smtClean="0">
                <a:effectLst/>
              </a:rPr>
              <a:t>An</a:t>
            </a:r>
            <a:r>
              <a:rPr lang="ar-SA" sz="1800" dirty="0" smtClean="0">
                <a:effectLst/>
              </a:rPr>
              <a:t> </a:t>
            </a:r>
            <a:r>
              <a:rPr lang="en-US" sz="1800" dirty="0" smtClean="0">
                <a:effectLst/>
              </a:rPr>
              <a:t> </a:t>
            </a:r>
            <a:r>
              <a:rPr lang="en-US" sz="1800" dirty="0">
                <a:effectLst/>
              </a:rPr>
              <a:t>epidemic of </a:t>
            </a:r>
            <a:r>
              <a:rPr lang="ar-SA" sz="1800" dirty="0" smtClean="0">
                <a:effectLst/>
              </a:rPr>
              <a:t>  </a:t>
            </a:r>
            <a:r>
              <a:rPr lang="en-US" sz="1800" dirty="0" smtClean="0">
                <a:effectLst/>
              </a:rPr>
              <a:t>wide</a:t>
            </a:r>
            <a:r>
              <a:rPr lang="ar-SA" sz="1800" dirty="0" smtClean="0">
                <a:effectLst/>
              </a:rPr>
              <a:t> </a:t>
            </a:r>
            <a:r>
              <a:rPr lang="en-US" sz="1800" dirty="0" smtClean="0">
                <a:effectLst/>
              </a:rPr>
              <a:t> or</a:t>
            </a:r>
            <a:r>
              <a:rPr lang="ar-SA" sz="1800" dirty="0" smtClean="0">
                <a:effectLst/>
              </a:rPr>
              <a:t> </a:t>
            </a:r>
            <a:r>
              <a:rPr lang="en-US" sz="1800" dirty="0" smtClean="0">
                <a:effectLst/>
              </a:rPr>
              <a:t> </a:t>
            </a:r>
            <a:r>
              <a:rPr lang="en-US" sz="1800" dirty="0">
                <a:effectLst/>
              </a:rPr>
              <a:t>nearly </a:t>
            </a:r>
            <a:r>
              <a:rPr lang="ar-SA" sz="1800" dirty="0" smtClean="0">
                <a:effectLst/>
              </a:rPr>
              <a:t> </a:t>
            </a:r>
            <a:r>
              <a:rPr lang="en-US" sz="1800" dirty="0" smtClean="0">
                <a:effectLst/>
              </a:rPr>
              <a:t>world </a:t>
            </a:r>
            <a:r>
              <a:rPr lang="ar-SA" sz="1800" dirty="0" smtClean="0">
                <a:effectLst/>
              </a:rPr>
              <a:t> </a:t>
            </a:r>
            <a:r>
              <a:rPr lang="en-US" sz="1800" dirty="0" smtClean="0">
                <a:effectLst/>
              </a:rPr>
              <a:t>wide </a:t>
            </a:r>
            <a:r>
              <a:rPr lang="ar-SA" sz="1800" dirty="0" smtClean="0">
                <a:effectLst/>
              </a:rPr>
              <a:t> </a:t>
            </a:r>
            <a:r>
              <a:rPr lang="en-US" sz="1800" dirty="0" smtClean="0">
                <a:effectLst/>
              </a:rPr>
              <a:t>extent.</a:t>
            </a:r>
            <a:r>
              <a:rPr lang="ar-SA" sz="1800" dirty="0" smtClean="0">
                <a:effectLst/>
              </a:rPr>
              <a:t/>
            </a:r>
            <a:br>
              <a:rPr lang="ar-SA" sz="1800" dirty="0" smtClean="0">
                <a:effectLst/>
              </a:rPr>
            </a:br>
            <a:r>
              <a:rPr lang="en-US" sz="1800" dirty="0">
                <a:effectLst/>
              </a:rPr>
              <a:t/>
            </a:r>
            <a:br>
              <a:rPr lang="en-US" sz="1800" dirty="0">
                <a:effectLst/>
              </a:rPr>
            </a:br>
            <a:r>
              <a:rPr lang="en-US" sz="1800" b="1" dirty="0">
                <a:solidFill>
                  <a:srgbClr val="FFFF00"/>
                </a:solidFill>
                <a:effectLst>
                  <a:glow rad="228600">
                    <a:schemeClr val="accent5">
                      <a:satMod val="175000"/>
                      <a:alpha val="40000"/>
                    </a:schemeClr>
                  </a:glow>
                </a:effectLst>
              </a:rPr>
              <a:t>Sporadic disease:</a:t>
            </a:r>
            <a:r>
              <a:rPr lang="en-US" sz="1800" dirty="0">
                <a:effectLst/>
              </a:rPr>
              <a:t/>
            </a:r>
            <a:br>
              <a:rPr lang="en-US" sz="1800" dirty="0">
                <a:effectLst/>
              </a:rPr>
            </a:br>
            <a:r>
              <a:rPr lang="en-US" sz="1800" dirty="0" smtClean="0">
                <a:effectLst/>
              </a:rPr>
              <a:t>Intermittent </a:t>
            </a:r>
            <a:r>
              <a:rPr lang="en-US" sz="1800" dirty="0">
                <a:effectLst/>
              </a:rPr>
              <a:t>presence  of the  disease during  irregular  </a:t>
            </a:r>
            <a:r>
              <a:rPr lang="en-US" sz="1800" dirty="0" smtClean="0">
                <a:effectLst/>
              </a:rPr>
              <a:t>periods </a:t>
            </a:r>
            <a:r>
              <a:rPr lang="en-US" sz="1800" dirty="0">
                <a:effectLst/>
              </a:rPr>
              <a:t>in </a:t>
            </a:r>
            <a:r>
              <a:rPr lang="ar-SA" sz="1800" dirty="0" smtClean="0">
                <a:effectLst/>
              </a:rPr>
              <a:t> </a:t>
            </a:r>
            <a:r>
              <a:rPr lang="en-US" sz="1800" dirty="0" smtClean="0">
                <a:effectLst/>
              </a:rPr>
              <a:t>a </a:t>
            </a:r>
            <a:r>
              <a:rPr lang="ar-SA" sz="1800" dirty="0" smtClean="0">
                <a:effectLst/>
              </a:rPr>
              <a:t> </a:t>
            </a:r>
            <a:r>
              <a:rPr lang="en-US" sz="1800" dirty="0" smtClean="0">
                <a:effectLst/>
              </a:rPr>
              <a:t> small</a:t>
            </a:r>
            <a:r>
              <a:rPr lang="ar-SA" sz="1800" dirty="0" smtClean="0">
                <a:effectLst/>
              </a:rPr>
              <a:t> </a:t>
            </a:r>
            <a:r>
              <a:rPr lang="en-US" sz="1800" dirty="0" smtClean="0">
                <a:effectLst/>
              </a:rPr>
              <a:t> </a:t>
            </a:r>
            <a:r>
              <a:rPr lang="en-US" sz="1800" dirty="0">
                <a:effectLst/>
              </a:rPr>
              <a:t>groups </a:t>
            </a:r>
            <a:r>
              <a:rPr lang="ar-SA" sz="1800" dirty="0" smtClean="0">
                <a:effectLst/>
              </a:rPr>
              <a:t> </a:t>
            </a:r>
            <a:r>
              <a:rPr lang="en-US" sz="1800" dirty="0" smtClean="0">
                <a:effectLst/>
              </a:rPr>
              <a:t>of </a:t>
            </a:r>
            <a:r>
              <a:rPr lang="en-US" sz="1800" dirty="0">
                <a:effectLst/>
              </a:rPr>
              <a:t>population.</a:t>
            </a:r>
            <a:br>
              <a:rPr lang="en-US" sz="1800" dirty="0">
                <a:effectLst/>
              </a:rPr>
            </a:br>
            <a:r>
              <a:rPr lang="ar-SA" sz="1800" dirty="0" smtClean="0">
                <a:effectLst/>
              </a:rPr>
              <a:t/>
            </a:r>
            <a:br>
              <a:rPr lang="ar-SA" sz="1800" dirty="0" smtClean="0">
                <a:effectLst/>
              </a:rPr>
            </a:br>
            <a:r>
              <a:rPr lang="en-US" sz="1800" b="1" dirty="0">
                <a:solidFill>
                  <a:srgbClr val="FFFF00"/>
                </a:solidFill>
                <a:effectLst>
                  <a:glow rad="228600">
                    <a:schemeClr val="accent5">
                      <a:satMod val="175000"/>
                      <a:alpha val="40000"/>
                    </a:schemeClr>
                  </a:glow>
                </a:effectLst>
              </a:rPr>
              <a:t>Morbidity </a:t>
            </a:r>
            <a:r>
              <a:rPr lang="en-US" sz="1800" b="1" dirty="0" err="1" smtClean="0">
                <a:solidFill>
                  <a:srgbClr val="FFFF00"/>
                </a:solidFill>
                <a:effectLst>
                  <a:glow rad="228600">
                    <a:schemeClr val="accent5">
                      <a:satMod val="175000"/>
                      <a:alpha val="40000"/>
                    </a:schemeClr>
                  </a:glow>
                </a:effectLst>
              </a:rPr>
              <a:t>rate:</a:t>
            </a:r>
            <a:r>
              <a:rPr lang="en-US" sz="1800" dirty="0" err="1" smtClean="0">
                <a:effectLst/>
              </a:rPr>
              <a:t>The</a:t>
            </a:r>
            <a:r>
              <a:rPr lang="en-US" sz="1800" dirty="0" smtClean="0">
                <a:effectLst/>
              </a:rPr>
              <a:t> </a:t>
            </a:r>
            <a:r>
              <a:rPr lang="en-US" sz="1800" dirty="0">
                <a:effectLst/>
              </a:rPr>
              <a:t>ratio of sick individuals to the total population </a:t>
            </a:r>
            <a:r>
              <a:rPr lang="ar-SA" sz="1800" dirty="0" smtClean="0">
                <a:effectLst/>
              </a:rPr>
              <a:t> </a:t>
            </a:r>
            <a:r>
              <a:rPr lang="en-US" sz="1800" dirty="0" smtClean="0">
                <a:effectLst/>
              </a:rPr>
              <a:t>of </a:t>
            </a:r>
            <a:r>
              <a:rPr lang="ar-SA" sz="1800" dirty="0" smtClean="0">
                <a:effectLst/>
              </a:rPr>
              <a:t> </a:t>
            </a:r>
            <a:r>
              <a:rPr lang="en-US" sz="1800" dirty="0" smtClean="0">
                <a:effectLst/>
              </a:rPr>
              <a:t>a</a:t>
            </a:r>
            <a:r>
              <a:rPr lang="ar-SA" sz="1800" dirty="0" smtClean="0">
                <a:effectLst/>
              </a:rPr>
              <a:t> </a:t>
            </a:r>
            <a:r>
              <a:rPr lang="en-US" sz="1800" dirty="0" smtClean="0">
                <a:effectLst/>
              </a:rPr>
              <a:t> </a:t>
            </a:r>
            <a:r>
              <a:rPr lang="en-US" sz="1800" dirty="0">
                <a:effectLst/>
              </a:rPr>
              <a:t>community. </a:t>
            </a:r>
            <a:r>
              <a:rPr lang="ar-SA" sz="1800" dirty="0" smtClean="0">
                <a:effectLst/>
              </a:rPr>
              <a:t/>
            </a:r>
            <a:br>
              <a:rPr lang="ar-SA" sz="1800" dirty="0" smtClean="0">
                <a:effectLst/>
              </a:rPr>
            </a:br>
            <a:r>
              <a:rPr lang="ar-SA" sz="1800" dirty="0" smtClean="0">
                <a:effectLst/>
              </a:rPr>
              <a:t/>
            </a:r>
            <a:br>
              <a:rPr lang="ar-SA" sz="1800" dirty="0" smtClean="0">
                <a:effectLst/>
              </a:rPr>
            </a:br>
            <a:r>
              <a:rPr lang="en-US" sz="1800" b="1" dirty="0" smtClean="0">
                <a:solidFill>
                  <a:srgbClr val="FFFF00"/>
                </a:solidFill>
                <a:effectLst>
                  <a:glow rad="228600">
                    <a:schemeClr val="accent5">
                      <a:satMod val="175000"/>
                      <a:alpha val="40000"/>
                    </a:schemeClr>
                  </a:glow>
                </a:effectLst>
              </a:rPr>
              <a:t>Mortality rate:</a:t>
            </a:r>
            <a:r>
              <a:rPr lang="ar-SA" sz="1800" b="1" dirty="0" smtClean="0">
                <a:solidFill>
                  <a:srgbClr val="FFFF00"/>
                </a:solidFill>
                <a:effectLst>
                  <a:glow rad="228600">
                    <a:schemeClr val="accent5">
                      <a:satMod val="175000"/>
                      <a:alpha val="40000"/>
                    </a:schemeClr>
                  </a:glow>
                </a:effectLst>
              </a:rPr>
              <a:t>  </a:t>
            </a:r>
            <a:r>
              <a:rPr lang="en-US" sz="1800" dirty="0" smtClean="0">
                <a:effectLst/>
              </a:rPr>
              <a:t>The</a:t>
            </a:r>
            <a:r>
              <a:rPr lang="ar-SA" sz="1800" dirty="0" smtClean="0">
                <a:effectLst/>
              </a:rPr>
              <a:t> </a:t>
            </a:r>
            <a:r>
              <a:rPr lang="en-US" sz="1800" dirty="0" smtClean="0">
                <a:effectLst/>
              </a:rPr>
              <a:t> death</a:t>
            </a:r>
            <a:r>
              <a:rPr lang="ar-SA" sz="1800" dirty="0" smtClean="0">
                <a:effectLst/>
              </a:rPr>
              <a:t> </a:t>
            </a:r>
            <a:r>
              <a:rPr lang="en-US" sz="1800" dirty="0" smtClean="0">
                <a:effectLst/>
              </a:rPr>
              <a:t> </a:t>
            </a:r>
            <a:r>
              <a:rPr lang="en-US" sz="1800" dirty="0">
                <a:effectLst/>
              </a:rPr>
              <a:t>rate. (The ratio </a:t>
            </a:r>
            <a:r>
              <a:rPr lang="en-US" sz="1800" dirty="0" smtClean="0">
                <a:effectLst/>
              </a:rPr>
              <a:t>of</a:t>
            </a:r>
            <a:r>
              <a:rPr lang="ar-SA" sz="1800" dirty="0" smtClean="0">
                <a:effectLst/>
              </a:rPr>
              <a:t> </a:t>
            </a:r>
            <a:r>
              <a:rPr lang="en-US" sz="1800" dirty="0" smtClean="0">
                <a:effectLst/>
              </a:rPr>
              <a:t> </a:t>
            </a:r>
            <a:r>
              <a:rPr lang="en-US" sz="1800" baseline="30000" dirty="0">
                <a:effectLst/>
              </a:rPr>
              <a:t>-</a:t>
            </a:r>
            <a:r>
              <a:rPr lang="en-US" sz="1800" dirty="0">
                <a:effectLst/>
              </a:rPr>
              <a:t>dead </a:t>
            </a:r>
            <a:r>
              <a:rPr lang="ar-SA" sz="1800" dirty="0" smtClean="0">
                <a:effectLst/>
              </a:rPr>
              <a:t> </a:t>
            </a:r>
            <a:r>
              <a:rPr lang="en-US" sz="1800" dirty="0" smtClean="0">
                <a:effectLst/>
              </a:rPr>
              <a:t>individuals</a:t>
            </a:r>
            <a:r>
              <a:rPr lang="ar-SA" sz="1800" dirty="0" smtClean="0">
                <a:effectLst/>
              </a:rPr>
              <a:t> </a:t>
            </a:r>
            <a:r>
              <a:rPr lang="en-US" sz="1800" dirty="0" smtClean="0">
                <a:effectLst/>
              </a:rPr>
              <a:t> to</a:t>
            </a:r>
            <a:r>
              <a:rPr lang="ar-SA" sz="1800" dirty="0" smtClean="0">
                <a:effectLst/>
              </a:rPr>
              <a:t>  </a:t>
            </a:r>
            <a:r>
              <a:rPr lang="en-US" sz="1800" dirty="0" smtClean="0">
                <a:effectLst/>
              </a:rPr>
              <a:t> </a:t>
            </a:r>
            <a:r>
              <a:rPr lang="en-US" sz="1800" dirty="0">
                <a:effectLst/>
              </a:rPr>
              <a:t>the </a:t>
            </a:r>
            <a:r>
              <a:rPr lang="ar-SA" sz="1800" dirty="0" smtClean="0">
                <a:effectLst/>
              </a:rPr>
              <a:t> </a:t>
            </a:r>
            <a:r>
              <a:rPr lang="en-US" sz="1800" dirty="0" smtClean="0">
                <a:effectLst/>
              </a:rPr>
              <a:t>total</a:t>
            </a:r>
            <a:r>
              <a:rPr lang="ar-SA" sz="1800" dirty="0" smtClean="0">
                <a:effectLst/>
              </a:rPr>
              <a:t> </a:t>
            </a:r>
            <a:r>
              <a:rPr lang="en-US" sz="1800" dirty="0" smtClean="0">
                <a:effectLst/>
              </a:rPr>
              <a:t> </a:t>
            </a:r>
            <a:r>
              <a:rPr lang="en-US" sz="1800" dirty="0">
                <a:effectLst/>
              </a:rPr>
              <a:t>sick individuals).</a:t>
            </a:r>
            <a:br>
              <a:rPr lang="en-US" sz="1800" dirty="0">
                <a:effectLst/>
              </a:rPr>
            </a:br>
            <a:r>
              <a:rPr lang="ar-SA" sz="1800" dirty="0" smtClean="0">
                <a:effectLst/>
              </a:rPr>
              <a:t/>
            </a:r>
            <a:br>
              <a:rPr lang="ar-SA" sz="1800" dirty="0" smtClean="0">
                <a:effectLst/>
              </a:rPr>
            </a:br>
            <a:r>
              <a:rPr lang="en-US" sz="1800" b="1" dirty="0">
                <a:solidFill>
                  <a:srgbClr val="FFFF00"/>
                </a:solidFill>
                <a:effectLst>
                  <a:glow rad="228600">
                    <a:schemeClr val="accent5">
                      <a:satMod val="175000"/>
                      <a:alpha val="40000"/>
                    </a:schemeClr>
                  </a:glow>
                </a:effectLst>
              </a:rPr>
              <a:t>Toxins:</a:t>
            </a:r>
            <a:r>
              <a:rPr lang="en-US" sz="1800" dirty="0">
                <a:effectLst/>
              </a:rPr>
              <a:t/>
            </a:r>
            <a:br>
              <a:rPr lang="en-US" sz="1800" dirty="0">
                <a:effectLst/>
              </a:rPr>
            </a:br>
            <a:r>
              <a:rPr lang="en-US" sz="1800" dirty="0">
                <a:effectLst/>
              </a:rPr>
              <a:t>The principle cause of pathogenicity is the production of poisons </a:t>
            </a:r>
            <a:r>
              <a:rPr lang="en-US" sz="1800" dirty="0" smtClean="0">
                <a:effectLst/>
              </a:rPr>
              <a:t>called</a:t>
            </a:r>
            <a:r>
              <a:rPr lang="ar-SA" sz="1800" dirty="0" smtClean="0">
                <a:effectLst/>
              </a:rPr>
              <a:t>  </a:t>
            </a:r>
            <a:r>
              <a:rPr lang="en-US" sz="1800" dirty="0" smtClean="0">
                <a:effectLst/>
              </a:rPr>
              <a:t> </a:t>
            </a:r>
            <a:r>
              <a:rPr lang="en-US" sz="1800" dirty="0">
                <a:effectLst/>
              </a:rPr>
              <a:t>toxins. </a:t>
            </a:r>
            <a:r>
              <a:rPr lang="ar-SA" sz="1800" dirty="0" smtClean="0">
                <a:effectLst/>
              </a:rPr>
              <a:t> </a:t>
            </a:r>
            <a:r>
              <a:rPr lang="en-US" sz="1800" dirty="0" smtClean="0">
                <a:effectLst/>
              </a:rPr>
              <a:t>Microbial </a:t>
            </a:r>
            <a:r>
              <a:rPr lang="en-US" sz="1800" dirty="0">
                <a:effectLst/>
              </a:rPr>
              <a:t>toxins may be released into the </a:t>
            </a:r>
            <a:r>
              <a:rPr lang="en-US" sz="1800" dirty="0" err="1" smtClean="0">
                <a:effectLst/>
              </a:rPr>
              <a:t>lurrounding</a:t>
            </a:r>
            <a:r>
              <a:rPr lang="ar-SA" sz="1800" dirty="0" smtClean="0">
                <a:effectLst/>
              </a:rPr>
              <a:t>ذ</a:t>
            </a:r>
            <a:r>
              <a:rPr lang="en-US" sz="1800" dirty="0" smtClean="0">
                <a:effectLst/>
              </a:rPr>
              <a:t> </a:t>
            </a:r>
            <a:r>
              <a:rPr lang="en-US" sz="1800" dirty="0">
                <a:effectLst/>
              </a:rPr>
              <a:t>fluid as exotoxins, or remain attached to the producing cell, are then called endotoxins.</a:t>
            </a:r>
            <a:br>
              <a:rPr lang="en-US" sz="1800" dirty="0">
                <a:effectLst/>
              </a:rPr>
            </a:br>
            <a:endParaRPr lang="en-US" sz="1800" dirty="0">
              <a:latin typeface="Times New Roman" pitchFamily="18" charset="0"/>
              <a:cs typeface="Times New Roman" pitchFamily="18" charset="0"/>
            </a:endParaRPr>
          </a:p>
        </p:txBody>
      </p:sp>
      <p:sp>
        <p:nvSpPr>
          <p:cNvPr id="3" name="عنصر نائب للمحتوى 2"/>
          <p:cNvSpPr>
            <a:spLocks noGrp="1"/>
          </p:cNvSpPr>
          <p:nvPr>
            <p:ph idx="1"/>
          </p:nvPr>
        </p:nvSpPr>
        <p:spPr>
          <a:xfrm>
            <a:off x="179512" y="188640"/>
            <a:ext cx="8784976" cy="6480720"/>
          </a:xfrm>
          <a:ln w="28575">
            <a:solidFill>
              <a:srgbClr val="FF0000"/>
            </a:solidFill>
            <a:prstDash val="lgDashDotDot"/>
          </a:ln>
        </p:spPr>
        <p:txBody>
          <a:bodyPr/>
          <a:lstStyle/>
          <a:p>
            <a:pPr>
              <a:buNone/>
            </a:pPr>
            <a:r>
              <a:rPr lang="ar-SA" dirty="0" smtClean="0"/>
              <a:t>        </a:t>
            </a:r>
            <a:endParaRPr lang="en-US" dirty="0"/>
          </a:p>
        </p:txBody>
      </p:sp>
    </p:spTree>
    <p:extLst>
      <p:ext uri="{BB962C8B-B14F-4D97-AF65-F5344CB8AC3E}">
        <p14:creationId xmlns:p14="http://schemas.microsoft.com/office/powerpoint/2010/main" val="10027707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0.xml><?xml version="1.0" encoding="utf-8"?>
<p:sld xmlns:a="http://schemas.openxmlformats.org/drawingml/2006/main" xmlns:r="http://schemas.openxmlformats.org/officeDocument/2006/relationships" xmlns:p="http://schemas.openxmlformats.org/presentationml/2006/main" showMasterSp="0">
  <p:cSld>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94160" y="2428868"/>
            <a:ext cx="7498080" cy="1785950"/>
          </a:xfrm>
          <a:ln w="38100">
            <a:noFill/>
          </a:ln>
        </p:spPr>
        <p:txBody>
          <a:bodyPr>
            <a:normAutofit/>
          </a:bodyPr>
          <a:lstStyle/>
          <a:p>
            <a:pPr algn="ctr"/>
            <a:r>
              <a:rPr lang="en-US" sz="6000" b="1" dirty="0" smtClean="0"/>
              <a:t>Cultural characters </a:t>
            </a:r>
            <a:endParaRPr lang="en-US" sz="6000" dirty="0"/>
          </a:p>
        </p:txBody>
      </p:sp>
      <p:sp>
        <p:nvSpPr>
          <p:cNvPr id="3" name="عنصر نائب للمحتوى 2"/>
          <p:cNvSpPr>
            <a:spLocks noGrp="1"/>
          </p:cNvSpPr>
          <p:nvPr>
            <p:ph idx="1"/>
          </p:nvPr>
        </p:nvSpPr>
        <p:spPr>
          <a:xfrm>
            <a:off x="642910" y="714356"/>
            <a:ext cx="7858180" cy="5500726"/>
          </a:xfrm>
          <a:ln w="28575">
            <a:solidFill>
              <a:srgbClr val="FF0000"/>
            </a:solidFill>
            <a:prstDash val="lgDashDotDot"/>
          </a:ln>
        </p:spPr>
        <p:txBody>
          <a:bodyPr/>
          <a:lstStyle/>
          <a:p>
            <a:pPr>
              <a:buNone/>
            </a:pPr>
            <a:endParaRPr lang="en-US" dirty="0"/>
          </a:p>
        </p:txBody>
      </p:sp>
    </p:spTree>
    <p:extLst>
      <p:ext uri="{BB962C8B-B14F-4D97-AF65-F5344CB8AC3E}">
        <p14:creationId xmlns:p14="http://schemas.microsoft.com/office/powerpoint/2010/main" val="390681634"/>
      </p:ext>
    </p:extLst>
  </p:cSld>
  <p:clrMapOvr>
    <a:overrideClrMapping bg1="dk1" tx1="lt1" bg2="dk2" tx2="lt2" accent1="accent1" accent2="accent2" accent3="accent3" accent4="accent4" accent5="accent5" accent6="accent6" hlink="hlink" folHlink="folHlink"/>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a:xfrm>
            <a:off x="0" y="0"/>
            <a:ext cx="9144000" cy="6858000"/>
          </a:xfrm>
        </p:spPr>
        <p:style>
          <a:lnRef idx="1">
            <a:schemeClr val="accent2"/>
          </a:lnRef>
          <a:fillRef idx="3">
            <a:schemeClr val="accent2"/>
          </a:fillRef>
          <a:effectRef idx="2">
            <a:schemeClr val="accent2"/>
          </a:effectRef>
          <a:fontRef idx="minor">
            <a:schemeClr val="lt1"/>
          </a:fontRef>
        </p:style>
        <p:txBody>
          <a:bodyPr>
            <a:normAutofit/>
          </a:bodyPr>
          <a:lstStyle/>
          <a:p>
            <a:pPr algn="justLow">
              <a:lnSpc>
                <a:spcPct val="150000"/>
              </a:lnSpc>
              <a:buFont typeface="Wingdings" pitchFamily="2" charset="2"/>
              <a:buChar char="v"/>
            </a:pPr>
            <a:r>
              <a:rPr lang="en-US" sz="2800" b="1" dirty="0" smtClean="0">
                <a:solidFill>
                  <a:srgbClr val="FFFF00"/>
                </a:solidFill>
                <a:latin typeface="Times New Roman" pitchFamily="18" charset="0"/>
                <a:cs typeface="Times New Roman" pitchFamily="18" charset="0"/>
              </a:rPr>
              <a:t> Nutrient agar </a:t>
            </a:r>
          </a:p>
          <a:p>
            <a:pPr algn="justLow">
              <a:lnSpc>
                <a:spcPct val="150000"/>
              </a:lnSpc>
              <a:buNone/>
            </a:pPr>
            <a:r>
              <a:rPr lang="en-US" sz="2400" dirty="0" smtClean="0">
                <a:solidFill>
                  <a:srgbClr val="002060"/>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The colonies after 48 hrs incubation are large glistening translucent irregular with </a:t>
            </a:r>
            <a:r>
              <a:rPr lang="en-US" sz="2400" dirty="0" err="1" smtClean="0">
                <a:solidFill>
                  <a:schemeClr val="bg1"/>
                </a:solidFill>
                <a:latin typeface="Times New Roman" pitchFamily="18" charset="0"/>
                <a:cs typeface="Times New Roman" pitchFamily="18" charset="0"/>
              </a:rPr>
              <a:t>fimbriate</a:t>
            </a:r>
            <a:r>
              <a:rPr lang="en-US" sz="2400" dirty="0" smtClean="0">
                <a:solidFill>
                  <a:schemeClr val="bg1"/>
                </a:solidFill>
                <a:latin typeface="Times New Roman" pitchFamily="18" charset="0"/>
                <a:cs typeface="Times New Roman" pitchFamily="18" charset="0"/>
              </a:rPr>
              <a:t> border. the  centre is  thicker  and  slightly brownish, and periphery is  thinner and  more  translucent .</a:t>
            </a:r>
          </a:p>
          <a:p>
            <a:pPr algn="justLow">
              <a:lnSpc>
                <a:spcPct val="150000"/>
              </a:lnSpc>
              <a:buFont typeface="Wingdings" pitchFamily="2" charset="2"/>
              <a:buChar char="v"/>
            </a:pPr>
            <a:r>
              <a:rPr lang="en-US" sz="2800" b="1" dirty="0" smtClean="0">
                <a:solidFill>
                  <a:srgbClr val="FFFF00"/>
                </a:solidFill>
                <a:latin typeface="Times New Roman" pitchFamily="18" charset="0"/>
                <a:cs typeface="Times New Roman" pitchFamily="18" charset="0"/>
              </a:rPr>
              <a:t>Blood agar </a:t>
            </a:r>
          </a:p>
          <a:p>
            <a:pPr algn="justLow">
              <a:lnSpc>
                <a:spcPct val="150000"/>
              </a:lnSpc>
              <a:buNone/>
            </a:pPr>
            <a:r>
              <a:rPr lang="en-US" sz="2400" b="1" dirty="0" smtClean="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The colonies are irregular round ,  large often  48-72 h  incubation at 37C. There is  zone of beta </a:t>
            </a:r>
            <a:r>
              <a:rPr lang="en-US" sz="2400" dirty="0" err="1" smtClean="0">
                <a:solidFill>
                  <a:schemeClr val="bg1"/>
                </a:solidFill>
                <a:latin typeface="Times New Roman" pitchFamily="18" charset="0"/>
                <a:cs typeface="Times New Roman" pitchFamily="18" charset="0"/>
              </a:rPr>
              <a:t>haemolysis</a:t>
            </a:r>
            <a:r>
              <a:rPr lang="en-US" sz="2400" dirty="0" smtClean="0">
                <a:solidFill>
                  <a:schemeClr val="bg1"/>
                </a:solidFill>
                <a:latin typeface="Times New Roman" pitchFamily="18" charset="0"/>
                <a:cs typeface="Times New Roman" pitchFamily="18" charset="0"/>
              </a:rPr>
              <a:t>  around the colonies  except in  type G.</a:t>
            </a:r>
          </a:p>
          <a:p>
            <a:pPr>
              <a:lnSpc>
                <a:spcPct val="150000"/>
              </a:lnSpc>
              <a:buFont typeface="Wingdings" pitchFamily="2" charset="2"/>
              <a:buChar char="v"/>
            </a:pPr>
            <a:r>
              <a:rPr lang="en-US" sz="2800" b="1" dirty="0" smtClean="0">
                <a:solidFill>
                  <a:srgbClr val="FFFF00"/>
                </a:solidFill>
                <a:latin typeface="Times New Roman" pitchFamily="18" charset="0"/>
                <a:cs typeface="Times New Roman" pitchFamily="18" charset="0"/>
              </a:rPr>
              <a:t>Cooked meat medium</a:t>
            </a:r>
          </a:p>
          <a:p>
            <a:pPr>
              <a:lnSpc>
                <a:spcPct val="150000"/>
              </a:lnSpc>
              <a:buNone/>
            </a:pPr>
            <a:r>
              <a:rPr lang="en-US" sz="2400" dirty="0" smtClean="0">
                <a:solidFill>
                  <a:schemeClr val="bg1"/>
                </a:solidFill>
                <a:latin typeface="Times New Roman" pitchFamily="18" charset="0"/>
                <a:cs typeface="Times New Roman" pitchFamily="18" charset="0"/>
              </a:rPr>
              <a:t>    Meat is digested and blackened with putrid odor .</a:t>
            </a:r>
          </a:p>
          <a:p>
            <a:pPr algn="justLow">
              <a:lnSpc>
                <a:spcPct val="150000"/>
              </a:lnSpc>
              <a:buFont typeface="Wingdings" pitchFamily="2" charset="2"/>
              <a:buChar char="v"/>
            </a:pPr>
            <a:endParaRPr lang="en-US"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271751545"/>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
                                            <p:txEl>
                                              <p:pRg st="0" end="0"/>
                                            </p:txEl>
                                          </p:spTgt>
                                        </p:tgtEl>
                                      </p:cBhvr>
                                    </p:animEffect>
                                  </p:childTnLst>
                                </p:cTn>
                              </p:par>
                            </p:childTnLst>
                          </p:cTn>
                        </p:par>
                        <p:par>
                          <p:cTn id="12" fill="hold">
                            <p:stCondLst>
                              <p:cond delay="2100"/>
                            </p:stCondLst>
                            <p:childTnLst>
                              <p:par>
                                <p:cTn id="13" presetID="14"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2600"/>
                            </p:stCondLst>
                            <p:childTnLst>
                              <p:par>
                                <p:cTn id="17" presetID="41" presetClass="entr" presetSubtype="0" fill="hold" nodeType="after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1" dur="10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10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1000" tmFilter="0,0; .5, 1; 1, 1"/>
                                        <p:tgtEl>
                                          <p:spTgt spid="3">
                                            <p:txEl>
                                              <p:pRg st="2" end="2"/>
                                            </p:txEl>
                                          </p:spTgt>
                                        </p:tgtEl>
                                      </p:cBhvr>
                                    </p:animEffect>
                                  </p:childTnLst>
                                </p:cTn>
                              </p:par>
                            </p:childTnLst>
                          </p:cTn>
                        </p:par>
                        <p:par>
                          <p:cTn id="24" fill="hold">
                            <p:stCondLst>
                              <p:cond delay="4400"/>
                            </p:stCondLst>
                            <p:childTnLst>
                              <p:par>
                                <p:cTn id="25" presetID="14" presetClass="entr" presetSubtype="1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par>
                          <p:cTn id="28" fill="hold">
                            <p:stCondLst>
                              <p:cond delay="4900"/>
                            </p:stCondLst>
                            <p:childTnLst>
                              <p:par>
                                <p:cTn id="29" presetID="41" presetClass="entr" presetSubtype="0" fill="hold" nodeType="afterEffect">
                                  <p:stCondLst>
                                    <p:cond delay="0"/>
                                  </p:stCondLst>
                                  <p:iterate type="lt">
                                    <p:tmPct val="10000"/>
                                  </p:iterate>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3" dur="10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10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0" tmFilter="0,0; .5, 1; 1, 1"/>
                                        <p:tgtEl>
                                          <p:spTgt spid="3">
                                            <p:txEl>
                                              <p:pRg st="4" end="4"/>
                                            </p:txEl>
                                          </p:spTgt>
                                        </p:tgtEl>
                                      </p:cBhvr>
                                    </p:animEffect>
                                  </p:childTnLst>
                                </p:cTn>
                              </p:par>
                            </p:childTnLst>
                          </p:cTn>
                        </p:par>
                        <p:par>
                          <p:cTn id="36" fill="hold">
                            <p:stCondLst>
                              <p:cond delay="7400"/>
                            </p:stCondLst>
                            <p:childTnLst>
                              <p:par>
                                <p:cTn id="37" presetID="14" presetClass="entr" presetSubtype="10" fill="hold"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2910" y="888764"/>
            <a:ext cx="7772400" cy="846158"/>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en-US" sz="4800" dirty="0" smtClean="0"/>
              <a:t>Biochemical reaction</a:t>
            </a:r>
            <a:endParaRPr lang="en-US" sz="4800" dirty="0"/>
          </a:p>
        </p:txBody>
      </p:sp>
      <p:sp>
        <p:nvSpPr>
          <p:cNvPr id="3" name="عنصر نائب للمحتوى 2"/>
          <p:cNvSpPr>
            <a:spLocks noGrp="1"/>
          </p:cNvSpPr>
          <p:nvPr>
            <p:ph idx="1"/>
          </p:nvPr>
        </p:nvSpPr>
        <p:spPr>
          <a:xfrm>
            <a:off x="516782" y="2143116"/>
            <a:ext cx="8115328" cy="4294654"/>
          </a:xfrm>
        </p:spPr>
        <p:style>
          <a:lnRef idx="1">
            <a:schemeClr val="accent3"/>
          </a:lnRef>
          <a:fillRef idx="2">
            <a:schemeClr val="accent3"/>
          </a:fillRef>
          <a:effectRef idx="1">
            <a:schemeClr val="accent3"/>
          </a:effectRef>
          <a:fontRef idx="minor">
            <a:schemeClr val="dk1"/>
          </a:fontRef>
        </p:style>
        <p:txBody>
          <a:bodyPr>
            <a:normAutofit/>
          </a:bodyPr>
          <a:lstStyle/>
          <a:p>
            <a:pPr algn="justLow">
              <a:lnSpc>
                <a:spcPct val="150000"/>
              </a:lnSpc>
            </a:pPr>
            <a:r>
              <a:rPr lang="en-US" sz="2400" dirty="0" smtClean="0">
                <a:solidFill>
                  <a:srgbClr val="002060"/>
                </a:solidFill>
                <a:latin typeface="Times New Roman" pitchFamily="18" charset="0"/>
                <a:cs typeface="Times New Roman" pitchFamily="18" charset="0"/>
              </a:rPr>
              <a:t>The bacteria ferments glucose and maltose with the production of acid and gas . </a:t>
            </a:r>
            <a:r>
              <a:rPr lang="en-US" sz="2400" dirty="0" err="1" smtClean="0">
                <a:solidFill>
                  <a:srgbClr val="002060"/>
                </a:solidFill>
                <a:latin typeface="Times New Roman" pitchFamily="18" charset="0"/>
                <a:cs typeface="Times New Roman" pitchFamily="18" charset="0"/>
              </a:rPr>
              <a:t>proteolytic</a:t>
            </a:r>
            <a:r>
              <a:rPr lang="en-US" sz="2400" dirty="0" smtClean="0">
                <a:solidFill>
                  <a:srgbClr val="002060"/>
                </a:solidFill>
                <a:latin typeface="Times New Roman" pitchFamily="18" charset="0"/>
                <a:cs typeface="Times New Roman" pitchFamily="18" charset="0"/>
              </a:rPr>
              <a:t> and slowly liquefy coagulated serum milk casein is digested and meat is also digested and becomes black . H</a:t>
            </a:r>
            <a:r>
              <a:rPr lang="en-US" sz="2400" baseline="-25000" dirty="0" smtClean="0">
                <a:solidFill>
                  <a:srgbClr val="002060"/>
                </a:solidFill>
                <a:latin typeface="Times New Roman" pitchFamily="18" charset="0"/>
                <a:cs typeface="Times New Roman" pitchFamily="18" charset="0"/>
              </a:rPr>
              <a:t>2</a:t>
            </a:r>
            <a:r>
              <a:rPr lang="en-US" sz="2400" dirty="0" smtClean="0">
                <a:solidFill>
                  <a:srgbClr val="002060"/>
                </a:solidFill>
                <a:latin typeface="Times New Roman" pitchFamily="18" charset="0"/>
                <a:cs typeface="Times New Roman" pitchFamily="18" charset="0"/>
              </a:rPr>
              <a:t>S is produced by some types . strains can be separated in to two groups : the strongly </a:t>
            </a:r>
            <a:r>
              <a:rPr lang="en-US" sz="2400" dirty="0" err="1" smtClean="0">
                <a:solidFill>
                  <a:srgbClr val="002060"/>
                </a:solidFill>
                <a:latin typeface="Times New Roman" pitchFamily="18" charset="0"/>
                <a:cs typeface="Times New Roman" pitchFamily="18" charset="0"/>
              </a:rPr>
              <a:t>proteolytic</a:t>
            </a:r>
            <a:r>
              <a:rPr lang="en-US" sz="2400" dirty="0" smtClean="0">
                <a:solidFill>
                  <a:srgbClr val="00206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a:t>
            </a:r>
            <a:r>
              <a:rPr lang="en-US" sz="2400" b="1" dirty="0" err="1" smtClean="0">
                <a:solidFill>
                  <a:srgbClr val="FF0000"/>
                </a:solidFill>
                <a:latin typeface="Times New Roman" pitchFamily="18" charset="0"/>
                <a:cs typeface="Times New Roman" pitchFamily="18" charset="0"/>
              </a:rPr>
              <a:t>Ovolytic</a:t>
            </a:r>
            <a:r>
              <a:rPr lang="en-US" sz="2400" b="1" dirty="0" smtClean="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 strains and the less </a:t>
            </a:r>
            <a:r>
              <a:rPr lang="en-US" sz="2400" dirty="0" err="1" smtClean="0">
                <a:solidFill>
                  <a:srgbClr val="002060"/>
                </a:solidFill>
                <a:latin typeface="Times New Roman" pitchFamily="18" charset="0"/>
                <a:cs typeface="Times New Roman" pitchFamily="18" charset="0"/>
              </a:rPr>
              <a:t>proteolytic</a:t>
            </a:r>
            <a:r>
              <a:rPr lang="en-US" sz="2400" dirty="0" smtClean="0">
                <a:solidFill>
                  <a:srgbClr val="00206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a:t>
            </a:r>
            <a:r>
              <a:rPr lang="en-US" sz="2400" b="1" dirty="0" err="1" smtClean="0">
                <a:solidFill>
                  <a:srgbClr val="FF0000"/>
                </a:solidFill>
                <a:latin typeface="Times New Roman" pitchFamily="18" charset="0"/>
                <a:cs typeface="Times New Roman" pitchFamily="18" charset="0"/>
              </a:rPr>
              <a:t>Novolytic</a:t>
            </a:r>
            <a:r>
              <a:rPr lang="en-US" sz="2400" b="1" dirty="0" smtClean="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 strains all strains hydrolyze gelatin .</a:t>
            </a:r>
            <a:endParaRPr lang="en-US"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224052285"/>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2000"/>
                                        <p:tgtEl>
                                          <p:spTgt spid="2"/>
                                        </p:tgtEl>
                                      </p:cBhvr>
                                    </p:animEffect>
                                  </p:childTnLst>
                                </p:cTn>
                              </p:par>
                            </p:childTnLst>
                          </p:cTn>
                        </p:par>
                        <p:par>
                          <p:cTn id="8" fill="hold">
                            <p:stCondLst>
                              <p:cond delay="2000"/>
                            </p:stCondLst>
                            <p:childTnLst>
                              <p:par>
                                <p:cTn id="9" presetID="18" presetClass="entr" presetSubtype="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strips(downRight)">
                                      <p:cBhvr>
                                        <p:cTn id="11" dur="2000"/>
                                        <p:tgtEl>
                                          <p:spTgt spid="3">
                                            <p:bg/>
                                          </p:spTgt>
                                        </p:tgtEl>
                                      </p:cBhvr>
                                    </p:animEffect>
                                  </p:childTnLst>
                                </p:cTn>
                              </p:par>
                            </p:childTnLst>
                          </p:cTn>
                        </p:par>
                        <p:par>
                          <p:cTn id="12" fill="hold">
                            <p:stCondLst>
                              <p:cond delay="4000"/>
                            </p:stCondLst>
                            <p:childTnLst>
                              <p:par>
                                <p:cTn id="13" presetID="18" presetClass="entr" presetSubtype="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trips(downRight)">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5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14546" y="1428736"/>
            <a:ext cx="4286280" cy="571504"/>
          </a:xfrm>
        </p:spPr>
        <p:style>
          <a:lnRef idx="0">
            <a:schemeClr val="accent1"/>
          </a:lnRef>
          <a:fillRef idx="3">
            <a:schemeClr val="accent1"/>
          </a:fillRef>
          <a:effectRef idx="3">
            <a:schemeClr val="accent1"/>
          </a:effectRef>
          <a:fontRef idx="minor">
            <a:schemeClr val="lt1"/>
          </a:fontRef>
        </p:style>
        <p:txBody>
          <a:bodyPr>
            <a:noAutofit/>
          </a:bodyPr>
          <a:lstStyle/>
          <a:p>
            <a:pPr>
              <a:buNone/>
            </a:pPr>
            <a:r>
              <a:rPr lang="en-US" sz="3200" b="1" dirty="0" smtClean="0">
                <a:solidFill>
                  <a:srgbClr val="002060"/>
                </a:solidFill>
                <a:latin typeface="Times New Roman" pitchFamily="18" charset="0"/>
                <a:cs typeface="Times New Roman" pitchFamily="18" charset="0"/>
              </a:rPr>
              <a:t>	Antigenic structure</a:t>
            </a:r>
            <a:endParaRPr lang="en-US" sz="3200" dirty="0"/>
          </a:p>
        </p:txBody>
      </p:sp>
      <p:sp>
        <p:nvSpPr>
          <p:cNvPr id="2" name="عنوان 1"/>
          <p:cNvSpPr>
            <a:spLocks noGrp="1"/>
          </p:cNvSpPr>
          <p:nvPr>
            <p:ph type="title"/>
          </p:nvPr>
        </p:nvSpPr>
        <p:spPr>
          <a:xfrm>
            <a:off x="538958" y="2467792"/>
            <a:ext cx="8001056" cy="2582036"/>
          </a:xfrm>
          <a:ln w="28575">
            <a:solidFill>
              <a:srgbClr val="66FF33"/>
            </a:solidFill>
          </a:ln>
        </p:spPr>
        <p:style>
          <a:lnRef idx="1">
            <a:schemeClr val="accent3"/>
          </a:lnRef>
          <a:fillRef idx="2">
            <a:schemeClr val="accent3"/>
          </a:fillRef>
          <a:effectRef idx="1">
            <a:schemeClr val="accent3"/>
          </a:effectRef>
          <a:fontRef idx="minor">
            <a:schemeClr val="dk1"/>
          </a:fontRef>
        </p:style>
        <p:txBody>
          <a:bodyPr>
            <a:noAutofit/>
          </a:bodyPr>
          <a:lstStyle/>
          <a:p>
            <a:pPr>
              <a:lnSpc>
                <a:spcPct val="150000"/>
              </a:lnSpc>
            </a:pPr>
            <a:r>
              <a:rPr lang="en-US" sz="2400" dirty="0" smtClean="0">
                <a:solidFill>
                  <a:srgbClr val="002060"/>
                </a:solidFill>
                <a:latin typeface="Times New Roman" pitchFamily="18" charset="0"/>
                <a:cs typeface="Times New Roman" pitchFamily="18" charset="0"/>
              </a:rPr>
              <a:t>This bacteria possess common O antigen . On the basis of </a:t>
            </a:r>
            <a:r>
              <a:rPr lang="en-US" sz="2400" dirty="0" err="1" smtClean="0">
                <a:solidFill>
                  <a:srgbClr val="002060"/>
                </a:solidFill>
                <a:latin typeface="Times New Roman" pitchFamily="18" charset="0"/>
                <a:cs typeface="Times New Roman" pitchFamily="18" charset="0"/>
              </a:rPr>
              <a:t>flagellar</a:t>
            </a:r>
            <a:r>
              <a:rPr lang="en-US" sz="2400" dirty="0" smtClean="0">
                <a:solidFill>
                  <a:srgbClr val="002060"/>
                </a:solidFill>
                <a:latin typeface="Times New Roman" pitchFamily="18" charset="0"/>
                <a:cs typeface="Times New Roman" pitchFamily="18" charset="0"/>
              </a:rPr>
              <a:t> antigen it is classified in to seven main types A,B ,C,D,E,F and G. types A B and E are those most commonly associated with botulism in human .</a:t>
            </a:r>
            <a:endParaRPr lang="en-US"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028458906"/>
      </p:ext>
    </p:extLst>
  </p:cSld>
  <p:clrMapOvr>
    <a:overrideClrMapping bg1="lt1" tx1="dk1" bg2="lt2" tx2="dk2" accent1="accent1" accent2="accent2" accent3="accent3" accent4="accent4" accent5="accent5" accent6="accent6" hlink="hlink" folHlink="folHlink"/>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ppt_x</p:attrName>
                                        </p:attrNameLst>
                                      </p:cBhvr>
                                      <p:tavLst>
                                        <p:tav tm="0">
                                          <p:val>
                                            <p:strVal val="#ppt_x-.2"/>
                                          </p:val>
                                        </p:tav>
                                        <p:tav tm="100000">
                                          <p:val>
                                            <p:strVal val="#ppt_x"/>
                                          </p:val>
                                        </p:tav>
                                      </p:tavLst>
                                    </p:anim>
                                    <p:anim calcmode="lin" valueType="num">
                                      <p:cBhvr>
                                        <p:cTn id="8" dur="1000" fill="hold"/>
                                        <p:tgtEl>
                                          <p:spTgt spid="3">
                                            <p:bg/>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bg/>
                                          </p:spTgt>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xEl>
                                              <p:pRg st="0" end="0"/>
                                            </p:txEl>
                                          </p:spTgt>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ppt_x</p:attrName>
                                        </p:attrNameLst>
                                      </p:cBhvr>
                                      <p:tavLst>
                                        <p:tav tm="0">
                                          <p:val>
                                            <p:strVal val="#ppt_x-.2"/>
                                          </p:val>
                                        </p:tav>
                                        <p:tav tm="100000">
                                          <p:val>
                                            <p:strVal val="#ppt_x"/>
                                          </p:val>
                                        </p:tav>
                                      </p:tavLst>
                                    </p:anim>
                                    <p:anim calcmode="lin" valueType="num">
                                      <p:cBhvr>
                                        <p:cTn id="20"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214282" y="928670"/>
            <a:ext cx="8686800" cy="838200"/>
          </a:xfrm>
        </p:spPr>
        <p:txBody>
          <a:bodyPr>
            <a:normAutofit/>
          </a:bodyPr>
          <a:lstStyle/>
          <a:p>
            <a:pPr algn="ctr"/>
            <a:r>
              <a:rPr lang="en-US" sz="4400" b="1" dirty="0" smtClean="0">
                <a:solidFill>
                  <a:srgbClr val="0070C0"/>
                </a:solidFill>
              </a:rPr>
              <a:t>Toxins</a:t>
            </a:r>
            <a:endParaRPr lang="en-US" sz="4000" dirty="0">
              <a:solidFill>
                <a:srgbClr val="0070C0"/>
              </a:solidFill>
            </a:endParaRPr>
          </a:p>
        </p:txBody>
      </p:sp>
      <p:sp>
        <p:nvSpPr>
          <p:cNvPr id="2" name="عنصر نائب للمحتوى 1"/>
          <p:cNvSpPr>
            <a:spLocks noGrp="1"/>
          </p:cNvSpPr>
          <p:nvPr>
            <p:ph idx="1"/>
          </p:nvPr>
        </p:nvSpPr>
        <p:spPr>
          <a:xfrm>
            <a:off x="357158" y="1857364"/>
            <a:ext cx="8358246" cy="4714908"/>
          </a:xfrm>
          <a:ln>
            <a:solidFill>
              <a:srgbClr val="00B0F0"/>
            </a:solidFill>
          </a:ln>
        </p:spPr>
        <p:txBody>
          <a:bodyPr>
            <a:noAutofit/>
          </a:bodyPr>
          <a:lstStyle/>
          <a:p>
            <a:pPr algn="just" rtl="0">
              <a:lnSpc>
                <a:spcPct val="170000"/>
              </a:lnSpc>
            </a:pPr>
            <a:r>
              <a:rPr lang="en-US" sz="2000" dirty="0" smtClean="0">
                <a:latin typeface="Times New Roman" pitchFamily="18" charset="0"/>
                <a:cs typeface="Times New Roman" pitchFamily="18" charset="0"/>
              </a:rPr>
              <a:t>The toxin of type- A has been isolated as a pure crystalline protein and quantitatively, is probably the most potent substance in nature one micro gram of the purified toxin contains about 200,000 minimal lethal close (MLD) </a:t>
            </a:r>
            <a:r>
              <a:rPr lang="en-US" sz="2000" dirty="0" err="1" smtClean="0">
                <a:latin typeface="Times New Roman" pitchFamily="18" charset="0"/>
                <a:cs typeface="Times New Roman" pitchFamily="18" charset="0"/>
              </a:rPr>
              <a:t>fora</a:t>
            </a:r>
            <a:r>
              <a:rPr lang="en-US" sz="2000" dirty="0" smtClean="0">
                <a:latin typeface="Times New Roman" pitchFamily="18" charset="0"/>
                <a:cs typeface="Times New Roman" pitchFamily="18" charset="0"/>
              </a:rPr>
              <a:t> 20 gm white mouse </a:t>
            </a:r>
            <a:r>
              <a:rPr lang="en-US" sz="2000" b="1" dirty="0" smtClean="0">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The toxin with stand gastric juice</a:t>
            </a:r>
            <a:r>
              <a:rPr lang="en-US" sz="2000" dirty="0" smtClean="0">
                <a:latin typeface="Times New Roman" pitchFamily="18" charset="0"/>
                <a:cs typeface="Times New Roman" pitchFamily="18" charset="0"/>
              </a:rPr>
              <a:t> and is absorbed intact it is claimed that 15 gm of pure toxin is sufficient to poison the entire human population of the world . The toxin acts at the </a:t>
            </a:r>
            <a:r>
              <a:rPr lang="en-US" sz="2000" b="1" dirty="0" err="1" smtClean="0">
                <a:solidFill>
                  <a:srgbClr val="FF0000"/>
                </a:solidFill>
                <a:latin typeface="Times New Roman" pitchFamily="18" charset="0"/>
                <a:cs typeface="Times New Roman" pitchFamily="18" charset="0"/>
              </a:rPr>
              <a:t>myoneural</a:t>
            </a:r>
            <a:r>
              <a:rPr lang="en-US" sz="2000" b="1" dirty="0" smtClean="0">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junction</a:t>
            </a:r>
            <a:r>
              <a:rPr lang="en-US" sz="2000" dirty="0" smtClean="0">
                <a:latin typeface="Times New Roman" pitchFamily="18" charset="0"/>
                <a:cs typeface="Times New Roman" pitchFamily="18" charset="0"/>
              </a:rPr>
              <a:t>, apparently by preventing the release of acetylcholine from </a:t>
            </a:r>
            <a:r>
              <a:rPr lang="en-US" sz="2000" dirty="0" err="1" smtClean="0">
                <a:latin typeface="Times New Roman" pitchFamily="18" charset="0"/>
                <a:cs typeface="Times New Roman" pitchFamily="18" charset="0"/>
              </a:rPr>
              <a:t>demyelinated</a:t>
            </a:r>
            <a:r>
              <a:rPr lang="en-US" sz="2000" dirty="0" smtClean="0">
                <a:latin typeface="Times New Roman" pitchFamily="18" charset="0"/>
                <a:cs typeface="Times New Roman" pitchFamily="18" charset="0"/>
              </a:rPr>
              <a:t> ends of the motor nerves ,</a:t>
            </a:r>
            <a:r>
              <a:rPr lang="en-US" sz="2000" b="1" dirty="0" smtClean="0">
                <a:solidFill>
                  <a:srgbClr val="FF0000"/>
                </a:solidFill>
                <a:latin typeface="Times New Roman" pitchFamily="18" charset="0"/>
                <a:cs typeface="Times New Roman" pitchFamily="18" charset="0"/>
              </a:rPr>
              <a:t>There is no effect on the peripheral nerves .</a:t>
            </a:r>
            <a:endParaRPr lang="en-US" sz="2000" dirty="0" smtClean="0">
              <a:solidFill>
                <a:srgbClr val="FF0000"/>
              </a:solidFill>
              <a:latin typeface="Times New Roman" pitchFamily="18" charset="0"/>
              <a:cs typeface="Times New Roman" pitchFamily="18" charset="0"/>
            </a:endParaRPr>
          </a:p>
          <a:p>
            <a:pPr algn="just" rtl="0">
              <a:lnSpc>
                <a:spcPct val="170000"/>
              </a:lnSpc>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01812839"/>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solidFill>
                  <a:srgbClr val="FFFF00"/>
                </a:solidFill>
                <a:latin typeface="Franklin Gothic Heavy" pitchFamily="34" charset="0"/>
              </a:rPr>
              <a:t>Pathogenesis</a:t>
            </a:r>
            <a:endParaRPr lang="en-US" dirty="0">
              <a:solidFill>
                <a:srgbClr val="FFFF00"/>
              </a:solidFill>
              <a:latin typeface="Franklin Gothic Heavy" pitchFamily="34" charset="0"/>
            </a:endParaRPr>
          </a:p>
        </p:txBody>
      </p:sp>
      <p:sp>
        <p:nvSpPr>
          <p:cNvPr id="3" name="عنصر نائب للمحتوى 2"/>
          <p:cNvSpPr>
            <a:spLocks noGrp="1"/>
          </p:cNvSpPr>
          <p:nvPr>
            <p:ph idx="1"/>
          </p:nvPr>
        </p:nvSpPr>
        <p:spPr>
          <a:xfrm>
            <a:off x="171480" y="1428736"/>
            <a:ext cx="8686800" cy="5287114"/>
          </a:xfrm>
        </p:spPr>
        <p:style>
          <a:lnRef idx="0">
            <a:schemeClr val="accent3"/>
          </a:lnRef>
          <a:fillRef idx="3">
            <a:schemeClr val="accent3"/>
          </a:fillRef>
          <a:effectRef idx="3">
            <a:schemeClr val="accent3"/>
          </a:effectRef>
          <a:fontRef idx="minor">
            <a:schemeClr val="lt1"/>
          </a:fontRef>
        </p:style>
        <p:txBody>
          <a:bodyPr>
            <a:normAutofit fontScale="70000" lnSpcReduction="20000"/>
          </a:bodyPr>
          <a:lstStyle/>
          <a:p>
            <a:pPr algn="justLow" rtl="0">
              <a:lnSpc>
                <a:spcPct val="170000"/>
              </a:lnSpc>
            </a:pPr>
            <a:r>
              <a:rPr lang="en-US" dirty="0" smtClean="0">
                <a:latin typeface="Times New Roman" pitchFamily="18" charset="0"/>
                <a:cs typeface="Times New Roman" pitchFamily="18" charset="0"/>
              </a:rPr>
              <a:t>Botulism is thought to be due to absorption from the intestine of toxin performed by the bacilli in preserved food such as ham , sausage , canned meats</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 vegetable, fish and fish produced . botulism has not been associated with fresh foods, cooked or raw . The toxin can be absorbed through respiratory mucous membranes beside its absorption by the gut wall. After absorption from the gut, toxin can be found in the blood , hence it is absorbed by the peripheral nervous system . Toxin acts at </a:t>
            </a:r>
            <a:r>
              <a:rPr lang="en-US" b="1" dirty="0" err="1" smtClean="0">
                <a:latin typeface="Times New Roman" pitchFamily="18" charset="0"/>
                <a:cs typeface="Times New Roman" pitchFamily="18" charset="0"/>
              </a:rPr>
              <a:t>myoneural</a:t>
            </a:r>
            <a:r>
              <a:rPr lang="en-US" b="1" dirty="0" smtClean="0">
                <a:latin typeface="Times New Roman" pitchFamily="18" charset="0"/>
                <a:cs typeface="Times New Roman" pitchFamily="18" charset="0"/>
              </a:rPr>
              <a:t> junction</a:t>
            </a:r>
            <a:r>
              <a:rPr lang="en-US" dirty="0" smtClean="0">
                <a:latin typeface="Times New Roman" pitchFamily="18" charset="0"/>
                <a:cs typeface="Times New Roman" pitchFamily="18" charset="0"/>
              </a:rPr>
              <a:t> and produce death by respiratory paralysis. Unlike tetanus , </a:t>
            </a:r>
            <a:r>
              <a:rPr lang="en-US" b="1" u="sng" dirty="0" smtClean="0">
                <a:solidFill>
                  <a:srgbClr val="66FF33"/>
                </a:solidFill>
                <a:latin typeface="Times New Roman" pitchFamily="18" charset="0"/>
                <a:cs typeface="Times New Roman" pitchFamily="18" charset="0"/>
              </a:rPr>
              <a:t>the central nervous system is not effected and the effect appears to be rather peripheral.</a:t>
            </a:r>
            <a:endParaRPr lang="en-US" b="1" dirty="0">
              <a:solidFill>
                <a:srgbClr val="66FF33"/>
              </a:solidFill>
              <a:latin typeface="Times New Roman" pitchFamily="18" charset="0"/>
              <a:cs typeface="Times New Roman" pitchFamily="18" charset="0"/>
            </a:endParaRPr>
          </a:p>
        </p:txBody>
      </p:sp>
    </p:spTree>
    <p:extLst>
      <p:ext uri="{BB962C8B-B14F-4D97-AF65-F5344CB8AC3E}">
        <p14:creationId xmlns:p14="http://schemas.microsoft.com/office/powerpoint/2010/main" val="2680503365"/>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2910" y="642918"/>
            <a:ext cx="7858180" cy="1000132"/>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en-US" sz="4800" b="1" dirty="0" smtClean="0">
                <a:solidFill>
                  <a:srgbClr val="FF0000"/>
                </a:solidFill>
              </a:rPr>
              <a:t>Laboratory diagnosis</a:t>
            </a:r>
            <a:endParaRPr lang="en-US" sz="4800" b="1" dirty="0">
              <a:solidFill>
                <a:srgbClr val="FF0000"/>
              </a:solidFill>
            </a:endParaRPr>
          </a:p>
        </p:txBody>
      </p:sp>
      <p:sp>
        <p:nvSpPr>
          <p:cNvPr id="3" name="عنصر نائب للمحتوى 2"/>
          <p:cNvSpPr>
            <a:spLocks noGrp="1"/>
          </p:cNvSpPr>
          <p:nvPr>
            <p:ph idx="1"/>
          </p:nvPr>
        </p:nvSpPr>
        <p:spPr>
          <a:xfrm>
            <a:off x="457200" y="1882808"/>
            <a:ext cx="8229600" cy="4689464"/>
          </a:xfrm>
          <a:noFill/>
          <a:ln w="28575">
            <a:solidFill>
              <a:srgbClr val="FF0000"/>
            </a:solidFill>
          </a:ln>
        </p:spPr>
        <p:style>
          <a:lnRef idx="0">
            <a:schemeClr val="accent2"/>
          </a:lnRef>
          <a:fillRef idx="3">
            <a:schemeClr val="accent2"/>
          </a:fillRef>
          <a:effectRef idx="3">
            <a:schemeClr val="accent2"/>
          </a:effectRef>
          <a:fontRef idx="minor">
            <a:schemeClr val="lt1"/>
          </a:fontRef>
        </p:style>
        <p:txBody>
          <a:bodyPr>
            <a:normAutofit fontScale="85000" lnSpcReduction="20000"/>
          </a:bodyPr>
          <a:lstStyle/>
          <a:p>
            <a:pPr algn="just" rtl="0">
              <a:lnSpc>
                <a:spcPct val="160000"/>
              </a:lnSpc>
            </a:pPr>
            <a:r>
              <a:rPr lang="en-US" b="1" dirty="0" smtClean="0">
                <a:solidFill>
                  <a:schemeClr val="tx1"/>
                </a:solidFill>
                <a:latin typeface="Times New Roman" pitchFamily="18" charset="0"/>
                <a:cs typeface="Times New Roman" pitchFamily="18" charset="0"/>
              </a:rPr>
              <a:t>Isolation of the organism from the baby  is not possible ,but an attempt should be  made to demonstrate the organisms and the toxin in the suspected food  .</a:t>
            </a:r>
          </a:p>
          <a:p>
            <a:pPr algn="just" rtl="0">
              <a:lnSpc>
                <a:spcPct val="160000"/>
              </a:lnSpc>
            </a:pPr>
            <a:r>
              <a:rPr lang="en-US" b="1" dirty="0" smtClean="0">
                <a:solidFill>
                  <a:schemeClr val="tx1"/>
                </a:solidFill>
                <a:latin typeface="Times New Roman" pitchFamily="18" charset="0"/>
                <a:cs typeface="Times New Roman" pitchFamily="18" charset="0"/>
              </a:rPr>
              <a:t> The material referred to the laboratory for bacteriological examination is usually sample of  food  and  rarely it may be </a:t>
            </a:r>
            <a:r>
              <a:rPr lang="en-US" b="1" dirty="0" err="1" smtClean="0">
                <a:solidFill>
                  <a:schemeClr val="tx1"/>
                </a:solidFill>
                <a:latin typeface="Times New Roman" pitchFamily="18" charset="0"/>
                <a:cs typeface="Times New Roman" pitchFamily="18" charset="0"/>
              </a:rPr>
              <a:t>faeces</a:t>
            </a:r>
            <a:r>
              <a:rPr lang="en-US" b="1" dirty="0" smtClean="0">
                <a:solidFill>
                  <a:schemeClr val="tx1"/>
                </a:solidFill>
                <a:latin typeface="Times New Roman" pitchFamily="18" charset="0"/>
                <a:cs typeface="Times New Roman" pitchFamily="18" charset="0"/>
              </a:rPr>
              <a:t>  or </a:t>
            </a:r>
            <a:r>
              <a:rPr lang="en-US" b="1" dirty="0" err="1" smtClean="0">
                <a:solidFill>
                  <a:schemeClr val="tx1"/>
                </a:solidFill>
                <a:latin typeface="Times New Roman" pitchFamily="18" charset="0"/>
                <a:cs typeface="Times New Roman" pitchFamily="18" charset="0"/>
              </a:rPr>
              <a:t>vomit,which</a:t>
            </a:r>
            <a:r>
              <a:rPr lang="en-US" b="1" dirty="0" smtClean="0">
                <a:solidFill>
                  <a:schemeClr val="tx1"/>
                </a:solidFill>
                <a:latin typeface="Times New Roman" pitchFamily="18" charset="0"/>
                <a:cs typeface="Times New Roman" pitchFamily="18" charset="0"/>
              </a:rPr>
              <a:t> may be subjected  to  following examinations .</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088262949"/>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linds(horizontal)">
                                      <p:cBhvr>
                                        <p:cTn id="11" dur="1000"/>
                                        <p:tgtEl>
                                          <p:spTgt spid="3">
                                            <p:bg/>
                                          </p:spTgt>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1000"/>
                                        <p:tgtEl>
                                          <p:spTgt spid="3">
                                            <p:txEl>
                                              <p:pRg st="0" end="0"/>
                                            </p:txEl>
                                          </p:spTgt>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linds(horizontal)">
                                      <p:cBhvr>
                                        <p:cTn id="1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0" y="0"/>
            <a:ext cx="9144000" cy="6858000"/>
          </a:xfrm>
        </p:spPr>
        <p:style>
          <a:lnRef idx="1">
            <a:schemeClr val="accent1"/>
          </a:lnRef>
          <a:fillRef idx="3">
            <a:schemeClr val="accent1"/>
          </a:fillRef>
          <a:effectRef idx="2">
            <a:schemeClr val="accent1"/>
          </a:effectRef>
          <a:fontRef idx="minor">
            <a:schemeClr val="lt1"/>
          </a:fontRef>
        </p:style>
        <p:txBody>
          <a:bodyPr>
            <a:normAutofit fontScale="62500" lnSpcReduction="20000"/>
          </a:bodyPr>
          <a:lstStyle/>
          <a:p>
            <a:pPr algn="l">
              <a:lnSpc>
                <a:spcPct val="170000"/>
              </a:lnSpc>
            </a:pPr>
            <a:r>
              <a:rPr lang="en-US" b="1" dirty="0" smtClean="0">
                <a:solidFill>
                  <a:schemeClr val="bg1"/>
                </a:solidFill>
                <a:latin typeface="Arial Black" pitchFamily="34" charset="0"/>
              </a:rPr>
              <a:t>1-Smear examination</a:t>
            </a:r>
            <a:endParaRPr lang="en-US" dirty="0" smtClean="0">
              <a:solidFill>
                <a:schemeClr val="bg1"/>
              </a:solidFill>
              <a:latin typeface="Arial Black" pitchFamily="34" charset="0"/>
            </a:endParaRPr>
          </a:p>
          <a:p>
            <a:pPr algn="l">
              <a:lnSpc>
                <a:spcPct val="170000"/>
              </a:lnSpc>
            </a:pPr>
            <a:r>
              <a:rPr lang="en-US" b="1" dirty="0" smtClean="0">
                <a:solidFill>
                  <a:schemeClr val="bg1"/>
                </a:solidFill>
                <a:latin typeface="Arial Black" pitchFamily="34" charset="0"/>
              </a:rPr>
              <a:t>2-Culture examination</a:t>
            </a:r>
          </a:p>
          <a:p>
            <a:pPr algn="justLow">
              <a:lnSpc>
                <a:spcPct val="170000"/>
              </a:lnSpc>
              <a:buNone/>
            </a:pPr>
            <a:r>
              <a:rPr lang="ar-SA" dirty="0" smtClean="0"/>
              <a:t>    </a:t>
            </a:r>
            <a:r>
              <a:rPr lang="en-US" b="1" dirty="0" smtClean="0">
                <a:solidFill>
                  <a:srgbClr val="66FF33"/>
                </a:solidFill>
              </a:rPr>
              <a:t>The sample of contaminated food is heated for 30 min . at 65c to 80c , to eliminate non </a:t>
            </a:r>
            <a:r>
              <a:rPr lang="en-US" b="1" dirty="0" err="1" smtClean="0">
                <a:solidFill>
                  <a:srgbClr val="66FF33"/>
                </a:solidFill>
              </a:rPr>
              <a:t>sporing</a:t>
            </a:r>
            <a:r>
              <a:rPr lang="en-US" b="1" dirty="0" smtClean="0">
                <a:solidFill>
                  <a:srgbClr val="66FF33"/>
                </a:solidFill>
              </a:rPr>
              <a:t> bacilli . subsequently the culture may be made under anaerobic condition on solid media and cooked meat broth, by the morphology and </a:t>
            </a:r>
            <a:r>
              <a:rPr lang="en-US" b="1" dirty="0" err="1" smtClean="0">
                <a:solidFill>
                  <a:srgbClr val="66FF33"/>
                </a:solidFill>
              </a:rPr>
              <a:t>toxigenicity</a:t>
            </a:r>
            <a:r>
              <a:rPr lang="en-US" b="1" dirty="0" smtClean="0">
                <a:solidFill>
                  <a:srgbClr val="66FF33"/>
                </a:solidFill>
              </a:rPr>
              <a:t> the organisms are identified.</a:t>
            </a:r>
          </a:p>
          <a:p>
            <a:pPr algn="l">
              <a:lnSpc>
                <a:spcPct val="170000"/>
              </a:lnSpc>
            </a:pPr>
            <a:r>
              <a:rPr lang="en-US" b="1" dirty="0" smtClean="0">
                <a:solidFill>
                  <a:schemeClr val="bg1"/>
                </a:solidFill>
                <a:latin typeface="Arial Black" pitchFamily="34" charset="0"/>
              </a:rPr>
              <a:t>3-Animal inoculation</a:t>
            </a:r>
            <a:endParaRPr lang="en-US" dirty="0" smtClean="0">
              <a:solidFill>
                <a:schemeClr val="bg1"/>
              </a:solidFill>
              <a:latin typeface="Arial Black" pitchFamily="34" charset="0"/>
            </a:endParaRPr>
          </a:p>
          <a:p>
            <a:pPr algn="just">
              <a:lnSpc>
                <a:spcPct val="170000"/>
              </a:lnSpc>
              <a:buNone/>
            </a:pPr>
            <a:r>
              <a:rPr lang="ar-SA" dirty="0" smtClean="0"/>
              <a:t>    </a:t>
            </a:r>
            <a:r>
              <a:rPr lang="en-US" b="1" dirty="0" smtClean="0">
                <a:solidFill>
                  <a:srgbClr val="FFFF00"/>
                </a:solidFill>
              </a:rPr>
              <a:t>The food sample is well mixed with sterile saline and macerated the clear filtrate often centrifugation is injected </a:t>
            </a:r>
            <a:r>
              <a:rPr lang="en-US" b="1" dirty="0" err="1" smtClean="0">
                <a:solidFill>
                  <a:srgbClr val="FFFF00"/>
                </a:solidFill>
              </a:rPr>
              <a:t>intraperitonelly</a:t>
            </a:r>
            <a:r>
              <a:rPr lang="en-US" b="1" dirty="0" smtClean="0">
                <a:solidFill>
                  <a:srgbClr val="FFFF00"/>
                </a:solidFill>
              </a:rPr>
              <a:t> in to guinea pigs in about 2m1 amount. In the control group of animal , the extract heated at 100c for 10min , is injected .In a third group, the unheated extract along with different types of antitoxins may be inoculated. No death of animals should occur in the second and third (control) group of animals, whereas, the test animal show manifestations of the disease and die.</a:t>
            </a:r>
          </a:p>
          <a:p>
            <a:pPr algn="l">
              <a:lnSpc>
                <a:spcPct val="170000"/>
              </a:lnSpc>
              <a:buNone/>
            </a:pPr>
            <a:endParaRPr lang="en-US" dirty="0"/>
          </a:p>
        </p:txBody>
      </p:sp>
    </p:spTree>
    <p:extLst>
      <p:ext uri="{BB962C8B-B14F-4D97-AF65-F5344CB8AC3E}">
        <p14:creationId xmlns:p14="http://schemas.microsoft.com/office/powerpoint/2010/main" val="612366831"/>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1000"/>
                                        <p:tgtEl>
                                          <p:spTgt spid="3">
                                            <p:bg/>
                                          </p:spTgt>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1000"/>
                                        <p:tgtEl>
                                          <p:spTgt spid="3">
                                            <p:txEl>
                                              <p:pRg st="0" end="0"/>
                                            </p:txEl>
                                          </p:spTgt>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1000"/>
                                        <p:tgtEl>
                                          <p:spTgt spid="3">
                                            <p:txEl>
                                              <p:pRg st="1" end="1"/>
                                            </p:txEl>
                                          </p:spTgt>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1000"/>
                                        <p:tgtEl>
                                          <p:spTgt spid="3">
                                            <p:txEl>
                                              <p:pRg st="2" end="2"/>
                                            </p:txEl>
                                          </p:spTgt>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1000"/>
                                        <p:tgtEl>
                                          <p:spTgt spid="3">
                                            <p:txEl>
                                              <p:pRg st="3" end="3"/>
                                            </p:txEl>
                                          </p:spTgt>
                                        </p:tgtEl>
                                      </p:cBhvr>
                                    </p:animEffect>
                                  </p:childTnLst>
                                </p:cTn>
                              </p:par>
                            </p:childTnLst>
                          </p:cTn>
                        </p:par>
                        <p:par>
                          <p:cTn id="24" fill="hold">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1026" name="Picture 2" descr="D:\Picture\rose\96296khlee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عنوان 1"/>
          <p:cNvSpPr txBox="1">
            <a:spLocks/>
          </p:cNvSpPr>
          <p:nvPr/>
        </p:nvSpPr>
        <p:spPr>
          <a:xfrm>
            <a:off x="251520" y="4581128"/>
            <a:ext cx="8640960" cy="1785950"/>
          </a:xfrm>
          <a:prstGeom prst="rect">
            <a:avLst/>
          </a:prstGeom>
          <a:ln w="38100">
            <a:noFill/>
          </a:ln>
        </p:spPr>
        <p:txBody>
          <a:bodyPr anchor="ctr">
            <a:normAutofit fontScale="975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4800" b="1" spc="50" dirty="0" smtClean="0">
                <a:ln w="11430"/>
                <a:gradFill>
                  <a:gsLst>
                    <a:gs pos="25000">
                      <a:srgbClr val="F5C201">
                        <a:satMod val="155000"/>
                      </a:srgbClr>
                    </a:gs>
                    <a:gs pos="100000">
                      <a:srgbClr val="F5C201">
                        <a:shade val="45000"/>
                        <a:satMod val="165000"/>
                      </a:srgbClr>
                    </a:gs>
                  </a:gsLst>
                  <a:lin ang="5400000"/>
                </a:gradFill>
                <a:effectLst>
                  <a:glow rad="228600">
                    <a:srgbClr val="DC5924">
                      <a:satMod val="175000"/>
                      <a:alpha val="40000"/>
                    </a:srgbClr>
                  </a:glow>
                  <a:outerShdw blurRad="76200" dist="50800" dir="5400000" algn="tl" rotWithShape="0">
                    <a:srgbClr val="000000">
                      <a:alpha val="65000"/>
                    </a:srgbClr>
                  </a:outerShdw>
                </a:effectLst>
                <a:latin typeface="Rockwell Extra Bold" pitchFamily="18" charset="0"/>
              </a:rPr>
              <a:t>Thank you for listening</a:t>
            </a:r>
            <a:endParaRPr lang="en-US" sz="4800" b="1" spc="50" dirty="0">
              <a:ln w="11430"/>
              <a:gradFill>
                <a:gsLst>
                  <a:gs pos="25000">
                    <a:srgbClr val="F5C201">
                      <a:satMod val="155000"/>
                    </a:srgbClr>
                  </a:gs>
                  <a:gs pos="100000">
                    <a:srgbClr val="F5C201">
                      <a:shade val="45000"/>
                      <a:satMod val="165000"/>
                    </a:srgbClr>
                  </a:gs>
                </a:gsLst>
                <a:lin ang="5400000"/>
              </a:gradFill>
              <a:effectLst>
                <a:glow rad="228600">
                  <a:srgbClr val="DC5924">
                    <a:satMod val="175000"/>
                    <a:alpha val="40000"/>
                  </a:srgbClr>
                </a:glow>
                <a:outerShdw blurRad="76200" dist="50800" dir="5400000" algn="tl" rotWithShape="0">
                  <a:srgbClr val="000000">
                    <a:alpha val="65000"/>
                  </a:srgbClr>
                </a:outerShdw>
              </a:effectLst>
              <a:latin typeface="Rockwell Extra Bold" pitchFamily="18" charset="0"/>
            </a:endParaRPr>
          </a:p>
        </p:txBody>
      </p:sp>
      <p:sp>
        <p:nvSpPr>
          <p:cNvPr id="5" name="مستطيل 4"/>
          <p:cNvSpPr/>
          <p:nvPr/>
        </p:nvSpPr>
        <p:spPr>
          <a:xfrm>
            <a:off x="5868144" y="6309320"/>
            <a:ext cx="417646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en-US" sz="1400" kern="0" dirty="0" smtClean="0">
                <a:solidFill>
                  <a:srgbClr val="FF0000"/>
                </a:solidFill>
              </a:rPr>
              <a:t>Designed by  </a:t>
            </a:r>
            <a:r>
              <a:rPr lang="en-US" sz="2000" b="1" kern="0" dirty="0" smtClean="0">
                <a:solidFill>
                  <a:srgbClr val="66FF33"/>
                </a:solidFill>
                <a:latin typeface="Freestyle Script" pitchFamily="66" charset="0"/>
                <a:ea typeface="Monotype Koufi" pitchFamily="2" charset="-78"/>
                <a:cs typeface="Monotype Koufi" pitchFamily="2" charset="-78"/>
              </a:rPr>
              <a:t>ALI </a:t>
            </a:r>
            <a:r>
              <a:rPr lang="en-US" sz="2000" b="1" kern="0" dirty="0">
                <a:solidFill>
                  <a:srgbClr val="66FF33"/>
                </a:solidFill>
                <a:latin typeface="Freestyle Script" pitchFamily="66" charset="0"/>
                <a:ea typeface="Monotype Koufi" pitchFamily="2" charset="-78"/>
                <a:cs typeface="Monotype Koufi" pitchFamily="2" charset="-78"/>
              </a:rPr>
              <a:t>MURTATHA </a:t>
            </a:r>
            <a:r>
              <a:rPr lang="en-US" sz="2000" b="1" kern="0" dirty="0" smtClean="0">
                <a:solidFill>
                  <a:srgbClr val="66FF33"/>
                </a:solidFill>
                <a:latin typeface="Freestyle Script" pitchFamily="66" charset="0"/>
                <a:ea typeface="Monotype Koufi" pitchFamily="2" charset="-78"/>
                <a:cs typeface="Monotype Koufi" pitchFamily="2" charset="-78"/>
              </a:rPr>
              <a:t>HASAN</a:t>
            </a:r>
            <a:endParaRPr lang="en-US" sz="2400" b="1" kern="0" dirty="0">
              <a:solidFill>
                <a:srgbClr val="66FF33"/>
              </a:solidFill>
              <a:latin typeface="Freestyle Script" pitchFamily="66" charset="0"/>
              <a:ea typeface="Monotype Koufi" pitchFamily="2" charset="-78"/>
              <a:cs typeface="Monotype Koufi" pitchFamily="2" charset="-78"/>
            </a:endParaRPr>
          </a:p>
        </p:txBody>
      </p:sp>
    </p:spTree>
    <p:extLst>
      <p:ext uri="{BB962C8B-B14F-4D97-AF65-F5344CB8AC3E}">
        <p14:creationId xmlns:p14="http://schemas.microsoft.com/office/powerpoint/2010/main" val="2488231593"/>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58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6512" y="1340768"/>
            <a:ext cx="2520280" cy="3816424"/>
          </a:xfrm>
        </p:spPr>
        <p:txBody>
          <a:bodyPr>
            <a:noAutofit/>
          </a:bodyPr>
          <a:lstStyle/>
          <a:p>
            <a:pPr algn="ctr">
              <a:lnSpc>
                <a:spcPct val="150000"/>
              </a:lnSpc>
            </a:pPr>
            <a:r>
              <a:rPr lang="en-US" sz="2800" b="1" dirty="0" smtClean="0">
                <a:solidFill>
                  <a:srgbClr val="FF0000"/>
                </a:solidFill>
                <a:effectLst>
                  <a:glow rad="228600">
                    <a:schemeClr val="accent1">
                      <a:satMod val="175000"/>
                      <a:alpha val="40000"/>
                    </a:schemeClr>
                  </a:glow>
                  <a:reflection blurRad="12700" stA="48000" endA="300" endPos="55000" dir="5400000" sy="-90000" algn="bl" rotWithShape="0"/>
                </a:effectLst>
              </a:rPr>
              <a:t>General </a:t>
            </a:r>
            <a:r>
              <a:rPr lang="en-US" sz="2800" b="1" dirty="0">
                <a:solidFill>
                  <a:srgbClr val="FF0000"/>
                </a:solidFill>
                <a:effectLst>
                  <a:glow rad="228600">
                    <a:schemeClr val="accent1">
                      <a:satMod val="175000"/>
                      <a:alpha val="40000"/>
                    </a:schemeClr>
                  </a:glow>
                  <a:reflection blurRad="12700" stA="48000" endA="300" endPos="55000" dir="5400000" sy="-90000" algn="bl" rotWithShape="0"/>
                </a:effectLst>
              </a:rPr>
              <a:t>characters </a:t>
            </a:r>
            <a:r>
              <a:rPr lang="en-US" sz="2800" b="1" dirty="0" smtClean="0">
                <a:solidFill>
                  <a:srgbClr val="FF0000"/>
                </a:solidFill>
                <a:effectLst>
                  <a:glow rad="228600">
                    <a:schemeClr val="accent1">
                      <a:satMod val="175000"/>
                      <a:alpha val="40000"/>
                    </a:schemeClr>
                  </a:glow>
                  <a:reflection blurRad="12700" stA="48000" endA="300" endPos="55000" dir="5400000" sy="-90000" algn="bl" rotWithShape="0"/>
                </a:effectLst>
              </a:rPr>
              <a:t>of</a:t>
            </a:r>
            <a:r>
              <a:rPr lang="ar-SA" sz="2800" b="1" dirty="0" smtClean="0">
                <a:solidFill>
                  <a:srgbClr val="FF0000"/>
                </a:solidFill>
                <a:effectLst>
                  <a:glow rad="228600">
                    <a:schemeClr val="accent1">
                      <a:satMod val="175000"/>
                      <a:alpha val="40000"/>
                    </a:schemeClr>
                  </a:glow>
                  <a:reflection blurRad="12700" stA="48000" endA="300" endPos="55000" dir="5400000" sy="-90000" algn="bl" rotWithShape="0"/>
                </a:effectLst>
              </a:rPr>
              <a:t/>
            </a:r>
            <a:br>
              <a:rPr lang="ar-SA" sz="2800" b="1" dirty="0" smtClean="0">
                <a:solidFill>
                  <a:srgbClr val="FF0000"/>
                </a:solidFill>
                <a:effectLst>
                  <a:glow rad="228600">
                    <a:schemeClr val="accent1">
                      <a:satMod val="175000"/>
                      <a:alpha val="40000"/>
                    </a:schemeClr>
                  </a:glow>
                  <a:reflection blurRad="12700" stA="48000" endA="300" endPos="55000" dir="5400000" sy="-90000" algn="bl" rotWithShape="0"/>
                </a:effectLst>
              </a:rPr>
            </a:br>
            <a:r>
              <a:rPr lang="en-US" sz="2800" b="1" dirty="0" smtClean="0">
                <a:solidFill>
                  <a:srgbClr val="FF0000"/>
                </a:solidFill>
                <a:effectLst>
                  <a:glow rad="228600">
                    <a:schemeClr val="accent1">
                      <a:satMod val="175000"/>
                      <a:alpha val="40000"/>
                    </a:schemeClr>
                  </a:glow>
                  <a:reflection blurRad="12700" stA="48000" endA="300" endPos="55000" dir="5400000" sy="-90000" algn="bl" rotWithShape="0"/>
                </a:effectLst>
              </a:rPr>
              <a:t> </a:t>
            </a:r>
            <a:r>
              <a:rPr lang="en-US" sz="2800" b="1" dirty="0">
                <a:solidFill>
                  <a:srgbClr val="FF0000"/>
                </a:solidFill>
                <a:effectLst>
                  <a:glow rad="228600">
                    <a:schemeClr val="accent1">
                      <a:satMod val="175000"/>
                      <a:alpha val="40000"/>
                    </a:schemeClr>
                  </a:glow>
                  <a:reflection blurRad="12700" stA="48000" endA="300" endPos="55000" dir="5400000" sy="-90000" algn="bl" rotWithShape="0"/>
                </a:effectLst>
              </a:rPr>
              <a:t>Exotoxins and Endotoxins </a:t>
            </a: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036046604"/>
              </p:ext>
            </p:extLst>
          </p:nvPr>
        </p:nvGraphicFramePr>
        <p:xfrm>
          <a:off x="2483768" y="-29648"/>
          <a:ext cx="6624736" cy="7053970"/>
        </p:xfrm>
        <a:graphic>
          <a:graphicData uri="http://schemas.openxmlformats.org/drawingml/2006/table">
            <a:tbl>
              <a:tblPr>
                <a:tableStyleId>{3C2FFA5D-87B4-456A-9821-1D502468CF0F}</a:tableStyleId>
              </a:tblPr>
              <a:tblGrid>
                <a:gridCol w="2066294"/>
                <a:gridCol w="2244193"/>
                <a:gridCol w="2314249"/>
              </a:tblGrid>
              <a:tr h="183023">
                <a:tc>
                  <a:txBody>
                    <a:bodyPr/>
                    <a:lstStyle/>
                    <a:p>
                      <a:pPr marL="0" marR="0">
                        <a:lnSpc>
                          <a:spcPct val="115000"/>
                        </a:lnSpc>
                        <a:spcBef>
                          <a:spcPts val="0"/>
                        </a:spcBef>
                        <a:spcAft>
                          <a:spcPts val="0"/>
                        </a:spcAft>
                      </a:pPr>
                      <a:r>
                        <a:rPr lang="en-US" sz="1100" b="1" dirty="0">
                          <a:effectLst/>
                        </a:rPr>
                        <a:t> </a:t>
                      </a:r>
                      <a:endParaRPr lang="en-US" sz="900" b="1" dirty="0">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 </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endParaRPr lang="en-US" sz="1100" b="1">
                        <a:effectLst/>
                        <a:latin typeface="Times New Roman"/>
                        <a:ea typeface="Times New Roman"/>
                      </a:endParaRPr>
                    </a:p>
                  </a:txBody>
                  <a:tcPr marL="0" marR="0" marT="0" marB="0" anchor="ctr"/>
                </a:tc>
              </a:tr>
              <a:tr h="183023">
                <a:tc>
                  <a:txBody>
                    <a:bodyPr/>
                    <a:lstStyle/>
                    <a:p>
                      <a:pPr marL="0" marR="527685" algn="r">
                        <a:lnSpc>
                          <a:spcPct val="115000"/>
                        </a:lnSpc>
                        <a:spcBef>
                          <a:spcPts val="0"/>
                        </a:spcBef>
                        <a:spcAft>
                          <a:spcPts val="0"/>
                        </a:spcAft>
                      </a:pPr>
                      <a:r>
                        <a:rPr lang="en-US" sz="1100" b="1">
                          <a:effectLst/>
                        </a:rPr>
                        <a:t>property</a:t>
                      </a:r>
                      <a:endParaRPr lang="en-US" sz="900" b="1">
                        <a:effectLst/>
                        <a:latin typeface="Times New Roman"/>
                        <a:ea typeface="Times New Roman"/>
                      </a:endParaRPr>
                    </a:p>
                  </a:txBody>
                  <a:tcPr marL="0" marR="0" marT="0" marB="0" anchor="ctr"/>
                </a:tc>
                <a:tc>
                  <a:txBody>
                    <a:bodyPr/>
                    <a:lstStyle/>
                    <a:p>
                      <a:pPr marL="0" marR="486410" algn="r">
                        <a:lnSpc>
                          <a:spcPct val="115000"/>
                        </a:lnSpc>
                        <a:spcBef>
                          <a:spcPts val="0"/>
                        </a:spcBef>
                        <a:spcAft>
                          <a:spcPts val="0"/>
                        </a:spcAft>
                      </a:pPr>
                      <a:r>
                        <a:rPr lang="en-US" sz="1100" b="1">
                          <a:effectLst/>
                        </a:rPr>
                        <a:t>Exotoxins</a:t>
                      </a:r>
                      <a:endParaRPr lang="en-US" sz="900" b="1">
                        <a:effectLst/>
                        <a:latin typeface="Times New Roman"/>
                        <a:ea typeface="Times New Roman"/>
                      </a:endParaRPr>
                    </a:p>
                  </a:txBody>
                  <a:tcPr marL="0" marR="0" marT="0" marB="0" anchor="ctr"/>
                </a:tc>
                <a:tc>
                  <a:txBody>
                    <a:bodyPr/>
                    <a:lstStyle/>
                    <a:p>
                      <a:pPr marL="0" marR="46355" algn="ctr">
                        <a:lnSpc>
                          <a:spcPct val="115000"/>
                        </a:lnSpc>
                        <a:spcBef>
                          <a:spcPts val="0"/>
                        </a:spcBef>
                        <a:spcAft>
                          <a:spcPts val="0"/>
                        </a:spcAft>
                        <a:tabLst>
                          <a:tab pos="1691640" algn="l"/>
                        </a:tabLst>
                      </a:pPr>
                      <a:r>
                        <a:rPr lang="en-US" sz="1100" b="1">
                          <a:effectLst/>
                        </a:rPr>
                        <a:t>Endotoxins </a:t>
                      </a:r>
                      <a:endParaRPr lang="en-US" sz="900" b="1">
                        <a:effectLst/>
                        <a:latin typeface="Times New Roman"/>
                        <a:ea typeface="Times New Roman"/>
                      </a:endParaRPr>
                    </a:p>
                  </a:txBody>
                  <a:tcPr marL="0" marR="0" marT="0" marB="0" anchor="ctr"/>
                </a:tc>
              </a:tr>
              <a:tr h="732090">
                <a:tc>
                  <a:txBody>
                    <a:bodyPr/>
                    <a:lstStyle/>
                    <a:p>
                      <a:pPr marL="45720" marR="0">
                        <a:lnSpc>
                          <a:spcPct val="115000"/>
                        </a:lnSpc>
                        <a:spcBef>
                          <a:spcPts val="0"/>
                        </a:spcBef>
                        <a:spcAft>
                          <a:spcPts val="0"/>
                        </a:spcAft>
                      </a:pPr>
                      <a:r>
                        <a:rPr lang="en-US" sz="1100" b="1">
                          <a:effectLst/>
                        </a:rPr>
                        <a:t>1-organisms</a:t>
                      </a:r>
                      <a:endParaRPr lang="en-US" sz="900" b="1">
                        <a:effectLst/>
                        <a:latin typeface="Times New Roman"/>
                        <a:ea typeface="Times New Roman"/>
                      </a:endParaRPr>
                    </a:p>
                  </a:txBody>
                  <a:tcPr marL="0" marR="0" marT="0" marB="0"/>
                </a:tc>
                <a:tc>
                  <a:txBody>
                    <a:bodyPr/>
                    <a:lstStyle/>
                    <a:p>
                      <a:pPr marL="0" marR="0">
                        <a:lnSpc>
                          <a:spcPct val="115000"/>
                        </a:lnSpc>
                        <a:spcBef>
                          <a:spcPts val="0"/>
                        </a:spcBef>
                        <a:spcAft>
                          <a:spcPts val="0"/>
                        </a:spcAft>
                      </a:pPr>
                      <a:r>
                        <a:rPr lang="en-US" sz="1100" b="1">
                          <a:effectLst/>
                        </a:rPr>
                        <a:t>Predominantly</a:t>
                      </a:r>
                      <a:endParaRPr lang="en-US" sz="900" b="1">
                        <a:effectLst/>
                      </a:endParaRPr>
                    </a:p>
                    <a:p>
                      <a:pPr marL="0" marR="0">
                        <a:lnSpc>
                          <a:spcPct val="115000"/>
                        </a:lnSpc>
                        <a:spcBef>
                          <a:spcPts val="0"/>
                        </a:spcBef>
                        <a:spcAft>
                          <a:spcPts val="0"/>
                        </a:spcAft>
                      </a:pPr>
                      <a:r>
                        <a:rPr lang="en-US" sz="1100" b="1">
                          <a:effectLst/>
                        </a:rPr>
                        <a:t>excreted by gram</a:t>
                      </a:r>
                      <a:endParaRPr lang="en-US" sz="900" b="1">
                        <a:effectLst/>
                      </a:endParaRPr>
                    </a:p>
                    <a:p>
                      <a:pPr marL="0" marR="0">
                        <a:lnSpc>
                          <a:spcPct val="118000"/>
                        </a:lnSpc>
                        <a:spcBef>
                          <a:spcPts val="0"/>
                        </a:spcBef>
                        <a:spcAft>
                          <a:spcPts val="0"/>
                        </a:spcAft>
                      </a:pPr>
                      <a:r>
                        <a:rPr lang="en-US" sz="1100" b="1">
                          <a:effectLst/>
                        </a:rPr>
                        <a:t>positive bacteria</a:t>
                      </a:r>
                      <a:endParaRPr lang="en-US" sz="900" b="1">
                        <a:effectLst/>
                        <a:latin typeface="Times New Roman"/>
                        <a:ea typeface="Times New Roman"/>
                      </a:endParaRPr>
                    </a:p>
                  </a:txBody>
                  <a:tcPr marL="0" marR="0" marT="0" marB="0"/>
                </a:tc>
                <a:tc>
                  <a:txBody>
                    <a:bodyPr/>
                    <a:lstStyle/>
                    <a:p>
                      <a:pPr marL="0" marR="0">
                        <a:lnSpc>
                          <a:spcPct val="115000"/>
                        </a:lnSpc>
                        <a:spcBef>
                          <a:spcPts val="0"/>
                        </a:spcBef>
                        <a:spcAft>
                          <a:spcPts val="0"/>
                        </a:spcAft>
                      </a:pPr>
                      <a:r>
                        <a:rPr lang="en-US" sz="1100" b="1">
                          <a:effectLst/>
                        </a:rPr>
                        <a:t>Released by gram</a:t>
                      </a:r>
                      <a:endParaRPr lang="en-US" sz="900" b="1">
                        <a:effectLst/>
                      </a:endParaRPr>
                    </a:p>
                    <a:p>
                      <a:pPr marL="0" marR="0">
                        <a:lnSpc>
                          <a:spcPct val="115000"/>
                        </a:lnSpc>
                        <a:spcBef>
                          <a:spcPts val="0"/>
                        </a:spcBef>
                        <a:spcAft>
                          <a:spcPts val="0"/>
                        </a:spcAft>
                      </a:pPr>
                      <a:r>
                        <a:rPr lang="en-US" sz="1100" b="1">
                          <a:effectLst/>
                        </a:rPr>
                        <a:t>negative cell wall.</a:t>
                      </a:r>
                      <a:endParaRPr lang="en-US" sz="900" b="1">
                        <a:effectLst/>
                      </a:endParaRPr>
                    </a:p>
                    <a:p>
                      <a:pPr marL="0" marR="0">
                        <a:lnSpc>
                          <a:spcPct val="115000"/>
                        </a:lnSpc>
                        <a:spcBef>
                          <a:spcPts val="0"/>
                        </a:spcBef>
                        <a:spcAft>
                          <a:spcPts val="0"/>
                        </a:spcAft>
                      </a:pPr>
                      <a:r>
                        <a:rPr lang="en-US" sz="1100" b="1">
                          <a:effectLst/>
                        </a:rPr>
                        <a:t>Firmly bound with in</a:t>
                      </a:r>
                      <a:endParaRPr lang="en-US" sz="900" b="1">
                        <a:effectLst/>
                      </a:endParaRPr>
                    </a:p>
                    <a:p>
                      <a:pPr marL="0" marR="0">
                        <a:lnSpc>
                          <a:spcPct val="115000"/>
                        </a:lnSpc>
                        <a:spcBef>
                          <a:spcPts val="0"/>
                        </a:spcBef>
                        <a:spcAft>
                          <a:spcPts val="0"/>
                        </a:spcAft>
                      </a:pPr>
                      <a:r>
                        <a:rPr lang="en-US" sz="1100" b="1">
                          <a:effectLst/>
                        </a:rPr>
                        <a:t>the bacterial cell.</a:t>
                      </a:r>
                      <a:endParaRPr lang="en-US" sz="900" b="1">
                        <a:effectLst/>
                        <a:latin typeface="Times New Roman"/>
                        <a:ea typeface="Times New Roman"/>
                      </a:endParaRPr>
                    </a:p>
                  </a:txBody>
                  <a:tcPr marL="0" marR="0" marT="0" marB="0" anchor="ctr"/>
                </a:tc>
              </a:tr>
              <a:tr h="183023">
                <a:tc>
                  <a:txBody>
                    <a:bodyPr/>
                    <a:lstStyle/>
                    <a:p>
                      <a:pPr marL="45720" marR="0">
                        <a:lnSpc>
                          <a:spcPct val="115000"/>
                        </a:lnSpc>
                        <a:spcBef>
                          <a:spcPts val="0"/>
                        </a:spcBef>
                        <a:spcAft>
                          <a:spcPts val="0"/>
                        </a:spcAft>
                      </a:pPr>
                      <a:r>
                        <a:rPr lang="en-US" sz="1100" b="1">
                          <a:effectLst/>
                        </a:rPr>
                        <a:t>2-source</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Excreted by living</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Integral part of</a:t>
                      </a:r>
                      <a:endParaRPr lang="en-US" sz="900" b="1">
                        <a:effectLst/>
                        <a:latin typeface="Times New Roman"/>
                        <a:ea typeface="Times New Roman"/>
                      </a:endParaRPr>
                    </a:p>
                  </a:txBody>
                  <a:tcPr marL="0" marR="0" marT="0" marB="0" anchor="ctr"/>
                </a:tc>
              </a:tr>
              <a:tr h="183023">
                <a:tc>
                  <a:txBody>
                    <a:bodyPr/>
                    <a:lstStyle/>
                    <a:p>
                      <a:pPr marL="0" marR="0">
                        <a:lnSpc>
                          <a:spcPct val="115000"/>
                        </a:lnSpc>
                        <a:spcBef>
                          <a:spcPts val="0"/>
                        </a:spcBef>
                        <a:spcAft>
                          <a:spcPts val="0"/>
                        </a:spcAft>
                      </a:pPr>
                      <a:r>
                        <a:rPr lang="en-US" sz="1100" b="1">
                          <a:effectLst/>
                        </a:rPr>
                        <a:t> </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cells., found in high</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microbial cell wall and</a:t>
                      </a:r>
                      <a:endParaRPr lang="en-US" sz="900" b="1">
                        <a:effectLst/>
                        <a:latin typeface="Times New Roman"/>
                        <a:ea typeface="Times New Roman"/>
                      </a:endParaRPr>
                    </a:p>
                  </a:txBody>
                  <a:tcPr marL="0" marR="0" marT="0" marB="0" anchor="ctr"/>
                </a:tc>
              </a:tr>
              <a:tr h="183023">
                <a:tc>
                  <a:txBody>
                    <a:bodyPr/>
                    <a:lstStyle/>
                    <a:p>
                      <a:pPr marL="0" marR="0">
                        <a:lnSpc>
                          <a:spcPct val="115000"/>
                        </a:lnSpc>
                        <a:spcBef>
                          <a:spcPts val="0"/>
                        </a:spcBef>
                        <a:spcAft>
                          <a:spcPts val="0"/>
                        </a:spcAft>
                      </a:pPr>
                      <a:r>
                        <a:rPr lang="en-US" sz="1100" b="1">
                          <a:effectLst/>
                        </a:rPr>
                        <a:t> </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concentration in fluid</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liberated upon their</a:t>
                      </a:r>
                      <a:endParaRPr lang="en-US" sz="900" b="1">
                        <a:effectLst/>
                        <a:latin typeface="Times New Roman"/>
                        <a:ea typeface="Times New Roman"/>
                      </a:endParaRPr>
                    </a:p>
                  </a:txBody>
                  <a:tcPr marL="0" marR="0" marT="0" marB="0" anchor="ctr"/>
                </a:tc>
              </a:tr>
              <a:tr h="183023">
                <a:tc>
                  <a:txBody>
                    <a:bodyPr/>
                    <a:lstStyle/>
                    <a:p>
                      <a:pPr marL="0" marR="0">
                        <a:lnSpc>
                          <a:spcPct val="115000"/>
                        </a:lnSpc>
                        <a:spcBef>
                          <a:spcPts val="0"/>
                        </a:spcBef>
                        <a:spcAft>
                          <a:spcPts val="0"/>
                        </a:spcAft>
                      </a:pPr>
                      <a:r>
                        <a:rPr lang="en-US" sz="1100" b="1">
                          <a:effectLst/>
                        </a:rPr>
                        <a:t> </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medium.</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disintegrated.</a:t>
                      </a:r>
                      <a:endParaRPr lang="en-US" sz="900" b="1">
                        <a:effectLst/>
                        <a:latin typeface="Times New Roman"/>
                        <a:ea typeface="Times New Roman"/>
                      </a:endParaRPr>
                    </a:p>
                  </a:txBody>
                  <a:tcPr marL="0" marR="0" marT="0" marB="0" anchor="ctr"/>
                </a:tc>
              </a:tr>
              <a:tr h="183023">
                <a:tc>
                  <a:txBody>
                    <a:bodyPr/>
                    <a:lstStyle/>
                    <a:p>
                      <a:pPr marL="45720" marR="0">
                        <a:lnSpc>
                          <a:spcPct val="115000"/>
                        </a:lnSpc>
                        <a:spcBef>
                          <a:spcPts val="0"/>
                        </a:spcBef>
                        <a:spcAft>
                          <a:spcPts val="0"/>
                        </a:spcAft>
                      </a:pPr>
                      <a:r>
                        <a:rPr lang="en-US" sz="1100" b="1" dirty="0">
                          <a:effectLst/>
                        </a:rPr>
                        <a:t>3-isolation</a:t>
                      </a:r>
                      <a:endParaRPr lang="en-US" sz="900" b="1" dirty="0">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Readily separable from</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Obtained only by cell</a:t>
                      </a:r>
                      <a:endParaRPr lang="en-US" sz="900" b="1">
                        <a:effectLst/>
                        <a:latin typeface="Times New Roman"/>
                        <a:ea typeface="Times New Roman"/>
                      </a:endParaRPr>
                    </a:p>
                  </a:txBody>
                  <a:tcPr marL="0" marR="0" marT="0" marB="0" anchor="ctr"/>
                </a:tc>
              </a:tr>
              <a:tr h="183023">
                <a:tc>
                  <a:txBody>
                    <a:bodyPr/>
                    <a:lstStyle/>
                    <a:p>
                      <a:pPr marL="0" marR="0">
                        <a:lnSpc>
                          <a:spcPct val="115000"/>
                        </a:lnSpc>
                        <a:spcBef>
                          <a:spcPts val="0"/>
                        </a:spcBef>
                        <a:spcAft>
                          <a:spcPts val="0"/>
                        </a:spcAft>
                      </a:pPr>
                      <a:r>
                        <a:rPr lang="en-US" sz="1100" b="1">
                          <a:effectLst/>
                        </a:rPr>
                        <a:t> </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cultures by filtration.</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lysis, not isolated in</a:t>
                      </a:r>
                      <a:endParaRPr lang="en-US" sz="900" b="1">
                        <a:effectLst/>
                        <a:latin typeface="Times New Roman"/>
                        <a:ea typeface="Times New Roman"/>
                      </a:endParaRPr>
                    </a:p>
                  </a:txBody>
                  <a:tcPr marL="0" marR="0" marT="0" marB="0" anchor="ctr"/>
                </a:tc>
              </a:tr>
              <a:tr h="506086">
                <a:tc>
                  <a:txBody>
                    <a:bodyPr/>
                    <a:lstStyle/>
                    <a:p>
                      <a:pPr marL="0" marR="0">
                        <a:lnSpc>
                          <a:spcPct val="115000"/>
                        </a:lnSpc>
                        <a:spcBef>
                          <a:spcPts val="0"/>
                        </a:spcBef>
                        <a:spcAft>
                          <a:spcPts val="0"/>
                        </a:spcAft>
                      </a:pPr>
                      <a:r>
                        <a:rPr lang="en-US" sz="1100" b="1">
                          <a:effectLst/>
                        </a:rPr>
                        <a:t> </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Some isolated in</a:t>
                      </a:r>
                      <a:endParaRPr lang="en-US" sz="900" b="1">
                        <a:effectLst/>
                      </a:endParaRPr>
                    </a:p>
                    <a:p>
                      <a:pPr marL="0" marR="0">
                        <a:lnSpc>
                          <a:spcPct val="115000"/>
                        </a:lnSpc>
                        <a:spcBef>
                          <a:spcPts val="0"/>
                        </a:spcBef>
                        <a:spcAft>
                          <a:spcPts val="0"/>
                        </a:spcAft>
                      </a:pPr>
                      <a:r>
                        <a:rPr lang="en-US" sz="1100" b="1">
                          <a:effectLst/>
                        </a:rPr>
                        <a:t>purified crystalline</a:t>
                      </a:r>
                      <a:endParaRPr lang="en-US" sz="900" b="1">
                        <a:effectLst/>
                      </a:endParaRPr>
                    </a:p>
                    <a:p>
                      <a:pPr marL="0" marR="0">
                        <a:lnSpc>
                          <a:spcPct val="88000"/>
                        </a:lnSpc>
                        <a:spcBef>
                          <a:spcPts val="0"/>
                        </a:spcBef>
                        <a:spcAft>
                          <a:spcPts val="0"/>
                        </a:spcAft>
                      </a:pPr>
                      <a:r>
                        <a:rPr lang="en-US" sz="1100" b="1">
                          <a:effectLst/>
                        </a:rPr>
                        <a:t>state.</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highly purified for.</a:t>
                      </a:r>
                      <a:endParaRPr lang="en-US" sz="900" b="1">
                        <a:effectLst/>
                        <a:latin typeface="Times New Roman"/>
                        <a:ea typeface="Times New Roman"/>
                      </a:endParaRPr>
                    </a:p>
                  </a:txBody>
                  <a:tcPr marL="0" marR="0" marT="0" marB="0"/>
                </a:tc>
              </a:tr>
              <a:tr h="183023">
                <a:tc>
                  <a:txBody>
                    <a:bodyPr/>
                    <a:lstStyle/>
                    <a:p>
                      <a:pPr marL="45720" marR="0">
                        <a:lnSpc>
                          <a:spcPct val="115000"/>
                        </a:lnSpc>
                        <a:spcBef>
                          <a:spcPts val="0"/>
                        </a:spcBef>
                        <a:spcAft>
                          <a:spcPts val="0"/>
                        </a:spcAft>
                      </a:pPr>
                      <a:r>
                        <a:rPr lang="en-US" sz="1100" b="1">
                          <a:effectLst/>
                        </a:rPr>
                        <a:t>4-chemical nature</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Protein of high</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Lipopolysaccharide‑</a:t>
                      </a:r>
                      <a:endParaRPr lang="en-US" sz="900" b="1">
                        <a:effectLst/>
                        <a:latin typeface="Times New Roman"/>
                        <a:ea typeface="Times New Roman"/>
                      </a:endParaRPr>
                    </a:p>
                  </a:txBody>
                  <a:tcPr marL="0" marR="0" marT="0" marB="0" anchor="ctr"/>
                </a:tc>
              </a:tr>
              <a:tr h="219436">
                <a:tc>
                  <a:txBody>
                    <a:bodyPr/>
                    <a:lstStyle/>
                    <a:p>
                      <a:pPr marL="0" marR="0">
                        <a:lnSpc>
                          <a:spcPct val="115000"/>
                        </a:lnSpc>
                        <a:spcBef>
                          <a:spcPts val="0"/>
                        </a:spcBef>
                        <a:spcAft>
                          <a:spcPts val="0"/>
                        </a:spcAft>
                      </a:pPr>
                      <a:r>
                        <a:rPr lang="en-US" sz="1100" b="1">
                          <a:effectLst/>
                        </a:rPr>
                        <a:t> </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molecular weight</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protein compound</a:t>
                      </a:r>
                      <a:endParaRPr lang="en-US" sz="900" b="1">
                        <a:effectLst/>
                        <a:latin typeface="Times New Roman"/>
                        <a:ea typeface="Times New Roman"/>
                      </a:endParaRPr>
                    </a:p>
                  </a:txBody>
                  <a:tcPr marL="0" marR="0" marT="0" marB="0" anchor="ctr"/>
                </a:tc>
              </a:tr>
              <a:tr h="438954">
                <a:tc>
                  <a:txBody>
                    <a:bodyPr/>
                    <a:lstStyle/>
                    <a:p>
                      <a:pPr marL="0" marR="0">
                        <a:lnSpc>
                          <a:spcPct val="115000"/>
                        </a:lnSpc>
                        <a:spcBef>
                          <a:spcPts val="0"/>
                        </a:spcBef>
                        <a:spcAft>
                          <a:spcPts val="0"/>
                        </a:spcAft>
                      </a:pPr>
                      <a:r>
                        <a:rPr lang="en-US" sz="1100" b="1">
                          <a:effectLst/>
                        </a:rPr>
                        <a:t> </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dirty="0">
                          <a:effectLst/>
                        </a:rPr>
                        <a:t>10000-900000 </a:t>
                      </a:r>
                      <a:r>
                        <a:rPr lang="en-US" sz="1100" b="1">
                          <a:effectLst/>
                        </a:rPr>
                        <a:t>dalton</a:t>
                      </a:r>
                      <a:endParaRPr lang="en-US" sz="900" b="1" dirty="0">
                        <a:effectLst/>
                        <a:latin typeface="Times New Roman"/>
                        <a:ea typeface="Times New Roman"/>
                      </a:endParaRPr>
                    </a:p>
                  </a:txBody>
                  <a:tcPr marL="0" marR="0" marT="0" marB="0"/>
                </a:tc>
                <a:tc>
                  <a:txBody>
                    <a:bodyPr/>
                    <a:lstStyle/>
                    <a:p>
                      <a:pPr marL="0" marR="0">
                        <a:lnSpc>
                          <a:spcPct val="115000"/>
                        </a:lnSpc>
                        <a:spcBef>
                          <a:spcPts val="0"/>
                        </a:spcBef>
                        <a:spcAft>
                          <a:spcPts val="0"/>
                        </a:spcAft>
                      </a:pPr>
                      <a:r>
                        <a:rPr lang="en-US" sz="1100" b="1" dirty="0">
                          <a:effectLst/>
                        </a:rPr>
                        <a:t>lipid-A probably</a:t>
                      </a:r>
                      <a:endParaRPr lang="en-US" sz="900" b="1" dirty="0">
                        <a:effectLst/>
                      </a:endParaRPr>
                    </a:p>
                    <a:p>
                      <a:pPr marL="0" marR="0">
                        <a:lnSpc>
                          <a:spcPct val="118000"/>
                        </a:lnSpc>
                        <a:spcBef>
                          <a:spcPts val="0"/>
                        </a:spcBef>
                        <a:spcAft>
                          <a:spcPts val="0"/>
                        </a:spcAft>
                      </a:pPr>
                      <a:r>
                        <a:rPr lang="en-US" sz="1100" b="1" dirty="0">
                          <a:effectLst/>
                        </a:rPr>
                        <a:t>responsible for toxicity</a:t>
                      </a:r>
                      <a:endParaRPr lang="en-US" sz="900" b="1" dirty="0">
                        <a:effectLst/>
                        <a:latin typeface="Times New Roman"/>
                        <a:ea typeface="Times New Roman"/>
                      </a:endParaRPr>
                    </a:p>
                  </a:txBody>
                  <a:tcPr marL="0" marR="0" marT="0" marB="0"/>
                </a:tc>
              </a:tr>
              <a:tr h="366045">
                <a:tc>
                  <a:txBody>
                    <a:bodyPr/>
                    <a:lstStyle/>
                    <a:p>
                      <a:pPr marL="45720" marR="0">
                        <a:lnSpc>
                          <a:spcPct val="115000"/>
                        </a:lnSpc>
                        <a:spcBef>
                          <a:spcPts val="0"/>
                        </a:spcBef>
                        <a:spcAft>
                          <a:spcPts val="0"/>
                        </a:spcAft>
                      </a:pPr>
                      <a:r>
                        <a:rPr lang="en-US" sz="1100" b="1">
                          <a:effectLst/>
                        </a:rPr>
                        <a:t>5-Antigen</a:t>
                      </a:r>
                      <a:endParaRPr lang="en-US" sz="900" b="1">
                        <a:effectLst/>
                        <a:latin typeface="Times New Roman"/>
                        <a:ea typeface="Times New Roman"/>
                      </a:endParaRPr>
                    </a:p>
                  </a:txBody>
                  <a:tcPr marL="0" marR="0" marT="0" marB="0"/>
                </a:tc>
                <a:tc>
                  <a:txBody>
                    <a:bodyPr/>
                    <a:lstStyle/>
                    <a:p>
                      <a:pPr marL="0" marR="0">
                        <a:lnSpc>
                          <a:spcPct val="115000"/>
                        </a:lnSpc>
                        <a:spcBef>
                          <a:spcPts val="0"/>
                        </a:spcBef>
                        <a:spcAft>
                          <a:spcPts val="0"/>
                        </a:spcAft>
                      </a:pPr>
                      <a:r>
                        <a:rPr lang="en-US" sz="1100" b="1">
                          <a:effectLst/>
                        </a:rPr>
                        <a:t>Highly antigenic,</a:t>
                      </a:r>
                      <a:endParaRPr lang="en-US" sz="900" b="1">
                        <a:effectLst/>
                      </a:endParaRPr>
                    </a:p>
                    <a:p>
                      <a:pPr marL="0" marR="0">
                        <a:lnSpc>
                          <a:spcPct val="115000"/>
                        </a:lnSpc>
                        <a:spcBef>
                          <a:spcPts val="0"/>
                        </a:spcBef>
                        <a:spcAft>
                          <a:spcPts val="0"/>
                        </a:spcAft>
                      </a:pPr>
                      <a:r>
                        <a:rPr lang="en-US" sz="1100" b="1">
                          <a:effectLst/>
                        </a:rPr>
                        <a:t>stimulate the formation</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Weakly antigenic, do</a:t>
                      </a:r>
                      <a:endParaRPr lang="en-US" sz="900" b="1">
                        <a:effectLst/>
                      </a:endParaRPr>
                    </a:p>
                    <a:p>
                      <a:pPr marL="0" marR="0">
                        <a:lnSpc>
                          <a:spcPct val="115000"/>
                        </a:lnSpc>
                        <a:spcBef>
                          <a:spcPts val="0"/>
                        </a:spcBef>
                        <a:spcAft>
                          <a:spcPts val="0"/>
                        </a:spcAft>
                      </a:pPr>
                      <a:r>
                        <a:rPr lang="en-US" sz="1100" b="1">
                          <a:effectLst/>
                        </a:rPr>
                        <a:t>not stimulate</a:t>
                      </a:r>
                      <a:endParaRPr lang="en-US" sz="900" b="1">
                        <a:effectLst/>
                        <a:latin typeface="Times New Roman"/>
                        <a:ea typeface="Times New Roman"/>
                      </a:endParaRPr>
                    </a:p>
                  </a:txBody>
                  <a:tcPr marL="0" marR="0" marT="0" marB="0" anchor="ctr"/>
                </a:tc>
              </a:tr>
              <a:tr h="366045">
                <a:tc>
                  <a:txBody>
                    <a:bodyPr/>
                    <a:lstStyle/>
                    <a:p>
                      <a:pPr marL="0" marR="0">
                        <a:lnSpc>
                          <a:spcPct val="115000"/>
                        </a:lnSpc>
                        <a:spcBef>
                          <a:spcPts val="0"/>
                        </a:spcBef>
                        <a:spcAft>
                          <a:spcPts val="0"/>
                        </a:spcAft>
                      </a:pPr>
                      <a:r>
                        <a:rPr lang="en-US" sz="1100" b="1">
                          <a:effectLst/>
                        </a:rPr>
                        <a:t> </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of high titer of</a:t>
                      </a:r>
                      <a:endParaRPr lang="en-US" sz="900" b="1">
                        <a:effectLst/>
                      </a:endParaRPr>
                    </a:p>
                    <a:p>
                      <a:pPr marL="0" marR="0">
                        <a:lnSpc>
                          <a:spcPct val="115000"/>
                        </a:lnSpc>
                        <a:spcBef>
                          <a:spcPts val="0"/>
                        </a:spcBef>
                        <a:spcAft>
                          <a:spcPts val="0"/>
                        </a:spcAft>
                      </a:pPr>
                      <a:r>
                        <a:rPr lang="en-US" sz="1100" b="1">
                          <a:effectLst/>
                        </a:rPr>
                        <a:t>antitoxin which</a:t>
                      </a:r>
                      <a:endParaRPr lang="en-US" sz="900" b="1">
                        <a:effectLst/>
                        <a:latin typeface="Times New Roman"/>
                        <a:ea typeface="Times New Roman"/>
                      </a:endParaRPr>
                    </a:p>
                  </a:txBody>
                  <a:tcPr marL="0" marR="0" marT="0" marB="0" anchor="ctr"/>
                </a:tc>
                <a:tc>
                  <a:txBody>
                    <a:bodyPr/>
                    <a:lstStyle/>
                    <a:p>
                      <a:pPr marL="0" marR="0">
                        <a:lnSpc>
                          <a:spcPct val="111000"/>
                        </a:lnSpc>
                        <a:spcBef>
                          <a:spcPts val="0"/>
                        </a:spcBef>
                        <a:spcAft>
                          <a:spcPts val="0"/>
                        </a:spcAft>
                        <a:tabLst>
                          <a:tab pos="1765935" algn="l"/>
                        </a:tabLst>
                      </a:pPr>
                      <a:r>
                        <a:rPr lang="en-US" sz="1100" b="1">
                          <a:effectLst/>
                        </a:rPr>
                        <a:t>formation of antitoxin	</a:t>
                      </a:r>
                      <a:endParaRPr lang="en-US" sz="900" b="1">
                        <a:effectLst/>
                      </a:endParaRPr>
                    </a:p>
                    <a:p>
                      <a:pPr marL="0" marR="0">
                        <a:lnSpc>
                          <a:spcPct val="88000"/>
                        </a:lnSpc>
                        <a:spcBef>
                          <a:spcPts val="0"/>
                        </a:spcBef>
                        <a:spcAft>
                          <a:spcPts val="0"/>
                        </a:spcAft>
                      </a:pPr>
                      <a:r>
                        <a:rPr lang="en-US" sz="1100" b="1">
                          <a:effectLst/>
                        </a:rPr>
                        <a:t>to polysaccharide</a:t>
                      </a:r>
                      <a:endParaRPr lang="en-US" sz="900" b="1">
                        <a:effectLst/>
                        <a:latin typeface="Times New Roman"/>
                        <a:ea typeface="Times New Roman"/>
                      </a:endParaRPr>
                    </a:p>
                  </a:txBody>
                  <a:tcPr marL="0" marR="0" marT="0" marB="0" anchor="ctr"/>
                </a:tc>
              </a:tr>
              <a:tr h="183023">
                <a:tc>
                  <a:txBody>
                    <a:bodyPr/>
                    <a:lstStyle/>
                    <a:p>
                      <a:pPr marL="0" marR="0">
                        <a:lnSpc>
                          <a:spcPct val="115000"/>
                        </a:lnSpc>
                        <a:spcBef>
                          <a:spcPts val="0"/>
                        </a:spcBef>
                        <a:spcAft>
                          <a:spcPts val="0"/>
                        </a:spcAft>
                      </a:pPr>
                      <a:r>
                        <a:rPr lang="en-US" sz="1100" b="1">
                          <a:effectLst/>
                        </a:rPr>
                        <a:t> </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neutralizes toxin, the</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moiety .toxin not</a:t>
                      </a:r>
                      <a:endParaRPr lang="en-US" sz="900" b="1">
                        <a:effectLst/>
                        <a:latin typeface="Times New Roman"/>
                        <a:ea typeface="Times New Roman"/>
                      </a:endParaRPr>
                    </a:p>
                  </a:txBody>
                  <a:tcPr marL="0" marR="0" marT="0" marB="0" anchor="ctr"/>
                </a:tc>
              </a:tr>
              <a:tr h="549068">
                <a:tc>
                  <a:txBody>
                    <a:bodyPr/>
                    <a:lstStyle/>
                    <a:p>
                      <a:pPr marL="0" marR="0">
                        <a:lnSpc>
                          <a:spcPct val="115000"/>
                        </a:lnSpc>
                        <a:spcBef>
                          <a:spcPts val="0"/>
                        </a:spcBef>
                        <a:spcAft>
                          <a:spcPts val="0"/>
                        </a:spcAft>
                      </a:pPr>
                      <a:r>
                        <a:rPr lang="en-US" sz="1100" b="1">
                          <a:effectLst/>
                        </a:rPr>
                        <a:t> </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toxin easily converted</a:t>
                      </a:r>
                      <a:endParaRPr lang="en-US" sz="900" b="1">
                        <a:effectLst/>
                      </a:endParaRPr>
                    </a:p>
                    <a:p>
                      <a:pPr marL="0" marR="0">
                        <a:lnSpc>
                          <a:spcPct val="115000"/>
                        </a:lnSpc>
                        <a:spcBef>
                          <a:spcPts val="0"/>
                        </a:spcBef>
                        <a:spcAft>
                          <a:spcPts val="0"/>
                        </a:spcAft>
                      </a:pPr>
                      <a:r>
                        <a:rPr lang="en-US" sz="1100" b="1">
                          <a:effectLst/>
                        </a:rPr>
                        <a:t>to toxoid by</a:t>
                      </a:r>
                      <a:endParaRPr lang="en-US" sz="900" b="1">
                        <a:effectLst/>
                      </a:endParaRPr>
                    </a:p>
                    <a:p>
                      <a:pPr marL="0" marR="0">
                        <a:lnSpc>
                          <a:spcPct val="115000"/>
                        </a:lnSpc>
                        <a:spcBef>
                          <a:spcPts val="0"/>
                        </a:spcBef>
                        <a:spcAft>
                          <a:spcPts val="0"/>
                        </a:spcAft>
                      </a:pPr>
                      <a:r>
                        <a:rPr lang="en-US" sz="1100" b="1">
                          <a:effectLst/>
                        </a:rPr>
                        <a:t>formaldehyde</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converted to toxoid.</a:t>
                      </a:r>
                      <a:endParaRPr lang="en-US" sz="900" b="1">
                        <a:effectLst/>
                        <a:latin typeface="Times New Roman"/>
                        <a:ea typeface="Times New Roman"/>
                      </a:endParaRPr>
                    </a:p>
                  </a:txBody>
                  <a:tcPr marL="0" marR="0" marT="0" marB="0"/>
                </a:tc>
              </a:tr>
              <a:tr h="366045">
                <a:tc>
                  <a:txBody>
                    <a:bodyPr/>
                    <a:lstStyle/>
                    <a:p>
                      <a:pPr marL="45720" marR="0">
                        <a:lnSpc>
                          <a:spcPct val="115000"/>
                        </a:lnSpc>
                        <a:spcBef>
                          <a:spcPts val="0"/>
                        </a:spcBef>
                        <a:spcAft>
                          <a:spcPts val="0"/>
                        </a:spcAft>
                      </a:pPr>
                      <a:r>
                        <a:rPr lang="en-US" sz="1100" b="1">
                          <a:effectLst/>
                        </a:rPr>
                        <a:t>6-lethal dose</a:t>
                      </a:r>
                      <a:endParaRPr lang="en-US" sz="900" b="1">
                        <a:effectLst/>
                        <a:latin typeface="Times New Roman"/>
                        <a:ea typeface="Times New Roman"/>
                      </a:endParaRPr>
                    </a:p>
                  </a:txBody>
                  <a:tcPr marL="0" marR="0" marT="0" marB="0"/>
                </a:tc>
                <a:tc>
                  <a:txBody>
                    <a:bodyPr/>
                    <a:lstStyle/>
                    <a:p>
                      <a:pPr marL="0" marR="0">
                        <a:lnSpc>
                          <a:spcPct val="115000"/>
                        </a:lnSpc>
                        <a:spcBef>
                          <a:spcPts val="0"/>
                        </a:spcBef>
                        <a:spcAft>
                          <a:spcPts val="0"/>
                        </a:spcAft>
                      </a:pPr>
                      <a:r>
                        <a:rPr lang="en-US" sz="1100" b="1">
                          <a:effectLst/>
                        </a:rPr>
                        <a:t>Small dose, highly</a:t>
                      </a:r>
                      <a:endParaRPr lang="en-US" sz="900" b="1">
                        <a:effectLst/>
                      </a:endParaRPr>
                    </a:p>
                    <a:p>
                      <a:pPr marL="0" marR="0">
                        <a:lnSpc>
                          <a:spcPct val="115000"/>
                        </a:lnSpc>
                        <a:spcBef>
                          <a:spcPts val="0"/>
                        </a:spcBef>
                        <a:spcAft>
                          <a:spcPts val="0"/>
                        </a:spcAft>
                      </a:pPr>
                      <a:r>
                        <a:rPr lang="en-US" sz="1100" b="1">
                          <a:effectLst/>
                        </a:rPr>
                        <a:t>toxic.</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Weakly toxic.</a:t>
                      </a:r>
                      <a:endParaRPr lang="en-US" sz="900" b="1">
                        <a:effectLst/>
                        <a:latin typeface="Times New Roman"/>
                        <a:ea typeface="Times New Roman"/>
                      </a:endParaRPr>
                    </a:p>
                  </a:txBody>
                  <a:tcPr marL="0" marR="0" marT="0" marB="0"/>
                </a:tc>
              </a:tr>
              <a:tr h="183023">
                <a:tc>
                  <a:txBody>
                    <a:bodyPr/>
                    <a:lstStyle/>
                    <a:p>
                      <a:pPr marL="45720" marR="0">
                        <a:lnSpc>
                          <a:spcPct val="115000"/>
                        </a:lnSpc>
                        <a:spcBef>
                          <a:spcPts val="0"/>
                        </a:spcBef>
                        <a:spcAft>
                          <a:spcPts val="0"/>
                        </a:spcAft>
                      </a:pPr>
                      <a:r>
                        <a:rPr lang="en-US" sz="1100" b="1">
                          <a:effectLst/>
                        </a:rPr>
                        <a:t>7-heat sensitivity</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Easily inactivated by</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Resistant, with stand</a:t>
                      </a:r>
                      <a:endParaRPr lang="en-US" sz="900" b="1">
                        <a:effectLst/>
                        <a:latin typeface="Times New Roman"/>
                        <a:ea typeface="Times New Roman"/>
                      </a:endParaRPr>
                    </a:p>
                  </a:txBody>
                  <a:tcPr marL="0" marR="0" marT="0" marB="0" anchor="ctr"/>
                </a:tc>
              </a:tr>
              <a:tr h="183023">
                <a:tc>
                  <a:txBody>
                    <a:bodyPr/>
                    <a:lstStyle/>
                    <a:p>
                      <a:pPr marL="0" marR="0">
                        <a:lnSpc>
                          <a:spcPct val="115000"/>
                        </a:lnSpc>
                        <a:spcBef>
                          <a:spcPts val="0"/>
                        </a:spcBef>
                        <a:spcAft>
                          <a:spcPts val="0"/>
                        </a:spcAft>
                      </a:pPr>
                      <a:r>
                        <a:rPr lang="en-US" sz="1100" b="1">
                          <a:effectLst/>
                        </a:rPr>
                        <a:t> </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heat over 60C</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autoclave</a:t>
                      </a:r>
                      <a:endParaRPr lang="en-US" sz="900" b="1">
                        <a:effectLst/>
                        <a:latin typeface="Times New Roman"/>
                        <a:ea typeface="Times New Roman"/>
                      </a:endParaRPr>
                    </a:p>
                  </a:txBody>
                  <a:tcPr marL="0" marR="0" marT="0" marB="0" anchor="ctr"/>
                </a:tc>
              </a:tr>
              <a:tr h="183023">
                <a:tc>
                  <a:txBody>
                    <a:bodyPr/>
                    <a:lstStyle/>
                    <a:p>
                      <a:pPr marL="0" marR="0">
                        <a:lnSpc>
                          <a:spcPct val="115000"/>
                        </a:lnSpc>
                        <a:spcBef>
                          <a:spcPts val="0"/>
                        </a:spcBef>
                        <a:spcAft>
                          <a:spcPts val="0"/>
                        </a:spcAft>
                      </a:pPr>
                      <a:r>
                        <a:rPr lang="en-US" sz="1100" b="1">
                          <a:effectLst/>
                        </a:rPr>
                        <a:t> 8-action</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Often enzymic</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Non enzymic action</a:t>
                      </a:r>
                      <a:endParaRPr lang="en-US" sz="900" b="1">
                        <a:effectLst/>
                        <a:latin typeface="Times New Roman"/>
                        <a:ea typeface="Times New Roman"/>
                      </a:endParaRPr>
                    </a:p>
                  </a:txBody>
                  <a:tcPr marL="0" marR="0" marT="0" marB="0" anchor="ctr"/>
                </a:tc>
              </a:tr>
              <a:tr h="331021">
                <a:tc>
                  <a:txBody>
                    <a:bodyPr/>
                    <a:lstStyle/>
                    <a:p>
                      <a:pPr marL="45720" marR="0">
                        <a:lnSpc>
                          <a:spcPct val="78000"/>
                        </a:lnSpc>
                        <a:spcBef>
                          <a:spcPts val="0"/>
                        </a:spcBef>
                        <a:spcAft>
                          <a:spcPts val="0"/>
                        </a:spcAft>
                      </a:pPr>
                      <a:r>
                        <a:rPr lang="en-US" sz="1100" b="1">
                          <a:effectLst/>
                        </a:rPr>
                        <a:t>9-pyrexia</a:t>
                      </a:r>
                      <a:endParaRPr lang="en-US" sz="900" b="1">
                        <a:effectLst/>
                        <a:latin typeface="Times New Roman"/>
                        <a:ea typeface="Times New Roman"/>
                      </a:endParaRPr>
                    </a:p>
                  </a:txBody>
                  <a:tcPr marL="0" marR="0" marT="0" marB="0" anchor="ctr"/>
                </a:tc>
                <a:tc>
                  <a:txBody>
                    <a:bodyPr/>
                    <a:lstStyle/>
                    <a:p>
                      <a:pPr marL="0" marR="0">
                        <a:lnSpc>
                          <a:spcPct val="110000"/>
                        </a:lnSpc>
                        <a:spcBef>
                          <a:spcPts val="0"/>
                        </a:spcBef>
                        <a:spcAft>
                          <a:spcPts val="0"/>
                        </a:spcAft>
                      </a:pPr>
                      <a:r>
                        <a:rPr lang="en-US" sz="1100" b="1">
                          <a:effectLst/>
                        </a:rPr>
                        <a:t>Usually do not produce</a:t>
                      </a:r>
                      <a:endParaRPr lang="en-US" sz="900" b="1">
                        <a:effectLst/>
                      </a:endParaRPr>
                    </a:p>
                    <a:p>
                      <a:pPr marL="0" marR="0">
                        <a:lnSpc>
                          <a:spcPct val="97000"/>
                        </a:lnSpc>
                        <a:spcBef>
                          <a:spcPts val="0"/>
                        </a:spcBef>
                        <a:spcAft>
                          <a:spcPts val="0"/>
                        </a:spcAft>
                      </a:pPr>
                      <a:r>
                        <a:rPr lang="en-US" sz="1100" b="1">
                          <a:effectLst/>
                        </a:rPr>
                        <a:t>fever in the host</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Often produce fever in</a:t>
                      </a:r>
                      <a:endParaRPr lang="en-US" sz="900" b="1">
                        <a:effectLst/>
                      </a:endParaRPr>
                    </a:p>
                    <a:p>
                      <a:pPr marL="0" marR="0">
                        <a:lnSpc>
                          <a:spcPct val="93000"/>
                        </a:lnSpc>
                        <a:spcBef>
                          <a:spcPts val="0"/>
                        </a:spcBef>
                        <a:spcAft>
                          <a:spcPts val="0"/>
                        </a:spcAft>
                      </a:pPr>
                      <a:r>
                        <a:rPr lang="en-US" sz="1100" b="1">
                          <a:effectLst/>
                        </a:rPr>
                        <a:t>the host</a:t>
                      </a:r>
                      <a:endParaRPr lang="en-US" sz="900" b="1">
                        <a:effectLst/>
                        <a:latin typeface="Times New Roman"/>
                        <a:ea typeface="Times New Roman"/>
                      </a:endParaRPr>
                    </a:p>
                  </a:txBody>
                  <a:tcPr marL="0" marR="0" marT="0" marB="0" anchor="ctr"/>
                </a:tc>
              </a:tr>
              <a:tr h="308596">
                <a:tc>
                  <a:txBody>
                    <a:bodyPr/>
                    <a:lstStyle/>
                    <a:p>
                      <a:pPr marL="0" marR="470535">
                        <a:lnSpc>
                          <a:spcPct val="115000"/>
                        </a:lnSpc>
                        <a:spcBef>
                          <a:spcPts val="0"/>
                        </a:spcBef>
                        <a:spcAft>
                          <a:spcPts val="0"/>
                        </a:spcAft>
                      </a:pPr>
                      <a:r>
                        <a:rPr lang="en-US" sz="1100" b="1">
                          <a:effectLst/>
                        </a:rPr>
                        <a:t>10-tissue affinity</a:t>
                      </a:r>
                      <a:endParaRPr lang="en-US" sz="900" b="1">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dirty="0">
                          <a:effectLst/>
                        </a:rPr>
                        <a:t>Specific tissue affinity</a:t>
                      </a:r>
                      <a:endParaRPr lang="en-US" sz="900" b="1" dirty="0">
                        <a:effectLst/>
                        <a:latin typeface="Times New Roman"/>
                        <a:ea typeface="Times New Roman"/>
                      </a:endParaRPr>
                    </a:p>
                  </a:txBody>
                  <a:tcPr marL="0" marR="0" marT="0" marB="0" anchor="ctr"/>
                </a:tc>
                <a:tc>
                  <a:txBody>
                    <a:bodyPr/>
                    <a:lstStyle/>
                    <a:p>
                      <a:pPr marL="0" marR="0">
                        <a:lnSpc>
                          <a:spcPct val="115000"/>
                        </a:lnSpc>
                        <a:spcBef>
                          <a:spcPts val="0"/>
                        </a:spcBef>
                        <a:spcAft>
                          <a:spcPts val="0"/>
                        </a:spcAft>
                      </a:pPr>
                      <a:r>
                        <a:rPr lang="en-US" sz="1100" b="1">
                          <a:effectLst/>
                        </a:rPr>
                        <a:t>No specific tissue</a:t>
                      </a:r>
                      <a:endParaRPr lang="en-US" sz="900" b="1">
                        <a:effectLst/>
                        <a:latin typeface="Times New Roman"/>
                        <a:ea typeface="Times New Roman"/>
                      </a:endParaRPr>
                    </a:p>
                  </a:txBody>
                  <a:tcPr marL="0" marR="0" marT="0" marB="0" anchor="ctr"/>
                </a:tc>
              </a:tr>
              <a:tr h="186544">
                <a:tc>
                  <a:txBody>
                    <a:bodyPr/>
                    <a:lstStyle/>
                    <a:p>
                      <a:pPr marL="0" marR="0">
                        <a:lnSpc>
                          <a:spcPct val="115000"/>
                        </a:lnSpc>
                        <a:spcBef>
                          <a:spcPts val="0"/>
                        </a:spcBef>
                        <a:spcAft>
                          <a:spcPts val="0"/>
                        </a:spcAft>
                      </a:pPr>
                      <a:r>
                        <a:rPr lang="en-US" sz="1100" b="1">
                          <a:effectLst/>
                        </a:rPr>
                        <a:t> </a:t>
                      </a:r>
                      <a:endParaRPr lang="en-US" sz="900" b="1">
                        <a:effectLst/>
                        <a:latin typeface="Times New Roman"/>
                        <a:ea typeface="Times New Roman"/>
                      </a:endParaRPr>
                    </a:p>
                  </a:txBody>
                  <a:tcPr marL="0" marR="0" marT="0" marB="0" anchor="ctr"/>
                </a:tc>
                <a:tc>
                  <a:txBody>
                    <a:bodyPr/>
                    <a:lstStyle/>
                    <a:p>
                      <a:pPr marL="0" marR="200660" algn="r">
                        <a:lnSpc>
                          <a:spcPct val="115000"/>
                        </a:lnSpc>
                        <a:spcBef>
                          <a:spcPts val="0"/>
                        </a:spcBef>
                        <a:spcAft>
                          <a:spcPts val="0"/>
                        </a:spcAft>
                        <a:tabLst>
                          <a:tab pos="1348740" algn="l"/>
                          <a:tab pos="1537335" algn="l"/>
                        </a:tabLst>
                      </a:pPr>
                      <a:r>
                        <a:rPr lang="en-US" sz="1100" b="1">
                          <a:effectLst/>
                        </a:rPr>
                        <a:t>	</a:t>
                      </a:r>
                      <a:endParaRPr lang="en-US" sz="900" b="1">
                        <a:effectLst/>
                        <a:latin typeface="Times New Roman"/>
                        <a:ea typeface="Times New Roman"/>
                      </a:endParaRPr>
                    </a:p>
                  </a:txBody>
                  <a:tcPr marL="0" marR="0" marT="0" marB="0" anchor="b"/>
                </a:tc>
                <a:tc>
                  <a:txBody>
                    <a:bodyPr/>
                    <a:lstStyle/>
                    <a:p>
                      <a:pPr marL="0" marR="0">
                        <a:lnSpc>
                          <a:spcPct val="115000"/>
                        </a:lnSpc>
                        <a:spcBef>
                          <a:spcPts val="0"/>
                        </a:spcBef>
                        <a:spcAft>
                          <a:spcPts val="0"/>
                        </a:spcAft>
                      </a:pPr>
                      <a:r>
                        <a:rPr lang="en-US" sz="1100" b="1" dirty="0">
                          <a:effectLst/>
                        </a:rPr>
                        <a:t>affinity</a:t>
                      </a:r>
                      <a:endParaRPr lang="en-US" sz="900" b="1" dirty="0">
                        <a:effectLst/>
                        <a:latin typeface="Times New Roman"/>
                        <a:ea typeface="Times New Roman"/>
                      </a:endParaRPr>
                    </a:p>
                  </a:txBody>
                  <a:tcPr marL="0" marR="0" marT="0" marB="0" anchor="ctr"/>
                </a:tc>
              </a:tr>
            </a:tbl>
          </a:graphicData>
        </a:graphic>
      </p:graphicFrame>
    </p:spTree>
    <p:extLst>
      <p:ext uri="{BB962C8B-B14F-4D97-AF65-F5344CB8AC3E}">
        <p14:creationId xmlns:p14="http://schemas.microsoft.com/office/powerpoint/2010/main" val="324251018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94160" y="2428868"/>
            <a:ext cx="7498080" cy="1785950"/>
          </a:xfrm>
          <a:ln w="38100">
            <a:noFill/>
          </a:ln>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ockwell Extra Bold" pitchFamily="18" charset="0"/>
              </a:rPr>
              <a:t>Pyopnic</a:t>
            </a:r>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ockwell Extra Bold" pitchFamily="18" charset="0"/>
              </a:rPr>
              <a:t> </a:t>
            </a:r>
            <a:r>
              <a:rPr lang="en-US" sz="6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ockwell Extra Bold" pitchFamily="18" charset="0"/>
              </a:rPr>
              <a:t>cocci</a:t>
            </a:r>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ockwell Extra Bold" pitchFamily="18" charset="0"/>
              </a:rPr>
              <a:t> and staphylococci</a:t>
            </a:r>
          </a:p>
        </p:txBody>
      </p:sp>
      <p:sp>
        <p:nvSpPr>
          <p:cNvPr id="3" name="عنصر نائب للمحتوى 2"/>
          <p:cNvSpPr>
            <a:spLocks noGrp="1"/>
          </p:cNvSpPr>
          <p:nvPr>
            <p:ph idx="1"/>
          </p:nvPr>
        </p:nvSpPr>
        <p:spPr>
          <a:xfrm>
            <a:off x="642910" y="692696"/>
            <a:ext cx="7858180" cy="5500726"/>
          </a:xfrm>
          <a:ln w="28575">
            <a:solidFill>
              <a:srgbClr val="FFFF00"/>
            </a:solidFill>
            <a:prstDash val="lgDashDotDot"/>
          </a:ln>
        </p:spPr>
        <p:txBody>
          <a:bodyPr/>
          <a:lstStyle/>
          <a:p>
            <a:pPr>
              <a:buNone/>
            </a:pP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a:xfrm>
            <a:off x="-54260" y="-27384"/>
            <a:ext cx="9180512" cy="6885384"/>
          </a:xfrm>
          <a:ln>
            <a:solidFill>
              <a:srgbClr val="002060"/>
            </a:solidFill>
          </a:ln>
        </p:spPr>
        <p:style>
          <a:lnRef idx="1">
            <a:schemeClr val="accent2"/>
          </a:lnRef>
          <a:fillRef idx="3">
            <a:schemeClr val="accent2"/>
          </a:fillRef>
          <a:effectRef idx="2">
            <a:schemeClr val="accent2"/>
          </a:effectRef>
          <a:fontRef idx="minor">
            <a:schemeClr val="lt1"/>
          </a:fontRef>
        </p:style>
        <p:txBody>
          <a:bodyPr>
            <a:normAutofit/>
          </a:bodyPr>
          <a:lstStyle/>
          <a:p>
            <a:pPr marL="0" indent="0" algn="ctr">
              <a:lnSpc>
                <a:spcPct val="150000"/>
              </a:lnSpc>
              <a:buNone/>
            </a:pPr>
            <a:endParaRPr lang="ar-SA" sz="2400" b="1" dirty="0" smtClean="0"/>
          </a:p>
          <a:p>
            <a:pPr marL="0" indent="0" algn="justLow">
              <a:lnSpc>
                <a:spcPct val="150000"/>
              </a:lnSpc>
              <a:buNone/>
            </a:pPr>
            <a:endParaRPr lang="en-US" sz="2400" dirty="0">
              <a:solidFill>
                <a:srgbClr val="002060"/>
              </a:solidFill>
              <a:latin typeface="Times New Roman" pitchFamily="18" charset="0"/>
              <a:cs typeface="Times New Roman" pitchFamily="18" charset="0"/>
            </a:endParaRPr>
          </a:p>
        </p:txBody>
      </p:sp>
      <p:sp>
        <p:nvSpPr>
          <p:cNvPr id="6" name="مستطيل ذو زوايا قطرية مخدوشة 5"/>
          <p:cNvSpPr/>
          <p:nvPr/>
        </p:nvSpPr>
        <p:spPr>
          <a:xfrm>
            <a:off x="757286" y="332656"/>
            <a:ext cx="7847162" cy="731631"/>
          </a:xfrm>
          <a:prstGeom prst="snip2Diag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lnSpc>
                <a:spcPct val="150000"/>
              </a:lnSpc>
              <a:spcBef>
                <a:spcPts val="580"/>
              </a:spcBef>
              <a:buClr>
                <a:srgbClr val="D34817"/>
              </a:buClr>
              <a:buSzPct val="85000"/>
            </a:pPr>
            <a:r>
              <a:rPr lang="en-US" sz="2800" dirty="0" smtClean="0">
                <a:effectLst>
                  <a:glow rad="228600">
                    <a:schemeClr val="accent3">
                      <a:satMod val="175000"/>
                      <a:alpha val="40000"/>
                    </a:schemeClr>
                  </a:glow>
                </a:effectLst>
                <a:latin typeface="Rockwell Extra Bold" pitchFamily="18" charset="0"/>
              </a:rPr>
              <a:t>The</a:t>
            </a:r>
            <a:r>
              <a:rPr lang="ar-SA" sz="2800" dirty="0" smtClean="0">
                <a:effectLst>
                  <a:glow rad="228600">
                    <a:schemeClr val="accent3">
                      <a:satMod val="175000"/>
                      <a:alpha val="40000"/>
                    </a:schemeClr>
                  </a:glow>
                </a:effectLst>
                <a:latin typeface="Rockwell Extra Bold" pitchFamily="18" charset="0"/>
              </a:rPr>
              <a:t> </a:t>
            </a:r>
            <a:r>
              <a:rPr lang="en-US" sz="2800" dirty="0" smtClean="0">
                <a:effectLst>
                  <a:glow rad="228600">
                    <a:schemeClr val="accent3">
                      <a:satMod val="175000"/>
                      <a:alpha val="40000"/>
                    </a:schemeClr>
                  </a:glow>
                </a:effectLst>
                <a:latin typeface="Rockwell Extra Bold" pitchFamily="18" charset="0"/>
              </a:rPr>
              <a:t> important</a:t>
            </a:r>
            <a:r>
              <a:rPr lang="ar-SA" sz="2800" dirty="0" smtClean="0">
                <a:effectLst>
                  <a:glow rad="228600">
                    <a:schemeClr val="accent3">
                      <a:satMod val="175000"/>
                      <a:alpha val="40000"/>
                    </a:schemeClr>
                  </a:glow>
                </a:effectLst>
                <a:latin typeface="Rockwell Extra Bold" pitchFamily="18" charset="0"/>
              </a:rPr>
              <a:t> </a:t>
            </a:r>
            <a:r>
              <a:rPr lang="en-US" sz="2800" dirty="0" smtClean="0">
                <a:effectLst>
                  <a:glow rad="228600">
                    <a:schemeClr val="accent3">
                      <a:satMod val="175000"/>
                      <a:alpha val="40000"/>
                    </a:schemeClr>
                  </a:glow>
                </a:effectLst>
                <a:latin typeface="Rockwell Extra Bold" pitchFamily="18" charset="0"/>
              </a:rPr>
              <a:t> </a:t>
            </a:r>
            <a:r>
              <a:rPr lang="en-US" sz="2800" dirty="0">
                <a:effectLst>
                  <a:glow rad="228600">
                    <a:schemeClr val="accent3">
                      <a:satMod val="175000"/>
                      <a:alpha val="40000"/>
                    </a:schemeClr>
                  </a:glow>
                </a:effectLst>
                <a:latin typeface="Rockwell Extra Bold" pitchFamily="18" charset="0"/>
              </a:rPr>
              <a:t>pyogenic </a:t>
            </a:r>
            <a:r>
              <a:rPr lang="ar-SA" sz="2800" dirty="0" smtClean="0">
                <a:effectLst>
                  <a:glow rad="228600">
                    <a:schemeClr val="accent3">
                      <a:satMod val="175000"/>
                      <a:alpha val="40000"/>
                    </a:schemeClr>
                  </a:glow>
                </a:effectLst>
                <a:latin typeface="Rockwell Extra Bold" pitchFamily="18" charset="0"/>
              </a:rPr>
              <a:t> </a:t>
            </a:r>
            <a:r>
              <a:rPr lang="en-US" sz="2800" dirty="0" err="1" smtClean="0">
                <a:effectLst>
                  <a:glow rad="228600">
                    <a:schemeClr val="accent3">
                      <a:satMod val="175000"/>
                      <a:alpha val="40000"/>
                    </a:schemeClr>
                  </a:glow>
                </a:effectLst>
                <a:latin typeface="Rockwell Extra Bold" pitchFamily="18" charset="0"/>
              </a:rPr>
              <a:t>cocci</a:t>
            </a:r>
            <a:r>
              <a:rPr lang="ar-SA" sz="2800" dirty="0" smtClean="0">
                <a:effectLst>
                  <a:glow rad="228600">
                    <a:schemeClr val="accent3">
                      <a:satMod val="175000"/>
                      <a:alpha val="40000"/>
                    </a:schemeClr>
                  </a:glow>
                </a:effectLst>
                <a:latin typeface="Rockwell Extra Bold" pitchFamily="18" charset="0"/>
              </a:rPr>
              <a:t> </a:t>
            </a:r>
            <a:r>
              <a:rPr lang="en-US" sz="2800" dirty="0" smtClean="0">
                <a:effectLst>
                  <a:glow rad="228600">
                    <a:schemeClr val="accent3">
                      <a:satMod val="175000"/>
                      <a:alpha val="40000"/>
                    </a:schemeClr>
                  </a:glow>
                </a:effectLst>
                <a:latin typeface="Rockwell Extra Bold" pitchFamily="18" charset="0"/>
              </a:rPr>
              <a:t> </a:t>
            </a:r>
            <a:r>
              <a:rPr lang="en-US" sz="2800" dirty="0">
                <a:effectLst>
                  <a:glow rad="228600">
                    <a:schemeClr val="accent3">
                      <a:satMod val="175000"/>
                      <a:alpha val="40000"/>
                    </a:schemeClr>
                  </a:glow>
                </a:effectLst>
                <a:latin typeface="Rockwell Extra Bold" pitchFamily="18" charset="0"/>
              </a:rPr>
              <a:t>are</a:t>
            </a:r>
            <a:endParaRPr lang="en-US" sz="2800" dirty="0">
              <a:solidFill>
                <a:prstClr val="white"/>
              </a:solidFill>
              <a:effectLst>
                <a:glow rad="228600">
                  <a:schemeClr val="accent3">
                    <a:satMod val="175000"/>
                    <a:alpha val="40000"/>
                  </a:schemeClr>
                </a:glow>
              </a:effectLst>
              <a:latin typeface="Rockwell Extra Bold" pitchFamily="18" charset="0"/>
            </a:endParaRPr>
          </a:p>
        </p:txBody>
      </p:sp>
      <p:sp>
        <p:nvSpPr>
          <p:cNvPr id="8" name="مستطيل ذو زوايا قطرية مخدوشة 7"/>
          <p:cNvSpPr/>
          <p:nvPr/>
        </p:nvSpPr>
        <p:spPr>
          <a:xfrm>
            <a:off x="1403648" y="1412776"/>
            <a:ext cx="3132348" cy="556352"/>
          </a:xfrm>
          <a:prstGeom prst="snip2Diag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effectLst>
                  <a:glow rad="228600">
                    <a:schemeClr val="accent1">
                      <a:satMod val="175000"/>
                      <a:alpha val="40000"/>
                    </a:schemeClr>
                  </a:glow>
                </a:effectLst>
              </a:rPr>
              <a:t>1-Staphylococcus</a:t>
            </a:r>
          </a:p>
        </p:txBody>
      </p:sp>
      <p:sp>
        <p:nvSpPr>
          <p:cNvPr id="9" name="سهم إلى اليمين 8"/>
          <p:cNvSpPr/>
          <p:nvPr/>
        </p:nvSpPr>
        <p:spPr>
          <a:xfrm>
            <a:off x="539552" y="1412776"/>
            <a:ext cx="428628" cy="428628"/>
          </a:xfrm>
          <a:prstGeom prst="rightArrow">
            <a:avLst/>
          </a:prstGeom>
          <a:solidFill>
            <a:srgbClr val="FF000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سهم إلى اليمين 9"/>
          <p:cNvSpPr/>
          <p:nvPr/>
        </p:nvSpPr>
        <p:spPr>
          <a:xfrm>
            <a:off x="542972" y="2280292"/>
            <a:ext cx="428628" cy="428628"/>
          </a:xfrm>
          <a:prstGeom prst="rightArrow">
            <a:avLst/>
          </a:prstGeom>
          <a:solidFill>
            <a:srgbClr val="FF000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سهم إلى اليمين 10"/>
          <p:cNvSpPr/>
          <p:nvPr/>
        </p:nvSpPr>
        <p:spPr>
          <a:xfrm>
            <a:off x="542972" y="3140968"/>
            <a:ext cx="428628" cy="428628"/>
          </a:xfrm>
          <a:prstGeom prst="rightArrow">
            <a:avLst/>
          </a:prstGeom>
          <a:solidFill>
            <a:srgbClr val="FF000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سهم إلى اليمين 11"/>
          <p:cNvSpPr/>
          <p:nvPr/>
        </p:nvSpPr>
        <p:spPr>
          <a:xfrm>
            <a:off x="542972" y="4005064"/>
            <a:ext cx="428628" cy="428628"/>
          </a:xfrm>
          <a:prstGeom prst="rightArrow">
            <a:avLst/>
          </a:prstGeom>
          <a:solidFill>
            <a:srgbClr val="FF000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 name="سهم إلى اليمين 12"/>
          <p:cNvSpPr/>
          <p:nvPr/>
        </p:nvSpPr>
        <p:spPr>
          <a:xfrm>
            <a:off x="542972" y="4797152"/>
            <a:ext cx="428628" cy="428628"/>
          </a:xfrm>
          <a:prstGeom prst="rightArrow">
            <a:avLst/>
          </a:prstGeom>
          <a:solidFill>
            <a:srgbClr val="FF000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 name="مستطيل ذو زوايا قطرية مخدوشة 13"/>
          <p:cNvSpPr/>
          <p:nvPr/>
        </p:nvSpPr>
        <p:spPr>
          <a:xfrm>
            <a:off x="1372371" y="2276872"/>
            <a:ext cx="3132348" cy="556352"/>
          </a:xfrm>
          <a:prstGeom prst="snip2Diag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effectLst>
                  <a:glow rad="228600">
                    <a:schemeClr val="accent1">
                      <a:satMod val="175000"/>
                      <a:alpha val="40000"/>
                    </a:schemeClr>
                  </a:glow>
                </a:effectLst>
              </a:rPr>
              <a:t>2-Streptococcus </a:t>
            </a:r>
          </a:p>
        </p:txBody>
      </p:sp>
      <p:sp>
        <p:nvSpPr>
          <p:cNvPr id="15" name="مستطيل ذو زوايا قطرية مخدوشة 14"/>
          <p:cNvSpPr/>
          <p:nvPr/>
        </p:nvSpPr>
        <p:spPr>
          <a:xfrm>
            <a:off x="1403648" y="3140968"/>
            <a:ext cx="3096344" cy="556352"/>
          </a:xfrm>
          <a:prstGeom prst="snip2Diag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glow rad="228600">
                    <a:schemeClr val="accent1">
                      <a:satMod val="175000"/>
                      <a:alpha val="40000"/>
                    </a:schemeClr>
                  </a:glow>
                </a:effectLst>
              </a:rPr>
              <a:t>3-Pneumococcus</a:t>
            </a:r>
            <a:endParaRPr lang="en-US" sz="3600" dirty="0">
              <a:effectLst>
                <a:glow rad="228600">
                  <a:schemeClr val="accent1">
                    <a:satMod val="175000"/>
                    <a:alpha val="40000"/>
                  </a:schemeClr>
                </a:glow>
              </a:effectLst>
            </a:endParaRPr>
          </a:p>
        </p:txBody>
      </p:sp>
      <p:sp>
        <p:nvSpPr>
          <p:cNvPr id="16" name="مستطيل ذو زوايا قطرية مخدوشة 15"/>
          <p:cNvSpPr/>
          <p:nvPr/>
        </p:nvSpPr>
        <p:spPr>
          <a:xfrm>
            <a:off x="1403648" y="4005064"/>
            <a:ext cx="3132348" cy="556352"/>
          </a:xfrm>
          <a:prstGeom prst="snip2Diag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effectLst>
                  <a:glow rad="228600">
                    <a:schemeClr val="accent1">
                      <a:satMod val="175000"/>
                      <a:alpha val="40000"/>
                    </a:schemeClr>
                  </a:glow>
                </a:effectLst>
              </a:rPr>
              <a:t>4-Gonococcus</a:t>
            </a:r>
          </a:p>
        </p:txBody>
      </p:sp>
      <p:sp>
        <p:nvSpPr>
          <p:cNvPr id="17" name="مستطيل ذو زوايا قطرية مخدوشة 16"/>
          <p:cNvSpPr/>
          <p:nvPr/>
        </p:nvSpPr>
        <p:spPr>
          <a:xfrm>
            <a:off x="1367644" y="4797152"/>
            <a:ext cx="3132348" cy="556352"/>
          </a:xfrm>
          <a:prstGeom prst="snip2DiagRect">
            <a:avLst/>
          </a:prstGeom>
          <a:noFill/>
          <a:ln w="381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effectLst>
                  <a:glow rad="228600">
                    <a:schemeClr val="accent1">
                      <a:satMod val="175000"/>
                      <a:alpha val="40000"/>
                    </a:schemeClr>
                  </a:glow>
                </a:effectLst>
              </a:rPr>
              <a:t>5-Meningococcus </a:t>
            </a:r>
          </a:p>
        </p:txBody>
      </p:sp>
      <p:sp>
        <p:nvSpPr>
          <p:cNvPr id="18" name="قوس متوسط أيمن 17"/>
          <p:cNvSpPr/>
          <p:nvPr/>
        </p:nvSpPr>
        <p:spPr>
          <a:xfrm>
            <a:off x="4788024" y="1628800"/>
            <a:ext cx="432048" cy="1878644"/>
          </a:xfrm>
          <a:prstGeom prst="rightBracket">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9" name="قوس متوسط أيمن 18"/>
          <p:cNvSpPr/>
          <p:nvPr/>
        </p:nvSpPr>
        <p:spPr>
          <a:xfrm>
            <a:off x="4788024" y="4221088"/>
            <a:ext cx="360040" cy="945960"/>
          </a:xfrm>
          <a:prstGeom prst="rightBracket">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0" name="سهم إلى اليمين 19"/>
          <p:cNvSpPr/>
          <p:nvPr/>
        </p:nvSpPr>
        <p:spPr>
          <a:xfrm>
            <a:off x="5295500" y="4437112"/>
            <a:ext cx="428628" cy="428628"/>
          </a:xfrm>
          <a:prstGeom prst="rightArrow">
            <a:avLst/>
          </a:prstGeom>
          <a:solidFill>
            <a:srgbClr val="FFFF0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1" name="سهم إلى اليمين 20"/>
          <p:cNvSpPr/>
          <p:nvPr/>
        </p:nvSpPr>
        <p:spPr>
          <a:xfrm>
            <a:off x="5364088" y="2276872"/>
            <a:ext cx="428628" cy="428628"/>
          </a:xfrm>
          <a:prstGeom prst="rightArrow">
            <a:avLst/>
          </a:prstGeom>
          <a:solidFill>
            <a:srgbClr val="FFFF0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2" name="مستطيل ذو زوايا قطرية مخدوشة 21"/>
          <p:cNvSpPr/>
          <p:nvPr/>
        </p:nvSpPr>
        <p:spPr>
          <a:xfrm>
            <a:off x="5832140" y="4365104"/>
            <a:ext cx="3132348" cy="556352"/>
          </a:xfrm>
          <a:prstGeom prst="snip2Diag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effectLst>
                  <a:glow rad="228600">
                    <a:schemeClr val="accent1">
                      <a:satMod val="175000"/>
                      <a:alpha val="40000"/>
                    </a:schemeClr>
                  </a:glow>
                </a:effectLst>
              </a:rPr>
              <a:t>Gram negative</a:t>
            </a:r>
          </a:p>
        </p:txBody>
      </p:sp>
      <p:sp>
        <p:nvSpPr>
          <p:cNvPr id="23" name="مستطيل ذو زوايا قطرية مخدوشة 22"/>
          <p:cNvSpPr/>
          <p:nvPr/>
        </p:nvSpPr>
        <p:spPr>
          <a:xfrm>
            <a:off x="5868144" y="2204864"/>
            <a:ext cx="3132348" cy="556352"/>
          </a:xfrm>
          <a:prstGeom prst="snip2Diag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effectLst>
                  <a:glow rad="228600">
                    <a:schemeClr val="accent1">
                      <a:satMod val="175000"/>
                      <a:alpha val="40000"/>
                    </a:schemeClr>
                  </a:glow>
                </a:effectLst>
              </a:rPr>
              <a:t>Gram positive</a:t>
            </a:r>
          </a:p>
        </p:txBody>
      </p:sp>
      <p:sp>
        <p:nvSpPr>
          <p:cNvPr id="26" name="مستطيل مستدير الزوايا 25"/>
          <p:cNvSpPr/>
          <p:nvPr/>
        </p:nvSpPr>
        <p:spPr>
          <a:xfrm>
            <a:off x="179512" y="5733256"/>
            <a:ext cx="8784976" cy="8640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Times New Roman" pitchFamily="18" charset="0"/>
                <a:cs typeface="Times New Roman" pitchFamily="18" charset="0"/>
              </a:rPr>
              <a:t>These organisms cause inflammatory process in human being, with the formation of pus for this reason they are known as pyogenic </a:t>
            </a:r>
            <a:r>
              <a:rPr lang="en-US" sz="2400" dirty="0" err="1">
                <a:latin typeface="Times New Roman" pitchFamily="18" charset="0"/>
                <a:cs typeface="Times New Roman" pitchFamily="18" charset="0"/>
              </a:rPr>
              <a:t>cocci</a:t>
            </a:r>
            <a:endParaRPr lang="en-US" sz="2400"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out)">
                                      <p:cBhvr>
                                        <p:cTn id="7" dur="2000"/>
                                        <p:tgtEl>
                                          <p:spTgt spid="6"/>
                                        </p:tgtEl>
                                      </p:cBhvr>
                                    </p:animEffect>
                                  </p:childTnLst>
                                </p:cTn>
                              </p:par>
                            </p:childTnLst>
                          </p:cTn>
                        </p:par>
                        <p:par>
                          <p:cTn id="8" fill="hold">
                            <p:stCondLst>
                              <p:cond delay="2000"/>
                            </p:stCondLst>
                            <p:childTnLst>
                              <p:par>
                                <p:cTn id="9" presetID="27" presetClass="emph" presetSubtype="0" fill="remove" grpId="0" nodeType="afterEffect">
                                  <p:stCondLst>
                                    <p:cond delay="0"/>
                                  </p:stCondLst>
                                  <p:childTnLst>
                                    <p:animClr clrSpc="rgb" dir="cw">
                                      <p:cBhvr override="childStyle">
                                        <p:cTn id="10" dur="500" autoRev="1" fill="remove"/>
                                        <p:tgtEl>
                                          <p:spTgt spid="9"/>
                                        </p:tgtEl>
                                        <p:attrNameLst>
                                          <p:attrName>style.color</p:attrName>
                                        </p:attrNameLst>
                                      </p:cBhvr>
                                      <p:to>
                                        <a:schemeClr val="bg1"/>
                                      </p:to>
                                    </p:animClr>
                                    <p:animClr clrSpc="rgb" dir="cw">
                                      <p:cBhvr>
                                        <p:cTn id="11" dur="500" autoRev="1" fill="remove"/>
                                        <p:tgtEl>
                                          <p:spTgt spid="9"/>
                                        </p:tgtEl>
                                        <p:attrNameLst>
                                          <p:attrName>fillcolor</p:attrName>
                                        </p:attrNameLst>
                                      </p:cBhvr>
                                      <p:to>
                                        <a:schemeClr val="bg1"/>
                                      </p:to>
                                    </p:animClr>
                                    <p:set>
                                      <p:cBhvr>
                                        <p:cTn id="12" dur="500" autoRev="1" fill="remove"/>
                                        <p:tgtEl>
                                          <p:spTgt spid="9"/>
                                        </p:tgtEl>
                                        <p:attrNameLst>
                                          <p:attrName>fill.type</p:attrName>
                                        </p:attrNameLst>
                                      </p:cBhvr>
                                      <p:to>
                                        <p:strVal val="solid"/>
                                      </p:to>
                                    </p:set>
                                    <p:set>
                                      <p:cBhvr>
                                        <p:cTn id="13" dur="500" autoRev="1" fill="remove"/>
                                        <p:tgtEl>
                                          <p:spTgt spid="9"/>
                                        </p:tgtEl>
                                        <p:attrNameLst>
                                          <p:attrName>fill.on</p:attrName>
                                        </p:attrNameLst>
                                      </p:cBhvr>
                                      <p:to>
                                        <p:strVal val="true"/>
                                      </p:to>
                                    </p:set>
                                  </p:childTnLst>
                                </p:cTn>
                              </p:par>
                            </p:childTnLst>
                          </p:cTn>
                        </p:par>
                        <p:par>
                          <p:cTn id="14" fill="hold">
                            <p:stCondLst>
                              <p:cond delay="3000"/>
                            </p:stCondLst>
                            <p:childTnLst>
                              <p:par>
                                <p:cTn id="15" presetID="5"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par>
                          <p:cTn id="18" fill="hold">
                            <p:stCondLst>
                              <p:cond delay="3500"/>
                            </p:stCondLst>
                            <p:childTnLst>
                              <p:par>
                                <p:cTn id="19" presetID="27" presetClass="emph" presetSubtype="0" fill="remove" grpId="0" nodeType="afterEffect">
                                  <p:stCondLst>
                                    <p:cond delay="0"/>
                                  </p:stCondLst>
                                  <p:childTnLst>
                                    <p:animClr clrSpc="rgb" dir="cw">
                                      <p:cBhvr override="childStyle">
                                        <p:cTn id="20" dur="500" autoRev="1" fill="remove"/>
                                        <p:tgtEl>
                                          <p:spTgt spid="10"/>
                                        </p:tgtEl>
                                        <p:attrNameLst>
                                          <p:attrName>style.color</p:attrName>
                                        </p:attrNameLst>
                                      </p:cBhvr>
                                      <p:to>
                                        <a:schemeClr val="bg1"/>
                                      </p:to>
                                    </p:animClr>
                                    <p:animClr clrSpc="rgb" dir="cw">
                                      <p:cBhvr>
                                        <p:cTn id="21" dur="500" autoRev="1" fill="remove"/>
                                        <p:tgtEl>
                                          <p:spTgt spid="10"/>
                                        </p:tgtEl>
                                        <p:attrNameLst>
                                          <p:attrName>fillcolor</p:attrName>
                                        </p:attrNameLst>
                                      </p:cBhvr>
                                      <p:to>
                                        <a:schemeClr val="bg1"/>
                                      </p:to>
                                    </p:animClr>
                                    <p:set>
                                      <p:cBhvr>
                                        <p:cTn id="22" dur="500" autoRev="1" fill="remove"/>
                                        <p:tgtEl>
                                          <p:spTgt spid="10"/>
                                        </p:tgtEl>
                                        <p:attrNameLst>
                                          <p:attrName>fill.type</p:attrName>
                                        </p:attrNameLst>
                                      </p:cBhvr>
                                      <p:to>
                                        <p:strVal val="solid"/>
                                      </p:to>
                                    </p:set>
                                    <p:set>
                                      <p:cBhvr>
                                        <p:cTn id="23" dur="500" autoRev="1" fill="remove"/>
                                        <p:tgtEl>
                                          <p:spTgt spid="10"/>
                                        </p:tgtEl>
                                        <p:attrNameLst>
                                          <p:attrName>fill.on</p:attrName>
                                        </p:attrNameLst>
                                      </p:cBhvr>
                                      <p:to>
                                        <p:strVal val="true"/>
                                      </p:to>
                                    </p:set>
                                  </p:childTnLst>
                                </p:cTn>
                              </p:par>
                            </p:childTnLst>
                          </p:cTn>
                        </p:par>
                        <p:par>
                          <p:cTn id="24" fill="hold">
                            <p:stCondLst>
                              <p:cond delay="4500"/>
                            </p:stCondLst>
                            <p:childTnLst>
                              <p:par>
                                <p:cTn id="25" presetID="5" presetClass="entr" presetSubtype="1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par>
                          <p:cTn id="28" fill="hold">
                            <p:stCondLst>
                              <p:cond delay="5000"/>
                            </p:stCondLst>
                            <p:childTnLst>
                              <p:par>
                                <p:cTn id="29" presetID="27" presetClass="emph" presetSubtype="0" fill="remove" grpId="0" nodeType="afterEffect">
                                  <p:stCondLst>
                                    <p:cond delay="0"/>
                                  </p:stCondLst>
                                  <p:childTnLst>
                                    <p:animClr clrSpc="rgb" dir="cw">
                                      <p:cBhvr override="childStyle">
                                        <p:cTn id="30" dur="500" autoRev="1" fill="remove"/>
                                        <p:tgtEl>
                                          <p:spTgt spid="11"/>
                                        </p:tgtEl>
                                        <p:attrNameLst>
                                          <p:attrName>style.color</p:attrName>
                                        </p:attrNameLst>
                                      </p:cBhvr>
                                      <p:to>
                                        <a:schemeClr val="bg1"/>
                                      </p:to>
                                    </p:animClr>
                                    <p:animClr clrSpc="rgb" dir="cw">
                                      <p:cBhvr>
                                        <p:cTn id="31" dur="500" autoRev="1" fill="remove"/>
                                        <p:tgtEl>
                                          <p:spTgt spid="11"/>
                                        </p:tgtEl>
                                        <p:attrNameLst>
                                          <p:attrName>fillcolor</p:attrName>
                                        </p:attrNameLst>
                                      </p:cBhvr>
                                      <p:to>
                                        <a:schemeClr val="bg1"/>
                                      </p:to>
                                    </p:animClr>
                                    <p:set>
                                      <p:cBhvr>
                                        <p:cTn id="32" dur="500" autoRev="1" fill="remove"/>
                                        <p:tgtEl>
                                          <p:spTgt spid="11"/>
                                        </p:tgtEl>
                                        <p:attrNameLst>
                                          <p:attrName>fill.type</p:attrName>
                                        </p:attrNameLst>
                                      </p:cBhvr>
                                      <p:to>
                                        <p:strVal val="solid"/>
                                      </p:to>
                                    </p:set>
                                    <p:set>
                                      <p:cBhvr>
                                        <p:cTn id="33" dur="500" autoRev="1" fill="remove"/>
                                        <p:tgtEl>
                                          <p:spTgt spid="11"/>
                                        </p:tgtEl>
                                        <p:attrNameLst>
                                          <p:attrName>fill.on</p:attrName>
                                        </p:attrNameLst>
                                      </p:cBhvr>
                                      <p:to>
                                        <p:strVal val="true"/>
                                      </p:to>
                                    </p:set>
                                  </p:childTnLst>
                                </p:cTn>
                              </p:par>
                            </p:childTnLst>
                          </p:cTn>
                        </p:par>
                        <p:par>
                          <p:cTn id="34" fill="hold">
                            <p:stCondLst>
                              <p:cond delay="6000"/>
                            </p:stCondLst>
                            <p:childTnLst>
                              <p:par>
                                <p:cTn id="35" presetID="5" presetClass="entr" presetSubtype="1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heckerboard(across)">
                                      <p:cBhvr>
                                        <p:cTn id="37" dur="500"/>
                                        <p:tgtEl>
                                          <p:spTgt spid="15"/>
                                        </p:tgtEl>
                                      </p:cBhvr>
                                    </p:animEffect>
                                  </p:childTnLst>
                                </p:cTn>
                              </p:par>
                            </p:childTnLst>
                          </p:cTn>
                        </p:par>
                        <p:par>
                          <p:cTn id="38" fill="hold">
                            <p:stCondLst>
                              <p:cond delay="6500"/>
                            </p:stCondLst>
                            <p:childTnLst>
                              <p:par>
                                <p:cTn id="39" presetID="16" presetClass="entr" presetSubtype="42"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outHorizontal)">
                                      <p:cBhvr>
                                        <p:cTn id="41" dur="1000"/>
                                        <p:tgtEl>
                                          <p:spTgt spid="18"/>
                                        </p:tgtEl>
                                      </p:cBhvr>
                                    </p:animEffect>
                                  </p:childTnLst>
                                </p:cTn>
                              </p:par>
                            </p:childTnLst>
                          </p:cTn>
                        </p:par>
                        <p:par>
                          <p:cTn id="42" fill="hold">
                            <p:stCondLst>
                              <p:cond delay="7500"/>
                            </p:stCondLst>
                            <p:childTnLst>
                              <p:par>
                                <p:cTn id="43" presetID="14" presetClass="entr" presetSubtype="1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1000"/>
                                        <p:tgtEl>
                                          <p:spTgt spid="21"/>
                                        </p:tgtEl>
                                      </p:cBhvr>
                                    </p:animEffect>
                                  </p:childTnLst>
                                </p:cTn>
                              </p:par>
                            </p:childTnLst>
                          </p:cTn>
                        </p:par>
                        <p:par>
                          <p:cTn id="46" fill="hold">
                            <p:stCondLst>
                              <p:cond delay="8500"/>
                            </p:stCondLst>
                            <p:childTnLst>
                              <p:par>
                                <p:cTn id="47" presetID="5" presetClass="entr" presetSubtype="1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checkerboard(across)">
                                      <p:cBhvr>
                                        <p:cTn id="49" dur="500"/>
                                        <p:tgtEl>
                                          <p:spTgt spid="23"/>
                                        </p:tgtEl>
                                      </p:cBhvr>
                                    </p:animEffect>
                                  </p:childTnLst>
                                </p:cTn>
                              </p:par>
                            </p:childTnLst>
                          </p:cTn>
                        </p:par>
                        <p:par>
                          <p:cTn id="50" fill="hold">
                            <p:stCondLst>
                              <p:cond delay="9000"/>
                            </p:stCondLst>
                            <p:childTnLst>
                              <p:par>
                                <p:cTn id="51" presetID="27" presetClass="emph" presetSubtype="0" fill="remove" grpId="0" nodeType="afterEffect">
                                  <p:stCondLst>
                                    <p:cond delay="0"/>
                                  </p:stCondLst>
                                  <p:childTnLst>
                                    <p:animClr clrSpc="rgb" dir="cw">
                                      <p:cBhvr override="childStyle">
                                        <p:cTn id="52" dur="500" autoRev="1" fill="remove"/>
                                        <p:tgtEl>
                                          <p:spTgt spid="12"/>
                                        </p:tgtEl>
                                        <p:attrNameLst>
                                          <p:attrName>style.color</p:attrName>
                                        </p:attrNameLst>
                                      </p:cBhvr>
                                      <p:to>
                                        <a:schemeClr val="bg1"/>
                                      </p:to>
                                    </p:animClr>
                                    <p:animClr clrSpc="rgb" dir="cw">
                                      <p:cBhvr>
                                        <p:cTn id="53" dur="500" autoRev="1" fill="remove"/>
                                        <p:tgtEl>
                                          <p:spTgt spid="12"/>
                                        </p:tgtEl>
                                        <p:attrNameLst>
                                          <p:attrName>fillcolor</p:attrName>
                                        </p:attrNameLst>
                                      </p:cBhvr>
                                      <p:to>
                                        <a:schemeClr val="bg1"/>
                                      </p:to>
                                    </p:animClr>
                                    <p:set>
                                      <p:cBhvr>
                                        <p:cTn id="54" dur="500" autoRev="1" fill="remove"/>
                                        <p:tgtEl>
                                          <p:spTgt spid="12"/>
                                        </p:tgtEl>
                                        <p:attrNameLst>
                                          <p:attrName>fill.type</p:attrName>
                                        </p:attrNameLst>
                                      </p:cBhvr>
                                      <p:to>
                                        <p:strVal val="solid"/>
                                      </p:to>
                                    </p:set>
                                    <p:set>
                                      <p:cBhvr>
                                        <p:cTn id="55" dur="500" autoRev="1" fill="remove"/>
                                        <p:tgtEl>
                                          <p:spTgt spid="12"/>
                                        </p:tgtEl>
                                        <p:attrNameLst>
                                          <p:attrName>fill.on</p:attrName>
                                        </p:attrNameLst>
                                      </p:cBhvr>
                                      <p:to>
                                        <p:strVal val="true"/>
                                      </p:to>
                                    </p:set>
                                  </p:childTnLst>
                                </p:cTn>
                              </p:par>
                            </p:childTnLst>
                          </p:cTn>
                        </p:par>
                        <p:par>
                          <p:cTn id="56" fill="hold">
                            <p:stCondLst>
                              <p:cond delay="10000"/>
                            </p:stCondLst>
                            <p:childTnLst>
                              <p:par>
                                <p:cTn id="57" presetID="5" presetClass="entr" presetSubtype="1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checkerboard(across)">
                                      <p:cBhvr>
                                        <p:cTn id="59" dur="500"/>
                                        <p:tgtEl>
                                          <p:spTgt spid="16"/>
                                        </p:tgtEl>
                                      </p:cBhvr>
                                    </p:animEffect>
                                  </p:childTnLst>
                                </p:cTn>
                              </p:par>
                            </p:childTnLst>
                          </p:cTn>
                        </p:par>
                        <p:par>
                          <p:cTn id="60" fill="hold">
                            <p:stCondLst>
                              <p:cond delay="10500"/>
                            </p:stCondLst>
                            <p:childTnLst>
                              <p:par>
                                <p:cTn id="61" presetID="27" presetClass="emph" presetSubtype="0" fill="remove" grpId="0" nodeType="afterEffect">
                                  <p:stCondLst>
                                    <p:cond delay="0"/>
                                  </p:stCondLst>
                                  <p:childTnLst>
                                    <p:animClr clrSpc="rgb" dir="cw">
                                      <p:cBhvr override="childStyle">
                                        <p:cTn id="62" dur="500" autoRev="1" fill="remove"/>
                                        <p:tgtEl>
                                          <p:spTgt spid="13"/>
                                        </p:tgtEl>
                                        <p:attrNameLst>
                                          <p:attrName>style.color</p:attrName>
                                        </p:attrNameLst>
                                      </p:cBhvr>
                                      <p:to>
                                        <a:schemeClr val="bg1"/>
                                      </p:to>
                                    </p:animClr>
                                    <p:animClr clrSpc="rgb" dir="cw">
                                      <p:cBhvr>
                                        <p:cTn id="63" dur="500" autoRev="1" fill="remove"/>
                                        <p:tgtEl>
                                          <p:spTgt spid="13"/>
                                        </p:tgtEl>
                                        <p:attrNameLst>
                                          <p:attrName>fillcolor</p:attrName>
                                        </p:attrNameLst>
                                      </p:cBhvr>
                                      <p:to>
                                        <a:schemeClr val="bg1"/>
                                      </p:to>
                                    </p:animClr>
                                    <p:set>
                                      <p:cBhvr>
                                        <p:cTn id="64" dur="500" autoRev="1" fill="remove"/>
                                        <p:tgtEl>
                                          <p:spTgt spid="13"/>
                                        </p:tgtEl>
                                        <p:attrNameLst>
                                          <p:attrName>fill.type</p:attrName>
                                        </p:attrNameLst>
                                      </p:cBhvr>
                                      <p:to>
                                        <p:strVal val="solid"/>
                                      </p:to>
                                    </p:set>
                                    <p:set>
                                      <p:cBhvr>
                                        <p:cTn id="65" dur="500" autoRev="1" fill="remove"/>
                                        <p:tgtEl>
                                          <p:spTgt spid="13"/>
                                        </p:tgtEl>
                                        <p:attrNameLst>
                                          <p:attrName>fill.on</p:attrName>
                                        </p:attrNameLst>
                                      </p:cBhvr>
                                      <p:to>
                                        <p:strVal val="true"/>
                                      </p:to>
                                    </p:set>
                                  </p:childTnLst>
                                </p:cTn>
                              </p:par>
                            </p:childTnLst>
                          </p:cTn>
                        </p:par>
                        <p:par>
                          <p:cTn id="66" fill="hold">
                            <p:stCondLst>
                              <p:cond delay="11500"/>
                            </p:stCondLst>
                            <p:childTnLst>
                              <p:par>
                                <p:cTn id="67" presetID="5" presetClass="entr" presetSubtype="10"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checkerboard(across)">
                                      <p:cBhvr>
                                        <p:cTn id="69" dur="500"/>
                                        <p:tgtEl>
                                          <p:spTgt spid="17"/>
                                        </p:tgtEl>
                                      </p:cBhvr>
                                    </p:animEffect>
                                  </p:childTnLst>
                                </p:cTn>
                              </p:par>
                            </p:childTnLst>
                          </p:cTn>
                        </p:par>
                        <p:par>
                          <p:cTn id="70" fill="hold">
                            <p:stCondLst>
                              <p:cond delay="12000"/>
                            </p:stCondLst>
                            <p:childTnLst>
                              <p:par>
                                <p:cTn id="71" presetID="16" presetClass="entr" presetSubtype="42"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barn(outHorizontal)">
                                      <p:cBhvr>
                                        <p:cTn id="73" dur="1000"/>
                                        <p:tgtEl>
                                          <p:spTgt spid="19"/>
                                        </p:tgtEl>
                                      </p:cBhvr>
                                    </p:animEffect>
                                  </p:childTnLst>
                                </p:cTn>
                              </p:par>
                            </p:childTnLst>
                          </p:cTn>
                        </p:par>
                        <p:par>
                          <p:cTn id="74" fill="hold">
                            <p:stCondLst>
                              <p:cond delay="13000"/>
                            </p:stCondLst>
                            <p:childTnLst>
                              <p:par>
                                <p:cTn id="75" presetID="16" presetClass="entr" presetSubtype="37"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barn(outVertical)">
                                      <p:cBhvr>
                                        <p:cTn id="77" dur="500"/>
                                        <p:tgtEl>
                                          <p:spTgt spid="20"/>
                                        </p:tgtEl>
                                      </p:cBhvr>
                                    </p:animEffect>
                                  </p:childTnLst>
                                </p:cTn>
                              </p:par>
                            </p:childTnLst>
                          </p:cTn>
                        </p:par>
                        <p:par>
                          <p:cTn id="78" fill="hold">
                            <p:stCondLst>
                              <p:cond delay="13500"/>
                            </p:stCondLst>
                            <p:childTnLst>
                              <p:par>
                                <p:cTn id="79" presetID="5" presetClass="entr" presetSubtype="10"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checkerboard(across)">
                                      <p:cBhvr>
                                        <p:cTn id="81" dur="500"/>
                                        <p:tgtEl>
                                          <p:spTgt spid="22"/>
                                        </p:tgtEl>
                                      </p:cBhvr>
                                    </p:animEffect>
                                  </p:childTnLst>
                                </p:cTn>
                              </p:par>
                            </p:childTnLst>
                          </p:cTn>
                        </p:par>
                        <p:par>
                          <p:cTn id="82" fill="hold">
                            <p:stCondLst>
                              <p:cond delay="14000"/>
                            </p:stCondLst>
                            <p:childTnLst>
                              <p:par>
                                <p:cTn id="83" presetID="55" presetClass="entr" presetSubtype="0" fill="hold" grpId="0" nodeType="afterEffect">
                                  <p:stCondLst>
                                    <p:cond delay="1250"/>
                                  </p:stCondLst>
                                  <p:childTnLst>
                                    <p:set>
                                      <p:cBhvr>
                                        <p:cTn id="84" dur="1" fill="hold">
                                          <p:stCondLst>
                                            <p:cond delay="0"/>
                                          </p:stCondLst>
                                        </p:cTn>
                                        <p:tgtEl>
                                          <p:spTgt spid="26"/>
                                        </p:tgtEl>
                                        <p:attrNameLst>
                                          <p:attrName>style.visibility</p:attrName>
                                        </p:attrNameLst>
                                      </p:cBhvr>
                                      <p:to>
                                        <p:strVal val="visible"/>
                                      </p:to>
                                    </p:set>
                                    <p:anim calcmode="lin" valueType="num">
                                      <p:cBhvr>
                                        <p:cTn id="85" dur="2250" fill="hold"/>
                                        <p:tgtEl>
                                          <p:spTgt spid="26"/>
                                        </p:tgtEl>
                                        <p:attrNameLst>
                                          <p:attrName>ppt_w</p:attrName>
                                        </p:attrNameLst>
                                      </p:cBhvr>
                                      <p:tavLst>
                                        <p:tav tm="0">
                                          <p:val>
                                            <p:strVal val="#ppt_w*0.70"/>
                                          </p:val>
                                        </p:tav>
                                        <p:tav tm="100000">
                                          <p:val>
                                            <p:strVal val="#ppt_w"/>
                                          </p:val>
                                        </p:tav>
                                      </p:tavLst>
                                    </p:anim>
                                    <p:anim calcmode="lin" valueType="num">
                                      <p:cBhvr>
                                        <p:cTn id="86" dur="2250" fill="hold"/>
                                        <p:tgtEl>
                                          <p:spTgt spid="26"/>
                                        </p:tgtEl>
                                        <p:attrNameLst>
                                          <p:attrName>ppt_h</p:attrName>
                                        </p:attrNameLst>
                                      </p:cBhvr>
                                      <p:tavLst>
                                        <p:tav tm="0">
                                          <p:val>
                                            <p:strVal val="#ppt_h"/>
                                          </p:val>
                                        </p:tav>
                                        <p:tav tm="100000">
                                          <p:val>
                                            <p:strVal val="#ppt_h"/>
                                          </p:val>
                                        </p:tav>
                                      </p:tavLst>
                                    </p:anim>
                                    <p:animEffect transition="in" filter="fade">
                                      <p:cBhvr>
                                        <p:cTn id="87" dur="2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1</a:t>
            </a:r>
            <a:r>
              <a:rPr lang="en-US" dirty="0" smtClean="0"/>
              <a:t>,2,3</a:t>
            </a:r>
            <a:endParaRPr lang="ar-IQ" dirty="0"/>
          </a:p>
        </p:txBody>
      </p:sp>
      <p:pic>
        <p:nvPicPr>
          <p:cNvPr id="1026" name="Picture 2" descr="C:\Users\ABD ALRAHMAN\Desktop\د. سوزان\S. aureus\1.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مستطيل ذو زوايا قطرية مستديرة 4"/>
          <p:cNvSpPr/>
          <p:nvPr/>
        </p:nvSpPr>
        <p:spPr>
          <a:xfrm>
            <a:off x="2987824" y="5733256"/>
            <a:ext cx="4968552" cy="864096"/>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rgbClr val="66FF33"/>
                </a:solidFill>
                <a:effectLst>
                  <a:glow rad="228600">
                    <a:schemeClr val="accent1">
                      <a:satMod val="175000"/>
                      <a:alpha val="40000"/>
                    </a:schemeClr>
                  </a:glow>
                </a:effectLst>
                <a:latin typeface="Constantia"/>
              </a:rPr>
              <a:t>Staphylococcus</a:t>
            </a:r>
            <a:endParaRPr lang="en-US" sz="2400" dirty="0">
              <a:solidFill>
                <a:srgbClr val="66FF33"/>
              </a:solidFill>
              <a:effectLst>
                <a:glow rad="228600">
                  <a:schemeClr val="accent1">
                    <a:satMod val="175000"/>
                    <a:alpha val="40000"/>
                  </a:schemeClr>
                </a:glow>
              </a:effectLst>
            </a:endParaRPr>
          </a:p>
        </p:txBody>
      </p:sp>
    </p:spTree>
    <p:extLst>
      <p:ext uri="{BB962C8B-B14F-4D97-AF65-F5344CB8AC3E}">
        <p14:creationId xmlns:p14="http://schemas.microsoft.com/office/powerpoint/2010/main" val="401312020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nodeType="afterEffect">
                                  <p:stCondLst>
                                    <p:cond delay="0"/>
                                  </p:stCondLst>
                                  <p:iterate type="lt">
                                    <p:tmPct val="10000"/>
                                  </p:iterate>
                                  <p:childTnLst>
                                    <p:animScale>
                                      <p:cBhvr>
                                        <p:cTn id="6" dur="500" autoRev="1" fill="hold">
                                          <p:stCondLst>
                                            <p:cond delay="0"/>
                                          </p:stCondLst>
                                        </p:cTn>
                                        <p:tgtEl>
                                          <p:spTgt spid="5">
                                            <p:txEl>
                                              <p:pRg st="0" end="0"/>
                                            </p:txEl>
                                          </p:spTgt>
                                        </p:tgtEl>
                                      </p:cBhvr>
                                      <p:to x="80000" y="100000"/>
                                    </p:animScale>
                                    <p:anim by="(#ppt_w*0.10)" calcmode="lin" valueType="num">
                                      <p:cBhvr>
                                        <p:cTn id="7" dur="500" autoRev="1" fill="hold">
                                          <p:stCondLst>
                                            <p:cond delay="0"/>
                                          </p:stCondLst>
                                        </p:cTn>
                                        <p:tgtEl>
                                          <p:spTgt spid="5">
                                            <p:txEl>
                                              <p:pRg st="0" end="0"/>
                                            </p:txEl>
                                          </p:spTgt>
                                        </p:tgtEl>
                                        <p:attrNameLst>
                                          <p:attrName>ppt_x</p:attrName>
                                        </p:attrNameLst>
                                      </p:cBhvr>
                                    </p:anim>
                                    <p:anim by="(-#ppt_w*0.10)" calcmode="lin" valueType="num">
                                      <p:cBhvr>
                                        <p:cTn id="8" dur="500" autoRev="1" fill="hold">
                                          <p:stCondLst>
                                            <p:cond delay="0"/>
                                          </p:stCondLst>
                                        </p:cTn>
                                        <p:tgtEl>
                                          <p:spTgt spid="5">
                                            <p:txEl>
                                              <p:pRg st="0" end="0"/>
                                            </p:txEl>
                                          </p:spTgt>
                                        </p:tgtEl>
                                        <p:attrNameLst>
                                          <p:attrName>ppt_y</p:attrName>
                                        </p:attrNameLst>
                                      </p:cBhvr>
                                    </p:anim>
                                    <p:animRot by="-480000">
                                      <p:cBhvr>
                                        <p:cTn id="9" dur="500" autoRev="1" fill="hold">
                                          <p:stCondLst>
                                            <p:cond delay="0"/>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1"/>
          <p:cNvSpPr txBox="1">
            <a:spLocks/>
          </p:cNvSpPr>
          <p:nvPr/>
        </p:nvSpPr>
        <p:spPr>
          <a:xfrm>
            <a:off x="467544" y="548680"/>
            <a:ext cx="8640960" cy="993227"/>
          </a:xfrm>
          <a:prstGeom prst="rect">
            <a:avLst/>
          </a:prstGeom>
        </p:spPr>
        <p:txBody>
          <a:bodyPr vert="horz" lIns="0" rIns="0" bIns="0" anchor="b">
            <a:noAutofit/>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6000" b="1" dirty="0" smtClean="0">
                <a:solidFill>
                  <a:schemeClr val="bg1"/>
                </a:solidFill>
                <a:effectLst>
                  <a:glow rad="228600">
                    <a:schemeClr val="accent2">
                      <a:satMod val="175000"/>
                      <a:alpha val="40000"/>
                    </a:schemeClr>
                  </a:glow>
                </a:effectLst>
                <a:latin typeface="Minion Pro Cond" pitchFamily="18" charset="0"/>
                <a:ea typeface="Monotype Koufi" pitchFamily="2" charset="-78"/>
                <a:cs typeface="Monotype Koufi" pitchFamily="2" charset="-78"/>
              </a:rPr>
              <a:t>Pathogenic Bacteria</a:t>
            </a:r>
            <a:endParaRPr lang="ar-IQ" sz="5400" b="1" dirty="0">
              <a:solidFill>
                <a:schemeClr val="bg1"/>
              </a:solidFill>
              <a:effectLst>
                <a:glow rad="228600">
                  <a:schemeClr val="accent2">
                    <a:satMod val="175000"/>
                    <a:alpha val="40000"/>
                  </a:schemeClr>
                </a:glow>
              </a:effectLst>
              <a:latin typeface="Minion Pro Cond" pitchFamily="18" charset="0"/>
              <a:ea typeface="Monotype Koufi" pitchFamily="2" charset="-78"/>
              <a:cs typeface="Monotype Koufi" pitchFamily="2" charset="-78"/>
            </a:endParaRPr>
          </a:p>
        </p:txBody>
      </p:sp>
      <p:sp>
        <p:nvSpPr>
          <p:cNvPr id="16" name="عنصر نائب للمحتوى 2"/>
          <p:cNvSpPr txBox="1">
            <a:spLocks/>
          </p:cNvSpPr>
          <p:nvPr/>
        </p:nvSpPr>
        <p:spPr>
          <a:xfrm>
            <a:off x="2699792" y="1397891"/>
            <a:ext cx="6408712" cy="864096"/>
          </a:xfrm>
          <a:prstGeom prst="rect">
            <a:avLst/>
          </a:prstGeom>
        </p:spPr>
        <p:txBody>
          <a:bodyPr vert="horz">
            <a:noAutofit/>
          </a:bodyPr>
          <a:lst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endParaRPr lang="en-US" sz="4800" dirty="0">
              <a:solidFill>
                <a:srgbClr val="FF0000"/>
              </a:solidFill>
              <a:effectLst>
                <a:glow rad="228600">
                  <a:schemeClr val="accent3">
                    <a:satMod val="175000"/>
                    <a:alpha val="40000"/>
                  </a:schemeClr>
                </a:glow>
              </a:effectLst>
              <a:latin typeface="Elephant" pitchFamily="18" charset="0"/>
              <a:ea typeface="Monotype Koufi" pitchFamily="2" charset="-78"/>
              <a:cs typeface="Monotype Koufi" pitchFamily="2" charset="-78"/>
            </a:endParaRPr>
          </a:p>
        </p:txBody>
      </p:sp>
      <p:sp>
        <p:nvSpPr>
          <p:cNvPr id="20" name="عنصر نائب للمحتوى 2"/>
          <p:cNvSpPr txBox="1">
            <a:spLocks/>
          </p:cNvSpPr>
          <p:nvPr/>
        </p:nvSpPr>
        <p:spPr>
          <a:xfrm>
            <a:off x="611560" y="1829939"/>
            <a:ext cx="8075087" cy="1743077"/>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sz="4800" b="1" dirty="0" smtClean="0">
                <a:solidFill>
                  <a:srgbClr val="FFFF00"/>
                </a:solidFill>
                <a:effectLst>
                  <a:glow rad="228600">
                    <a:schemeClr val="accent2">
                      <a:satMod val="175000"/>
                      <a:alpha val="40000"/>
                    </a:schemeClr>
                  </a:glow>
                </a:effectLst>
                <a:latin typeface="Minion Pro Cond" pitchFamily="18" charset="0"/>
                <a:ea typeface="Monotype Koufi" pitchFamily="2" charset="-78"/>
                <a:cs typeface="Monotype Koufi" pitchFamily="2" charset="-78"/>
              </a:rPr>
              <a:t>By</a:t>
            </a:r>
          </a:p>
          <a:p>
            <a:pPr marL="0" indent="0" algn="ctr">
              <a:buNone/>
            </a:pPr>
            <a:r>
              <a:rPr lang="en-US" sz="4800" b="1" dirty="0" smtClean="0">
                <a:solidFill>
                  <a:srgbClr val="FFFF00"/>
                </a:solidFill>
                <a:effectLst>
                  <a:glow rad="228600">
                    <a:schemeClr val="accent2">
                      <a:satMod val="175000"/>
                      <a:alpha val="40000"/>
                    </a:schemeClr>
                  </a:glow>
                </a:effectLst>
                <a:latin typeface="Minion Pro Cond" pitchFamily="18" charset="0"/>
                <a:ea typeface="Monotype Koufi" pitchFamily="2" charset="-78"/>
                <a:cs typeface="Monotype Koufi" pitchFamily="2" charset="-78"/>
              </a:rPr>
              <a:t>Dr. Suzan </a:t>
            </a:r>
            <a:r>
              <a:rPr lang="en-US" sz="4800" b="1" dirty="0" err="1" smtClean="0">
                <a:solidFill>
                  <a:srgbClr val="FFFF00"/>
                </a:solidFill>
                <a:effectLst>
                  <a:glow rad="228600">
                    <a:schemeClr val="accent2">
                      <a:satMod val="175000"/>
                      <a:alpha val="40000"/>
                    </a:schemeClr>
                  </a:glow>
                </a:effectLst>
                <a:latin typeface="Minion Pro Cond" pitchFamily="18" charset="0"/>
                <a:ea typeface="Monotype Koufi" pitchFamily="2" charset="-78"/>
                <a:cs typeface="Monotype Koufi" pitchFamily="2" charset="-78"/>
              </a:rPr>
              <a:t>Saadi</a:t>
            </a:r>
            <a:r>
              <a:rPr lang="en-US" sz="4800" b="1" dirty="0" smtClean="0">
                <a:solidFill>
                  <a:srgbClr val="FFFF00"/>
                </a:solidFill>
                <a:effectLst>
                  <a:glow rad="228600">
                    <a:schemeClr val="accent2">
                      <a:satMod val="175000"/>
                      <a:alpha val="40000"/>
                    </a:schemeClr>
                  </a:glow>
                </a:effectLst>
                <a:latin typeface="Minion Pro Cond" pitchFamily="18" charset="0"/>
                <a:ea typeface="Monotype Koufi" pitchFamily="2" charset="-78"/>
                <a:cs typeface="Monotype Koufi" pitchFamily="2" charset="-78"/>
              </a:rPr>
              <a:t> </a:t>
            </a:r>
            <a:r>
              <a:rPr lang="en-US" sz="4800" b="1" dirty="0" err="1" smtClean="0">
                <a:solidFill>
                  <a:srgbClr val="FFFF00"/>
                </a:solidFill>
                <a:effectLst>
                  <a:glow rad="228600">
                    <a:schemeClr val="accent2">
                      <a:satMod val="175000"/>
                      <a:alpha val="40000"/>
                    </a:schemeClr>
                  </a:glow>
                </a:effectLst>
                <a:latin typeface="Minion Pro Cond" pitchFamily="18" charset="0"/>
                <a:ea typeface="Monotype Koufi" pitchFamily="2" charset="-78"/>
                <a:cs typeface="Monotype Koufi" pitchFamily="2" charset="-78"/>
              </a:rPr>
              <a:t>Husein</a:t>
            </a:r>
            <a:endParaRPr lang="en-US" sz="5400" b="1" dirty="0">
              <a:solidFill>
                <a:srgbClr val="FFFF00"/>
              </a:solidFill>
              <a:effectLst>
                <a:glow rad="228600">
                  <a:schemeClr val="accent2">
                    <a:satMod val="175000"/>
                    <a:alpha val="40000"/>
                  </a:schemeClr>
                </a:glow>
              </a:effectLst>
              <a:latin typeface="Minion Pro Cond" pitchFamily="18" charset="0"/>
              <a:ea typeface="Monotype Koufi" pitchFamily="2" charset="-78"/>
              <a:cs typeface="Monotype Koufi" pitchFamily="2" charset="-78"/>
            </a:endParaRPr>
          </a:p>
        </p:txBody>
      </p:sp>
      <p:sp>
        <p:nvSpPr>
          <p:cNvPr id="6" name="مستطيل مستدير الزوايا 5"/>
          <p:cNvSpPr/>
          <p:nvPr/>
        </p:nvSpPr>
        <p:spPr>
          <a:xfrm>
            <a:off x="2411760" y="3501008"/>
            <a:ext cx="4608512" cy="10081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effectLst>
                  <a:glow rad="228600">
                    <a:srgbClr val="4F81BD">
                      <a:satMod val="175000"/>
                      <a:alpha val="40000"/>
                    </a:srgbClr>
                  </a:glow>
                </a:effectLst>
                <a:latin typeface="Cooper Black" pitchFamily="18" charset="0"/>
                <a:ea typeface="Monotype Koufi" pitchFamily="2" charset="-78"/>
                <a:cs typeface="Monotype Koufi" pitchFamily="2" charset="-78"/>
              </a:rPr>
              <a:t>Assistant  prof.</a:t>
            </a:r>
            <a:endParaRPr lang="en-US" sz="4000" dirty="0">
              <a:solidFill>
                <a:prstClr val="white"/>
              </a:solidFill>
              <a:effectLst>
                <a:glow rad="228600">
                  <a:srgbClr val="4F81BD">
                    <a:satMod val="175000"/>
                    <a:alpha val="40000"/>
                  </a:srgbClr>
                </a:glow>
              </a:effectLst>
              <a:latin typeface="Cooper Black" pitchFamily="18" charset="0"/>
              <a:ea typeface="Monotype Koufi" pitchFamily="2" charset="-78"/>
              <a:cs typeface="Monotype Koufi" pitchFamily="2" charset="-78"/>
            </a:endParaRPr>
          </a:p>
        </p:txBody>
      </p:sp>
      <p:sp>
        <p:nvSpPr>
          <p:cNvPr id="7" name="عنصر نائب للمحتوى 2"/>
          <p:cNvSpPr txBox="1">
            <a:spLocks/>
          </p:cNvSpPr>
          <p:nvPr/>
        </p:nvSpPr>
        <p:spPr>
          <a:xfrm>
            <a:off x="1043609" y="4509120"/>
            <a:ext cx="7224410" cy="2160240"/>
          </a:xfrm>
          <a:prstGeom prst="rect">
            <a:avLst/>
          </a:prstGeom>
          <a:noFill/>
          <a:ln w="9525" cap="flat" cmpd="sng" algn="ctr">
            <a:noFill/>
            <a:prstDash val="solid"/>
          </a:ln>
          <a:effectLst>
            <a:outerShdw blurRad="40000" dist="20000" dir="5400000" rotWithShape="0">
              <a:srgbClr val="000000">
                <a:alpha val="38000"/>
              </a:srgbClr>
            </a:outerShdw>
          </a:effectLst>
        </p:spPr>
        <p:txBody>
          <a:bodyPr vert="horz">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Clr>
                <a:srgbClr val="9BBB59"/>
              </a:buClr>
              <a:buFont typeface="Wingdings 2"/>
              <a:buNone/>
              <a:defRPr/>
            </a:pPr>
            <a:r>
              <a:rPr lang="en-US" sz="2800" b="1" dirty="0" smtClean="0">
                <a:solidFill>
                  <a:srgbClr val="FFFF00"/>
                </a:solidFill>
                <a:effectLst>
                  <a:glow rad="228600">
                    <a:srgbClr val="C0504D">
                      <a:satMod val="175000"/>
                      <a:alpha val="40000"/>
                    </a:srgbClr>
                  </a:glow>
                </a:effectLst>
                <a:latin typeface="Minion Pro Cond" pitchFamily="18" charset="0"/>
                <a:ea typeface="Monotype Koufi" pitchFamily="2" charset="-78"/>
                <a:cs typeface="Monotype Koufi" pitchFamily="2" charset="-78"/>
              </a:rPr>
              <a:t>Al </a:t>
            </a:r>
            <a:r>
              <a:rPr lang="en-US" sz="2800" b="1" dirty="0" err="1" smtClean="0">
                <a:solidFill>
                  <a:srgbClr val="FFFF00"/>
                </a:solidFill>
                <a:effectLst>
                  <a:glow rad="228600">
                    <a:srgbClr val="C0504D">
                      <a:satMod val="175000"/>
                      <a:alpha val="40000"/>
                    </a:srgbClr>
                  </a:glow>
                </a:effectLst>
                <a:latin typeface="Minion Pro Cond" pitchFamily="18" charset="0"/>
                <a:ea typeface="Monotype Koufi" pitchFamily="2" charset="-78"/>
                <a:cs typeface="Monotype Koufi" pitchFamily="2" charset="-78"/>
              </a:rPr>
              <a:t>Mustansiryah</a:t>
            </a:r>
            <a:r>
              <a:rPr lang="en-US" sz="2800" b="1" dirty="0" smtClean="0">
                <a:solidFill>
                  <a:srgbClr val="FFFF00"/>
                </a:solidFill>
                <a:effectLst>
                  <a:glow rad="228600">
                    <a:srgbClr val="C0504D">
                      <a:satMod val="175000"/>
                      <a:alpha val="40000"/>
                    </a:srgbClr>
                  </a:glow>
                </a:effectLst>
                <a:latin typeface="Minion Pro Cond" pitchFamily="18" charset="0"/>
                <a:ea typeface="Monotype Koufi" pitchFamily="2" charset="-78"/>
                <a:cs typeface="Monotype Koufi" pitchFamily="2" charset="-78"/>
              </a:rPr>
              <a:t> University</a:t>
            </a:r>
          </a:p>
          <a:p>
            <a:pPr marL="0" indent="0" algn="ctr">
              <a:buClr>
                <a:srgbClr val="9BBB59"/>
              </a:buClr>
              <a:buFont typeface="Wingdings 2"/>
              <a:buNone/>
              <a:defRPr/>
            </a:pPr>
            <a:r>
              <a:rPr lang="en-US" sz="2800" b="1" dirty="0" smtClean="0">
                <a:solidFill>
                  <a:srgbClr val="FFFF00"/>
                </a:solidFill>
                <a:effectLst>
                  <a:glow rad="228600">
                    <a:srgbClr val="C0504D">
                      <a:satMod val="175000"/>
                      <a:alpha val="40000"/>
                    </a:srgbClr>
                  </a:glow>
                </a:effectLst>
                <a:latin typeface="Minion Pro Cond" pitchFamily="18" charset="0"/>
                <a:ea typeface="Monotype Koufi" pitchFamily="2" charset="-78"/>
                <a:cs typeface="Monotype Koufi" pitchFamily="2" charset="-78"/>
              </a:rPr>
              <a:t>College of Science</a:t>
            </a:r>
          </a:p>
          <a:p>
            <a:pPr marL="0" indent="0" algn="ctr">
              <a:buClr>
                <a:srgbClr val="9BBB59"/>
              </a:buClr>
              <a:buFont typeface="Wingdings 2"/>
              <a:buNone/>
              <a:defRPr/>
            </a:pPr>
            <a:r>
              <a:rPr lang="en-US" sz="2800" b="1" dirty="0" smtClean="0">
                <a:solidFill>
                  <a:srgbClr val="FFFF00"/>
                </a:solidFill>
                <a:effectLst>
                  <a:glow rad="228600">
                    <a:srgbClr val="C0504D">
                      <a:satMod val="175000"/>
                      <a:alpha val="40000"/>
                    </a:srgbClr>
                  </a:glow>
                </a:effectLst>
                <a:latin typeface="Minion Pro Cond" pitchFamily="18" charset="0"/>
                <a:ea typeface="Monotype Koufi" pitchFamily="2" charset="-78"/>
                <a:cs typeface="Monotype Koufi" pitchFamily="2" charset="-78"/>
              </a:rPr>
              <a:t>Dept. of Biology  </a:t>
            </a:r>
            <a:r>
              <a:rPr lang="en-US" sz="2800" b="1" dirty="0" smtClean="0">
                <a:solidFill>
                  <a:srgbClr val="FF0000"/>
                </a:solidFill>
                <a:latin typeface="Minion Pro Cond" pitchFamily="18" charset="0"/>
                <a:ea typeface="Monotype Koufi" pitchFamily="2" charset="-78"/>
                <a:cs typeface="Monotype Koufi" pitchFamily="2" charset="-78"/>
              </a:rPr>
              <a:t>2017</a:t>
            </a:r>
            <a:r>
              <a:rPr lang="en-US" sz="2800" b="1" dirty="0" smtClean="0">
                <a:solidFill>
                  <a:srgbClr val="FFFF00"/>
                </a:solidFill>
                <a:latin typeface="Minion Pro Cond" pitchFamily="18" charset="0"/>
                <a:ea typeface="Monotype Koufi" pitchFamily="2" charset="-78"/>
                <a:cs typeface="Monotype Koufi" pitchFamily="2" charset="-78"/>
              </a:rPr>
              <a:t> </a:t>
            </a:r>
            <a:endParaRPr lang="en-US" sz="3200" b="1" dirty="0">
              <a:solidFill>
                <a:srgbClr val="FFFF00"/>
              </a:solidFill>
              <a:latin typeface="Minion Pro Cond" pitchFamily="18" charset="0"/>
              <a:ea typeface="Monotype Koufi" pitchFamily="2" charset="-78"/>
              <a:cs typeface="Monotype Koufi" pitchFamily="2" charset="-78"/>
            </a:endParaRPr>
          </a:p>
        </p:txBody>
      </p:sp>
    </p:spTree>
    <p:extLst>
      <p:ext uri="{BB962C8B-B14F-4D97-AF65-F5344CB8AC3E}">
        <p14:creationId xmlns:p14="http://schemas.microsoft.com/office/powerpoint/2010/main" val="1218394163"/>
      </p:ext>
    </p:extLst>
  </p:cSld>
  <p:clrMapOvr>
    <a:masterClrMapping/>
  </p:clrMapOvr>
  <mc:AlternateContent xmlns:mc="http://schemas.openxmlformats.org/markup-compatibility/2006" xmlns:p14="http://schemas.microsoft.com/office/powerpoint/2010/main">
    <mc:Choice Requires="p14">
      <p:transition spd="slow" p14:dur="2250">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4">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4">
                                            <p:txEl>
                                              <p:pRg st="0" end="0"/>
                                            </p:txEl>
                                          </p:spTgt>
                                        </p:tgtEl>
                                      </p:cBhvr>
                                    </p:animEffect>
                                  </p:childTnLst>
                                </p:cTn>
                              </p:par>
                            </p:childTnLst>
                          </p:cTn>
                        </p:par>
                        <p:par>
                          <p:cTn id="12" fill="hold">
                            <p:stCondLst>
                              <p:cond delay="27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childTnLst>
                          </p:cTn>
                        </p:par>
                        <p:par>
                          <p:cTn id="16" fill="hold">
                            <p:stCondLst>
                              <p:cond delay="3700"/>
                            </p:stCondLst>
                            <p:childTnLst>
                              <p:par>
                                <p:cTn id="17" presetID="22" presetClass="entr" presetSubtype="4" fill="hold"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down)">
                                      <p:cBhvr>
                                        <p:cTn id="19" dur="1000"/>
                                        <p:tgtEl>
                                          <p:spTgt spid="6">
                                            <p:txEl>
                                              <p:pRg st="0" end="0"/>
                                            </p:txEl>
                                          </p:spTgt>
                                        </p:tgtEl>
                                      </p:cBhvr>
                                    </p:animEffect>
                                  </p:childTnLst>
                                </p:cTn>
                              </p:par>
                            </p:childTnLst>
                          </p:cTn>
                        </p:par>
                        <p:par>
                          <p:cTn id="20" fill="hold">
                            <p:stCondLst>
                              <p:cond delay="4700"/>
                            </p:stCondLst>
                            <p:childTnLst>
                              <p:par>
                                <p:cTn id="21" presetID="9"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2051" name="Picture 3" descr="C:\Users\ABD ALRAHMAN\Desktop\د. سوزان\S. aureus\3.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مستطيل ذو زوايا قطرية مستديرة 6"/>
          <p:cNvSpPr/>
          <p:nvPr/>
        </p:nvSpPr>
        <p:spPr>
          <a:xfrm>
            <a:off x="2267744" y="5877272"/>
            <a:ext cx="4968552" cy="648072"/>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rgbClr val="FFFF00"/>
                </a:solidFill>
                <a:effectLst>
                  <a:glow rad="228600">
                    <a:schemeClr val="accent1">
                      <a:satMod val="175000"/>
                      <a:alpha val="40000"/>
                    </a:schemeClr>
                  </a:glow>
                </a:effectLst>
                <a:latin typeface="Constantia"/>
              </a:rPr>
              <a:t>Staphylococcus</a:t>
            </a:r>
            <a:endParaRPr lang="en-US" sz="2400" dirty="0">
              <a:solidFill>
                <a:srgbClr val="FFFF00"/>
              </a:solidFill>
              <a:effectLst>
                <a:glow rad="228600">
                  <a:schemeClr val="accent1">
                    <a:satMod val="175000"/>
                    <a:alpha val="40000"/>
                  </a:schemeClr>
                </a:glow>
              </a:effectLst>
            </a:endParaRPr>
          </a:p>
        </p:txBody>
      </p:sp>
    </p:spTree>
    <p:extLst>
      <p:ext uri="{BB962C8B-B14F-4D97-AF65-F5344CB8AC3E}">
        <p14:creationId xmlns:p14="http://schemas.microsoft.com/office/powerpoint/2010/main" val="1020681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13314" name="Picture 2" descr="C:\Users\ABD ALRAHMAN\Desktop\د. سوزان\S. aureus\I11-30-bacteria.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08912"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074387"/>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2910" y="476672"/>
            <a:ext cx="7772400" cy="630134"/>
          </a:xfrm>
        </p:spPr>
        <p:style>
          <a:lnRef idx="0">
            <a:schemeClr val="accent2"/>
          </a:lnRef>
          <a:fillRef idx="3">
            <a:schemeClr val="accent2"/>
          </a:fillRef>
          <a:effectRef idx="3">
            <a:schemeClr val="accent2"/>
          </a:effectRef>
          <a:fontRef idx="minor">
            <a:schemeClr val="lt1"/>
          </a:fontRef>
        </p:style>
        <p:txBody>
          <a:bodyPr>
            <a:normAutofit fontScale="90000"/>
          </a:bodyPr>
          <a:lstStyle/>
          <a:p>
            <a:pPr algn="ctr"/>
            <a:r>
              <a:rPr lang="en-US" sz="4000" b="1" dirty="0"/>
              <a:t>Staphylococcus</a:t>
            </a:r>
            <a:endParaRPr lang="en-US" sz="3600" dirty="0"/>
          </a:p>
        </p:txBody>
      </p:sp>
      <p:sp>
        <p:nvSpPr>
          <p:cNvPr id="3" name="عنصر نائب للمحتوى 2"/>
          <p:cNvSpPr>
            <a:spLocks noGrp="1"/>
          </p:cNvSpPr>
          <p:nvPr>
            <p:ph idx="1"/>
          </p:nvPr>
        </p:nvSpPr>
        <p:spPr>
          <a:xfrm>
            <a:off x="516782" y="1340768"/>
            <a:ext cx="8115328" cy="5097002"/>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0" indent="0" algn="justLow">
              <a:lnSpc>
                <a:spcPct val="150000"/>
              </a:lnSpc>
              <a:buNone/>
            </a:pPr>
            <a:r>
              <a:rPr lang="en-US" sz="2000" b="1" dirty="0">
                <a:solidFill>
                  <a:srgbClr val="002060"/>
                </a:solidFill>
              </a:rPr>
              <a:t>Spheres or ovoid bacteria,0.8-1 um in </a:t>
            </a:r>
            <a:r>
              <a:rPr lang="en-US" sz="2000" b="1" dirty="0" err="1">
                <a:solidFill>
                  <a:srgbClr val="002060"/>
                </a:solidFill>
              </a:rPr>
              <a:t>diameter,non</a:t>
            </a:r>
            <a:r>
              <a:rPr lang="en-US" sz="2000" b="1" dirty="0">
                <a:solidFill>
                  <a:srgbClr val="002060"/>
                </a:solidFill>
              </a:rPr>
              <a:t> motile gram positive  , arranged  in grape - like clusters , in pairs or  small groups , grow on ordinary culture media  and </a:t>
            </a:r>
            <a:r>
              <a:rPr lang="en-US" sz="2000" b="1" baseline="30000" dirty="0">
                <a:solidFill>
                  <a:srgbClr val="002060"/>
                </a:solidFill>
              </a:rPr>
              <a:t> </a:t>
            </a:r>
            <a:r>
              <a:rPr lang="en-US" sz="2000" b="1" dirty="0">
                <a:solidFill>
                  <a:srgbClr val="002060"/>
                </a:solidFill>
              </a:rPr>
              <a:t>may produce pigment ,catalase positive, but some are negative</a:t>
            </a:r>
            <a:r>
              <a:rPr lang="en-US" sz="2000" b="1" dirty="0" smtClean="0">
                <a:solidFill>
                  <a:srgbClr val="002060"/>
                </a:solidFill>
              </a:rPr>
              <a:t>,</a:t>
            </a:r>
            <a:endParaRPr lang="ar-SA" sz="2000" b="1" dirty="0" smtClean="0">
              <a:solidFill>
                <a:srgbClr val="002060"/>
              </a:solidFill>
            </a:endParaRPr>
          </a:p>
          <a:p>
            <a:pPr marL="0" indent="0" algn="justLow">
              <a:lnSpc>
                <a:spcPct val="150000"/>
              </a:lnSpc>
              <a:buNone/>
            </a:pPr>
            <a:r>
              <a:rPr lang="en-US" sz="2000" b="1" dirty="0">
                <a:solidFill>
                  <a:srgbClr val="FF0000"/>
                </a:solidFill>
                <a:latin typeface="Rockwell Extra Bold" pitchFamily="18" charset="0"/>
              </a:rPr>
              <a:t>Habitat:</a:t>
            </a:r>
          </a:p>
          <a:p>
            <a:pPr marL="0" indent="0" algn="justLow">
              <a:lnSpc>
                <a:spcPct val="150000"/>
              </a:lnSpc>
              <a:buNone/>
            </a:pPr>
            <a:r>
              <a:rPr lang="en-US" sz="2000" b="1" dirty="0">
                <a:solidFill>
                  <a:srgbClr val="002060"/>
                </a:solidFill>
              </a:rPr>
              <a:t>The natural habitat of staphylococcus is the annual bodies, the staphylococci are seen normally on skin, in the nose, in the intestinal contents and in the saliva. Besides their presence in the suppuration, the organisms are present in. air, milk and water, about 30-60% of healthy persons are .nasal carriers of pathogenic  staphylococci ,  and this percentage  is more  in  hospital  staff </a:t>
            </a:r>
            <a:r>
              <a:rPr lang="en-US" sz="2000" b="1" dirty="0" smtClean="0">
                <a:solidFill>
                  <a:srgbClr val="002060"/>
                </a:solidFill>
              </a:rPr>
              <a:t>.</a:t>
            </a:r>
            <a:endParaRPr lang="en-US" sz="2000" b="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2000"/>
                                        <p:tgtEl>
                                          <p:spTgt spid="2"/>
                                        </p:tgtEl>
                                      </p:cBhvr>
                                    </p:animEffect>
                                  </p:childTnLst>
                                </p:cTn>
                              </p:par>
                            </p:childTnLst>
                          </p:cTn>
                        </p:par>
                        <p:par>
                          <p:cTn id="8" fill="hold">
                            <p:stCondLst>
                              <p:cond delay="2000"/>
                            </p:stCondLst>
                            <p:childTnLst>
                              <p:par>
                                <p:cTn id="9" presetID="18" presetClass="entr" presetSubtype="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strips(downRight)">
                                      <p:cBhvr>
                                        <p:cTn id="11" dur="2000"/>
                                        <p:tgtEl>
                                          <p:spTgt spid="3">
                                            <p:bg/>
                                          </p:spTgt>
                                        </p:tgtEl>
                                      </p:cBhvr>
                                    </p:animEffect>
                                  </p:childTnLst>
                                </p:cTn>
                              </p:par>
                            </p:childTnLst>
                          </p:cTn>
                        </p:par>
                        <p:par>
                          <p:cTn id="12" fill="hold">
                            <p:stCondLst>
                              <p:cond delay="4000"/>
                            </p:stCondLst>
                            <p:childTnLst>
                              <p:par>
                                <p:cTn id="13" presetID="18" presetClass="entr" presetSubtype="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trips(downRight)">
                                      <p:cBhvr>
                                        <p:cTn id="15" dur="2000"/>
                                        <p:tgtEl>
                                          <p:spTgt spid="3">
                                            <p:txEl>
                                              <p:pRg st="0" end="0"/>
                                            </p:txEl>
                                          </p:spTgt>
                                        </p:tgtEl>
                                      </p:cBhvr>
                                    </p:animEffect>
                                  </p:childTnLst>
                                </p:cTn>
                              </p:par>
                            </p:childTnLst>
                          </p:cTn>
                        </p:par>
                        <p:par>
                          <p:cTn id="16" fill="hold">
                            <p:stCondLst>
                              <p:cond delay="6000"/>
                            </p:stCondLst>
                            <p:childTnLst>
                              <p:par>
                                <p:cTn id="17" presetID="18" presetClass="entr" presetSubtype="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strips(downRight)">
                                      <p:cBhvr>
                                        <p:cTn id="19" dur="2000"/>
                                        <p:tgtEl>
                                          <p:spTgt spid="3">
                                            <p:txEl>
                                              <p:pRg st="1" end="1"/>
                                            </p:txEl>
                                          </p:spTgt>
                                        </p:tgtEl>
                                      </p:cBhvr>
                                    </p:animEffect>
                                  </p:childTnLst>
                                </p:cTn>
                              </p:par>
                            </p:childTnLst>
                          </p:cTn>
                        </p:par>
                        <p:par>
                          <p:cTn id="20" fill="hold">
                            <p:stCondLst>
                              <p:cond delay="8000"/>
                            </p:stCondLst>
                            <p:childTnLst>
                              <p:par>
                                <p:cTn id="21" presetID="18" presetClass="entr" presetSubtype="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strips(downRight)">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404664"/>
            <a:ext cx="8496944" cy="5760640"/>
          </a:xfrm>
          <a:ln w="28575">
            <a:solidFill>
              <a:srgbClr val="66FF33"/>
            </a:solidFill>
          </a:ln>
        </p:spPr>
        <p:style>
          <a:lnRef idx="1">
            <a:schemeClr val="accent3"/>
          </a:lnRef>
          <a:fillRef idx="2">
            <a:schemeClr val="accent3"/>
          </a:fillRef>
          <a:effectRef idx="1">
            <a:schemeClr val="accent3"/>
          </a:effectRef>
          <a:fontRef idx="minor">
            <a:schemeClr val="dk1"/>
          </a:fontRef>
        </p:style>
        <p:txBody>
          <a:bodyPr>
            <a:noAutofit/>
          </a:bodyPr>
          <a:lstStyle/>
          <a:p>
            <a:pPr algn="justLow">
              <a:lnSpc>
                <a:spcPct val="150000"/>
              </a:lnSpc>
            </a:pPr>
            <a:r>
              <a:rPr lang="en-US" sz="2000" dirty="0">
                <a:effectLst/>
                <a:latin typeface="Times New Roman" pitchFamily="18" charset="0"/>
                <a:cs typeface="Times New Roman" pitchFamily="18" charset="0"/>
              </a:rPr>
              <a:t>Staphylococcus divided in irregular fashion , in planes at right angles to each other, resulting  in the  formation  of clumps. Staphylococcus  are  strongly  gram  positive, but in old  cultures, individual cells may lose the a ability to retain the gram stain and thus appear gram-negative, some strains- </a:t>
            </a:r>
            <a:r>
              <a:rPr lang="ar-SA" sz="2000" dirty="0" smtClean="0">
                <a:effectLst/>
                <a:latin typeface="Times New Roman" pitchFamily="18" charset="0"/>
                <a:cs typeface="Times New Roman" pitchFamily="18" charset="0"/>
              </a:rPr>
              <a:t> </a:t>
            </a:r>
            <a:r>
              <a:rPr lang="en-US" sz="2000" dirty="0" smtClean="0">
                <a:effectLst/>
                <a:latin typeface="Times New Roman" pitchFamily="18" charset="0"/>
                <a:cs typeface="Times New Roman" pitchFamily="18" charset="0"/>
              </a:rPr>
              <a:t>of </a:t>
            </a:r>
            <a:r>
              <a:rPr lang="en-US" sz="2000" u="sng" dirty="0">
                <a:effectLst/>
                <a:latin typeface="Times New Roman" pitchFamily="18" charset="0"/>
                <a:cs typeface="Times New Roman" pitchFamily="18" charset="0"/>
              </a:rPr>
              <a:t>Staphylococcus</a:t>
            </a:r>
            <a:r>
              <a:rPr lang="en-US" sz="2000" dirty="0">
                <a:effectLst/>
                <a:latin typeface="Times New Roman" pitchFamily="18" charset="0"/>
                <a:cs typeface="Times New Roman" pitchFamily="18" charset="0"/>
              </a:rPr>
              <a:t> </a:t>
            </a:r>
            <a:r>
              <a:rPr lang="en-US" sz="2000" u="sng" dirty="0" err="1">
                <a:effectLst/>
                <a:latin typeface="Times New Roman" pitchFamily="18" charset="0"/>
                <a:cs typeface="Times New Roman" pitchFamily="18" charset="0"/>
              </a:rPr>
              <a:t>aureus</a:t>
            </a:r>
            <a:r>
              <a:rPr lang="en-US" sz="2000" dirty="0">
                <a:effectLst/>
                <a:latin typeface="Times New Roman" pitchFamily="18" charset="0"/>
                <a:cs typeface="Times New Roman" pitchFamily="18" charset="0"/>
              </a:rPr>
              <a:t> are encapsulated during the early </a:t>
            </a:r>
            <a:r>
              <a:rPr lang="en-US" sz="2000" dirty="0" smtClean="0">
                <a:effectLst/>
                <a:latin typeface="Times New Roman" pitchFamily="18" charset="0"/>
                <a:cs typeface="Times New Roman" pitchFamily="18" charset="0"/>
              </a:rPr>
              <a:t> </a:t>
            </a:r>
            <a:r>
              <a:rPr lang="en-US" sz="2000" dirty="0">
                <a:effectLst/>
                <a:latin typeface="Times New Roman" pitchFamily="18" charset="0"/>
                <a:cs typeface="Times New Roman" pitchFamily="18" charset="0"/>
              </a:rPr>
              <a:t>phase of </a:t>
            </a:r>
            <a:r>
              <a:rPr lang="ar-SA" sz="2000" dirty="0" smtClean="0">
                <a:effectLst/>
                <a:latin typeface="Times New Roman" pitchFamily="18" charset="0"/>
                <a:cs typeface="Times New Roman" pitchFamily="18" charset="0"/>
              </a:rPr>
              <a:t>  </a:t>
            </a:r>
            <a:r>
              <a:rPr lang="en-US" sz="2000" dirty="0" smtClean="0">
                <a:effectLst/>
                <a:latin typeface="Times New Roman" pitchFamily="18" charset="0"/>
                <a:cs typeface="Times New Roman" pitchFamily="18" charset="0"/>
              </a:rPr>
              <a:t>their</a:t>
            </a:r>
            <a:r>
              <a:rPr lang="ar-SA" sz="2000" dirty="0">
                <a:effectLst/>
                <a:latin typeface="Times New Roman" pitchFamily="18" charset="0"/>
                <a:cs typeface="Times New Roman" pitchFamily="18" charset="0"/>
              </a:rPr>
              <a:t> </a:t>
            </a:r>
            <a:r>
              <a:rPr lang="en-US" sz="2000" dirty="0" smtClean="0">
                <a:effectLst/>
                <a:latin typeface="Times New Roman" pitchFamily="18" charset="0"/>
                <a:cs typeface="Times New Roman" pitchFamily="18" charset="0"/>
              </a:rPr>
              <a:t>growth,</a:t>
            </a:r>
            <a:r>
              <a:rPr lang="ar-SA" sz="2000" dirty="0" smtClean="0">
                <a:effectLst/>
                <a:latin typeface="Times New Roman" pitchFamily="18" charset="0"/>
                <a:cs typeface="Times New Roman" pitchFamily="18" charset="0"/>
              </a:rPr>
              <a:t> </a:t>
            </a:r>
            <a:r>
              <a:rPr lang="en-US" sz="2000" dirty="0" smtClean="0">
                <a:effectLst/>
                <a:latin typeface="Times New Roman" pitchFamily="18" charset="0"/>
                <a:cs typeface="Times New Roman" pitchFamily="18" charset="0"/>
              </a:rPr>
              <a:t>but</a:t>
            </a:r>
            <a:r>
              <a:rPr lang="ar-SA" sz="2000" dirty="0" smtClean="0">
                <a:effectLst/>
                <a:latin typeface="Times New Roman" pitchFamily="18" charset="0"/>
                <a:cs typeface="Times New Roman" pitchFamily="18" charset="0"/>
              </a:rPr>
              <a:t> </a:t>
            </a:r>
            <a:r>
              <a:rPr lang="en-US" sz="2000" dirty="0">
                <a:effectLst/>
                <a:latin typeface="Times New Roman" pitchFamily="18" charset="0"/>
                <a:cs typeface="Times New Roman" pitchFamily="18" charset="0"/>
              </a:rPr>
              <a:t>most</a:t>
            </a:r>
            <a:r>
              <a:rPr lang="ar-SA" sz="2000" dirty="0">
                <a:effectLst/>
                <a:latin typeface="Times New Roman" pitchFamily="18" charset="0"/>
                <a:cs typeface="Times New Roman" pitchFamily="18" charset="0"/>
              </a:rPr>
              <a:t> </a:t>
            </a:r>
            <a:r>
              <a:rPr lang="en-US" sz="2000" dirty="0">
                <a:effectLst/>
                <a:latin typeface="Times New Roman" pitchFamily="18" charset="0"/>
                <a:cs typeface="Times New Roman" pitchFamily="18" charset="0"/>
              </a:rPr>
              <a:t>show</a:t>
            </a:r>
            <a:r>
              <a:rPr lang="ar-SA" sz="2000" dirty="0">
                <a:effectLst/>
                <a:latin typeface="Times New Roman" pitchFamily="18" charset="0"/>
                <a:cs typeface="Times New Roman" pitchFamily="18" charset="0"/>
              </a:rPr>
              <a:t> </a:t>
            </a:r>
            <a:r>
              <a:rPr lang="en-US" sz="2000" dirty="0">
                <a:effectLst/>
                <a:latin typeface="Times New Roman" pitchFamily="18" charset="0"/>
                <a:cs typeface="Times New Roman" pitchFamily="18" charset="0"/>
              </a:rPr>
              <a:t>no</a:t>
            </a:r>
            <a:r>
              <a:rPr lang="ar-SA" sz="2000" dirty="0">
                <a:effectLst/>
                <a:latin typeface="Times New Roman" pitchFamily="18" charset="0"/>
                <a:cs typeface="Times New Roman" pitchFamily="18" charset="0"/>
              </a:rPr>
              <a:t> </a:t>
            </a:r>
            <a:r>
              <a:rPr lang="en-US" sz="2000" dirty="0">
                <a:effectLst/>
                <a:latin typeface="Times New Roman" pitchFamily="18" charset="0"/>
                <a:cs typeface="Times New Roman" pitchFamily="18" charset="0"/>
              </a:rPr>
              <a:t>capsule.</a:t>
            </a:r>
            <a:r>
              <a:rPr lang="en-US" sz="2000" dirty="0" smtClean="0">
                <a:effectLst/>
                <a:latin typeface="Times New Roman" pitchFamily="18" charset="0"/>
                <a:cs typeface="Times New Roman" pitchFamily="18" charset="0"/>
              </a:rPr>
              <a:t> </a:t>
            </a:r>
            <a:r>
              <a:rPr lang="ar-SA" sz="2000" dirty="0" smtClean="0">
                <a:effectLst/>
                <a:latin typeface="Times New Roman" pitchFamily="18" charset="0"/>
                <a:cs typeface="Times New Roman" pitchFamily="18" charset="0"/>
              </a:rPr>
              <a:t>    </a:t>
            </a:r>
            <a:r>
              <a:rPr lang="ar-SA" sz="2000" dirty="0">
                <a:effectLst/>
                <a:latin typeface="Times New Roman" pitchFamily="18" charset="0"/>
                <a:cs typeface="Times New Roman" pitchFamily="18" charset="0"/>
              </a:rPr>
              <a:t/>
            </a:r>
            <a:br>
              <a:rPr lang="ar-SA" sz="2000" dirty="0">
                <a:effectLst/>
                <a:latin typeface="Times New Roman" pitchFamily="18" charset="0"/>
                <a:cs typeface="Times New Roman" pitchFamily="18" charset="0"/>
              </a:rPr>
            </a:br>
            <a:r>
              <a:rPr lang="ar-SA" sz="2000" dirty="0" smtClean="0">
                <a:effectLst/>
                <a:latin typeface="Times New Roman" pitchFamily="18" charset="0"/>
                <a:cs typeface="Times New Roman" pitchFamily="18" charset="0"/>
              </a:rPr>
              <a:t/>
            </a:r>
            <a:br>
              <a:rPr lang="ar-SA" sz="2000" dirty="0" smtClean="0">
                <a:effectLst/>
                <a:latin typeface="Times New Roman" pitchFamily="18" charset="0"/>
                <a:cs typeface="Times New Roman" pitchFamily="18" charset="0"/>
              </a:rPr>
            </a:br>
            <a:r>
              <a:rPr lang="en-US" sz="2000" dirty="0">
                <a:effectLst/>
                <a:latin typeface="Times New Roman" pitchFamily="18" charset="0"/>
                <a:cs typeface="Times New Roman" pitchFamily="18" charset="0"/>
              </a:rPr>
              <a:t/>
            </a:r>
            <a:br>
              <a:rPr lang="en-US" sz="2000" dirty="0">
                <a:effectLst/>
                <a:latin typeface="Times New Roman" pitchFamily="18" charset="0"/>
                <a:cs typeface="Times New Roman" pitchFamily="18" charset="0"/>
              </a:rPr>
            </a:br>
            <a:r>
              <a:rPr lang="en-US" sz="2000" dirty="0">
                <a:effectLst/>
                <a:latin typeface="Times New Roman" pitchFamily="18" charset="0"/>
                <a:cs typeface="Times New Roman" pitchFamily="18" charset="0"/>
              </a:rPr>
              <a:t>The </a:t>
            </a:r>
            <a:r>
              <a:rPr lang="en-US" sz="2000" u="sng" dirty="0">
                <a:effectLst/>
                <a:latin typeface="Times New Roman" pitchFamily="18" charset="0"/>
                <a:cs typeface="Times New Roman" pitchFamily="18" charset="0"/>
              </a:rPr>
              <a:t>Staphylococcus</a:t>
            </a:r>
            <a:r>
              <a:rPr lang="en-US" sz="2000" dirty="0">
                <a:effectLst/>
                <a:latin typeface="Times New Roman" pitchFamily="18" charset="0"/>
                <a:cs typeface="Times New Roman" pitchFamily="18" charset="0"/>
              </a:rPr>
              <a:t> </a:t>
            </a:r>
            <a:r>
              <a:rPr lang="en-US" sz="2000" u="sng" dirty="0" err="1">
                <a:effectLst/>
                <a:latin typeface="Times New Roman" pitchFamily="18" charset="0"/>
                <a:cs typeface="Times New Roman" pitchFamily="18" charset="0"/>
              </a:rPr>
              <a:t>aureus</a:t>
            </a:r>
            <a:r>
              <a:rPr lang="en-US" sz="2000" dirty="0">
                <a:effectLst/>
                <a:latin typeface="Times New Roman" pitchFamily="18" charset="0"/>
                <a:cs typeface="Times New Roman" pitchFamily="18" charset="0"/>
              </a:rPr>
              <a:t> grows readily on a variety of conventional nutrient media. Optimum growth temperature is 36 to 38C and with PH 4.8- 9.4 though best growth is at neutrality, they are aerobes and facultative anaerobes, common media used for the growth of these organisms are</a:t>
            </a:r>
            <a:r>
              <a:rPr lang="en-US" sz="2000" dirty="0" smtClean="0">
                <a:effectLst/>
                <a:latin typeface="Times New Roman" pitchFamily="18" charset="0"/>
                <a:cs typeface="Times New Roman" pitchFamily="18" charset="0"/>
              </a:rPr>
              <a:t>:</a:t>
            </a:r>
            <a:endParaRPr lang="en-US" sz="2000" dirty="0">
              <a:solidFill>
                <a:srgbClr val="00206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2771800" y="3501008"/>
            <a:ext cx="3384376" cy="504056"/>
          </a:xfrm>
        </p:spPr>
        <p:style>
          <a:lnRef idx="0">
            <a:schemeClr val="accent1"/>
          </a:lnRef>
          <a:fillRef idx="3">
            <a:schemeClr val="accent1"/>
          </a:fillRef>
          <a:effectRef idx="3">
            <a:schemeClr val="accent1"/>
          </a:effectRef>
          <a:fontRef idx="minor">
            <a:schemeClr val="lt1"/>
          </a:fontRef>
        </p:style>
        <p:txBody>
          <a:bodyPr>
            <a:noAutofit/>
          </a:bodyPr>
          <a:lstStyle/>
          <a:p>
            <a:pPr>
              <a:buNone/>
            </a:pPr>
            <a:r>
              <a:rPr lang="en-US" sz="2800" b="1" dirty="0">
                <a:latin typeface="Times New Roman" pitchFamily="18" charset="0"/>
                <a:cs typeface="Times New Roman" pitchFamily="18" charset="0"/>
              </a:rPr>
              <a:t>Cultural </a:t>
            </a:r>
            <a:r>
              <a:rPr lang="en-US" sz="2800" b="1" dirty="0" smtClean="0">
                <a:latin typeface="Times New Roman" pitchFamily="18" charset="0"/>
                <a:cs typeface="Times New Roman" pitchFamily="18" charset="0"/>
              </a:rPr>
              <a:t>characters</a:t>
            </a:r>
            <a:endParaRPr lang="en-US" sz="2800" b="1" dirty="0"/>
          </a:p>
        </p:txBody>
      </p:sp>
    </p:spTree>
  </p:cSld>
  <p:clrMapOvr>
    <a:overrideClrMapping bg1="lt1" tx1="dk1" bg2="lt2" tx2="dk2" accent1="accent1" accent2="accent2" accent3="accent3" accent4="accent4" accent5="accent5" accent6="accent6" hlink="hlink" folHlink="folHlink"/>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ppt_x</p:attrName>
                                        </p:attrNameLst>
                                      </p:cBhvr>
                                      <p:tavLst>
                                        <p:tav tm="0">
                                          <p:val>
                                            <p:strVal val="#ppt_x-.2"/>
                                          </p:val>
                                        </p:tav>
                                        <p:tav tm="100000">
                                          <p:val>
                                            <p:strVal val="#ppt_x"/>
                                          </p:val>
                                        </p:tav>
                                      </p:tavLst>
                                    </p:anim>
                                    <p:anim calcmode="lin" valueType="num">
                                      <p:cBhvr>
                                        <p:cTn id="8" dur="1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500"/>
                                        <p:tgtEl>
                                          <p:spTgt spid="2"/>
                                        </p:tgtEl>
                                      </p:cBhvr>
                                    </p:animEffect>
                                  </p:childTnLst>
                                </p:cTn>
                              </p:par>
                            </p:childTnLst>
                          </p:cTn>
                        </p:par>
                        <p:par>
                          <p:cTn id="10" fill="hold">
                            <p:stCondLst>
                              <p:cond delay="1500"/>
                            </p:stCondLst>
                            <p:childTnLst>
                              <p:par>
                                <p:cTn id="11" presetID="29" presetClass="entr" presetSubtype="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1000" fill="hold"/>
                                        <p:tgtEl>
                                          <p:spTgt spid="3">
                                            <p:bg/>
                                          </p:spTgt>
                                        </p:tgtEl>
                                        <p:attrNameLst>
                                          <p:attrName>ppt_x</p:attrName>
                                        </p:attrNameLst>
                                      </p:cBhvr>
                                      <p:tavLst>
                                        <p:tav tm="0">
                                          <p:val>
                                            <p:strVal val="#ppt_x-.2"/>
                                          </p:val>
                                        </p:tav>
                                        <p:tav tm="100000">
                                          <p:val>
                                            <p:strVal val="#ppt_x"/>
                                          </p:val>
                                        </p:tav>
                                      </p:tavLst>
                                    </p:anim>
                                    <p:anim calcmode="lin" valueType="num">
                                      <p:cBhvr>
                                        <p:cTn id="14" dur="1000" fill="hold"/>
                                        <p:tgtEl>
                                          <p:spTgt spid="3">
                                            <p:bg/>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bg/>
                                          </p:spTgt>
                                        </p:tgtEl>
                                      </p:cBhvr>
                                    </p:animEffect>
                                  </p:childTnLst>
                                </p:cTn>
                              </p:par>
                            </p:childTnLst>
                          </p:cTn>
                        </p:par>
                        <p:par>
                          <p:cTn id="16" fill="hold">
                            <p:stCondLst>
                              <p:cond delay="2500"/>
                            </p:stCondLst>
                            <p:childTnLst>
                              <p:par>
                                <p:cTn id="17" presetID="29"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4</a:t>
            </a:r>
            <a:endParaRPr lang="ar-IQ" dirty="0"/>
          </a:p>
        </p:txBody>
      </p:sp>
      <p:pic>
        <p:nvPicPr>
          <p:cNvPr id="1026" name="Picture 2" descr="C:\Users\ABD ALRAHMAN\Desktop\د. سوزان\S. aureus\4.jpg"/>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سهم إلى اليمين 3"/>
          <p:cNvSpPr/>
          <p:nvPr/>
        </p:nvSpPr>
        <p:spPr>
          <a:xfrm rot="19405030">
            <a:off x="3268408" y="2643097"/>
            <a:ext cx="936104" cy="576064"/>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مستطيل ذو زوايا قطرية مستديرة 5"/>
          <p:cNvSpPr/>
          <p:nvPr/>
        </p:nvSpPr>
        <p:spPr>
          <a:xfrm>
            <a:off x="107504" y="5805264"/>
            <a:ext cx="3960440" cy="576064"/>
          </a:xfrm>
          <a:prstGeom prst="round2Diag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66FF33"/>
                </a:solidFill>
                <a:effectLst>
                  <a:glow rad="228600">
                    <a:srgbClr val="D34817">
                      <a:satMod val="175000"/>
                      <a:alpha val="40000"/>
                    </a:srgbClr>
                  </a:glow>
                </a:effectLst>
                <a:uLnTx/>
                <a:uFillTx/>
                <a:latin typeface="Constantia"/>
                <a:ea typeface="+mn-ea"/>
                <a:cs typeface="+mn-cs"/>
              </a:rPr>
              <a:t>Staphylococcus</a:t>
            </a:r>
            <a:endParaRPr kumimoji="0" lang="en-US" sz="2000" b="0" i="0" u="none" strike="noStrike" kern="0" cap="none" spc="0" normalizeH="0" baseline="0" noProof="0" dirty="0">
              <a:ln>
                <a:noFill/>
              </a:ln>
              <a:solidFill>
                <a:srgbClr val="66FF33"/>
              </a:solidFill>
              <a:effectLst>
                <a:glow rad="228600">
                  <a:srgbClr val="D34817">
                    <a:satMod val="175000"/>
                    <a:alpha val="40000"/>
                  </a:srgbClr>
                </a:glow>
              </a:effectLst>
              <a:uLnTx/>
              <a:uFillTx/>
              <a:latin typeface="Perpetua"/>
              <a:ea typeface="+mn-ea"/>
              <a:cs typeface="+mn-cs"/>
            </a:endParaRPr>
          </a:p>
        </p:txBody>
      </p:sp>
    </p:spTree>
    <p:extLst>
      <p:ext uri="{BB962C8B-B14F-4D97-AF65-F5344CB8AC3E}">
        <p14:creationId xmlns:p14="http://schemas.microsoft.com/office/powerpoint/2010/main" val="148936213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1000"/>
                                        <p:tgtEl>
                                          <p:spTgt spid="4"/>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251520" y="476672"/>
            <a:ext cx="8640960" cy="6192688"/>
          </a:xfrm>
          <a:ln>
            <a:solidFill>
              <a:srgbClr val="00B0F0"/>
            </a:solidFill>
          </a:ln>
        </p:spPr>
        <p:txBody>
          <a:bodyPr>
            <a:noAutofit/>
          </a:bodyPr>
          <a:lstStyle/>
          <a:p>
            <a:pPr marL="0" indent="0" algn="justLow" rtl="0">
              <a:lnSpc>
                <a:spcPct val="150000"/>
              </a:lnSpc>
              <a:buNone/>
            </a:pPr>
            <a:r>
              <a:rPr lang="en-US" sz="2000" b="1" dirty="0">
                <a:solidFill>
                  <a:srgbClr val="FF0000"/>
                </a:solidFill>
                <a:latin typeface="Rockwell Extra Bold" pitchFamily="18" charset="0"/>
              </a:rPr>
              <a:t>1-Nutrient broth</a:t>
            </a:r>
            <a:endParaRPr lang="en-US" sz="2000" dirty="0">
              <a:solidFill>
                <a:srgbClr val="FF0000"/>
              </a:solidFill>
              <a:latin typeface="Rockwell Extra Bold" pitchFamily="18" charset="0"/>
            </a:endParaRPr>
          </a:p>
          <a:p>
            <a:pPr marL="0" indent="0" algn="justLow" rtl="0">
              <a:lnSpc>
                <a:spcPct val="150000"/>
              </a:lnSpc>
              <a:buNone/>
            </a:pPr>
            <a:r>
              <a:rPr lang="en-US" sz="2000" b="1" dirty="0">
                <a:solidFill>
                  <a:srgbClr val="00B0F0"/>
                </a:solidFill>
                <a:latin typeface="Rockwell Extra Bold" pitchFamily="18" charset="0"/>
              </a:rPr>
              <a:t>2-Nutrient </a:t>
            </a:r>
            <a:r>
              <a:rPr lang="en-US" sz="2000" b="1" dirty="0" smtClean="0">
                <a:solidFill>
                  <a:srgbClr val="00B0F0"/>
                </a:solidFill>
                <a:latin typeface="Rockwell Extra Bold" pitchFamily="18" charset="0"/>
              </a:rPr>
              <a:t>agar</a:t>
            </a:r>
            <a:endParaRPr lang="en-US" sz="2000" dirty="0">
              <a:solidFill>
                <a:srgbClr val="00B0F0"/>
              </a:solidFill>
              <a:latin typeface="Rockwell Extra Bold" pitchFamily="18" charset="0"/>
            </a:endParaRPr>
          </a:p>
          <a:p>
            <a:pPr marL="0" indent="0" algn="justLow" rtl="0">
              <a:lnSpc>
                <a:spcPct val="150000"/>
              </a:lnSpc>
              <a:buNone/>
            </a:pPr>
            <a:r>
              <a:rPr lang="en-US" sz="2000" b="1" dirty="0">
                <a:solidFill>
                  <a:srgbClr val="002060"/>
                </a:solidFill>
              </a:rPr>
              <a:t>The individual colonies are round, convex, and after 24 to 48 hours incubation at 37C, the colonies are </a:t>
            </a:r>
            <a:r>
              <a:rPr lang="en-US" sz="2000" b="1" dirty="0">
                <a:solidFill>
                  <a:srgbClr val="FF0000"/>
                </a:solidFill>
              </a:rPr>
              <a:t>2-3</a:t>
            </a:r>
            <a:r>
              <a:rPr lang="en-US" sz="2000" b="1" dirty="0">
                <a:solidFill>
                  <a:srgbClr val="002060"/>
                </a:solidFill>
              </a:rPr>
              <a:t> mm in diameter, round, convex, smooth, opaque, pigmented with a moist, glistening surface, the pigmented colonies are usually golden- yellow in. </a:t>
            </a:r>
            <a:r>
              <a:rPr lang="en-US" sz="2000" b="1" u="sng" dirty="0">
                <a:solidFill>
                  <a:srgbClr val="002060"/>
                </a:solidFill>
              </a:rPr>
              <a:t>Staphylococcus</a:t>
            </a:r>
            <a:r>
              <a:rPr lang="en-US" sz="2000" b="1" dirty="0">
                <a:solidFill>
                  <a:srgbClr val="002060"/>
                </a:solidFill>
              </a:rPr>
              <a:t> </a:t>
            </a:r>
            <a:r>
              <a:rPr lang="en-US" sz="2000" b="1" u="sng" dirty="0" err="1">
                <a:solidFill>
                  <a:srgbClr val="002060"/>
                </a:solidFill>
              </a:rPr>
              <a:t>aureus</a:t>
            </a:r>
            <a:r>
              <a:rPr lang="en-US" sz="2000" b="1" dirty="0">
                <a:solidFill>
                  <a:srgbClr val="002060"/>
                </a:solidFill>
              </a:rPr>
              <a:t> , white in Staphylococcus </a:t>
            </a:r>
            <a:r>
              <a:rPr lang="en-US" sz="2000" b="1" dirty="0" err="1">
                <a:solidFill>
                  <a:srgbClr val="002060"/>
                </a:solidFill>
              </a:rPr>
              <a:t>albus</a:t>
            </a:r>
            <a:r>
              <a:rPr lang="en-US" sz="2000" b="1" dirty="0">
                <a:solidFill>
                  <a:srgbClr val="002060"/>
                </a:solidFill>
              </a:rPr>
              <a:t> and lemon yellow in </a:t>
            </a:r>
            <a:r>
              <a:rPr lang="en-US" sz="2000" b="1" u="sng" dirty="0">
                <a:solidFill>
                  <a:srgbClr val="002060"/>
                </a:solidFill>
              </a:rPr>
              <a:t>Staphylococcus</a:t>
            </a:r>
            <a:r>
              <a:rPr lang="en-US" sz="2000" b="1" dirty="0">
                <a:solidFill>
                  <a:srgbClr val="002060"/>
                </a:solidFill>
              </a:rPr>
              <a:t> </a:t>
            </a:r>
            <a:r>
              <a:rPr lang="en-US" sz="2000" b="1" u="sng" dirty="0" err="1">
                <a:solidFill>
                  <a:srgbClr val="002060"/>
                </a:solidFill>
              </a:rPr>
              <a:t>citreus</a:t>
            </a:r>
            <a:r>
              <a:rPr lang="en-US" sz="2000" b="1" dirty="0">
                <a:solidFill>
                  <a:srgbClr val="002060"/>
                </a:solidFill>
              </a:rPr>
              <a:t>. pigments are known as </a:t>
            </a:r>
            <a:r>
              <a:rPr lang="en-US" sz="2000" b="1" dirty="0" err="1">
                <a:solidFill>
                  <a:srgbClr val="002060"/>
                </a:solidFill>
              </a:rPr>
              <a:t>lipochromes</a:t>
            </a:r>
            <a:r>
              <a:rPr lang="en-US" sz="2000" b="1" dirty="0">
                <a:solidFill>
                  <a:srgbClr val="002060"/>
                </a:solidFill>
              </a:rPr>
              <a:t>, and do not dissolve in water,-but are soluble, in ether, benzene, acetone and alcohol., </a:t>
            </a:r>
            <a:r>
              <a:rPr lang="en-US" sz="2000" b="1" u="sng" dirty="0">
                <a:solidFill>
                  <a:srgbClr val="FF0000"/>
                </a:solidFill>
              </a:rPr>
              <a:t>No pigment is produced anaerobical1y or in liquid media and it does not diffuse into the medium</a:t>
            </a:r>
            <a:r>
              <a:rPr lang="en-US" sz="2000" b="1" u="sng" dirty="0" smtClean="0">
                <a:solidFill>
                  <a:srgbClr val="FF0000"/>
                </a:solidFill>
              </a:rPr>
              <a:t>.</a:t>
            </a:r>
            <a:endParaRPr lang="ar-SA" sz="2000" b="1" u="sng" dirty="0" smtClean="0">
              <a:solidFill>
                <a:srgbClr val="FF0000"/>
              </a:solidFill>
            </a:endParaRPr>
          </a:p>
          <a:p>
            <a:pPr marL="0" indent="0" algn="justLow" rtl="0">
              <a:lnSpc>
                <a:spcPct val="150000"/>
              </a:lnSpc>
              <a:buNone/>
            </a:pPr>
            <a:r>
              <a:rPr lang="en-US" sz="2000" b="1" u="sng" dirty="0" smtClean="0">
                <a:solidFill>
                  <a:srgbClr val="7030A0"/>
                </a:solidFill>
              </a:rPr>
              <a:t>The </a:t>
            </a:r>
            <a:r>
              <a:rPr lang="en-US" sz="2000" b="1" u="sng" dirty="0">
                <a:solidFill>
                  <a:srgbClr val="7030A0"/>
                </a:solidFill>
              </a:rPr>
              <a:t>staphylococci grow in the presence  of  10 - 15 % </a:t>
            </a:r>
            <a:r>
              <a:rPr lang="en-US" sz="2000" b="1" u="sng" dirty="0" err="1">
                <a:solidFill>
                  <a:srgbClr val="7030A0"/>
                </a:solidFill>
              </a:rPr>
              <a:t>NaCL</a:t>
            </a:r>
            <a:r>
              <a:rPr lang="en-US" sz="2000" b="1" u="sng" dirty="0">
                <a:solidFill>
                  <a:srgbClr val="7030A0"/>
                </a:solidFill>
              </a:rPr>
              <a:t> , and incorporation  of  salt  in  nutrient broth or nutrient agar  in high concentration  acts as a selective medium and inhibit</a:t>
            </a:r>
            <a:r>
              <a:rPr lang="en-US" sz="2000" b="1" u="sng" baseline="-25000" dirty="0">
                <a:solidFill>
                  <a:srgbClr val="7030A0"/>
                </a:solidFill>
              </a:rPr>
              <a:t>.</a:t>
            </a:r>
            <a:r>
              <a:rPr lang="en-US" sz="2000" b="1" u="sng" dirty="0">
                <a:solidFill>
                  <a:srgbClr val="7030A0"/>
                </a:solidFill>
              </a:rPr>
              <a:t> the growth of most of the gram negative bacilli.</a:t>
            </a:r>
            <a:endParaRPr lang="en-US" sz="2000" b="1" dirty="0">
              <a:solidFill>
                <a:srgbClr val="7030A0"/>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0" y="-144016"/>
            <a:ext cx="9144000" cy="7101408"/>
          </a:xfrm>
          <a:ln w="28575">
            <a:solidFill>
              <a:srgbClr val="FF0000"/>
            </a:solidFill>
          </a:ln>
        </p:spPr>
        <p:style>
          <a:lnRef idx="1">
            <a:schemeClr val="accent1"/>
          </a:lnRef>
          <a:fillRef idx="3">
            <a:schemeClr val="accent1"/>
          </a:fillRef>
          <a:effectRef idx="2">
            <a:schemeClr val="accent1"/>
          </a:effectRef>
          <a:fontRef idx="minor">
            <a:schemeClr val="lt1"/>
          </a:fontRef>
        </p:style>
        <p:txBody>
          <a:bodyPr>
            <a:noAutofit/>
          </a:bodyPr>
          <a:lstStyle/>
          <a:p>
            <a:pPr marL="0" indent="0" algn="l" rtl="0">
              <a:lnSpc>
                <a:spcPct val="170000"/>
              </a:lnSpc>
              <a:buNone/>
            </a:pPr>
            <a:r>
              <a:rPr lang="en-US" sz="2000" b="1" dirty="0">
                <a:solidFill>
                  <a:srgbClr val="FF0000"/>
                </a:solidFill>
                <a:effectLst>
                  <a:glow rad="228600">
                    <a:schemeClr val="accent3">
                      <a:satMod val="175000"/>
                      <a:alpha val="40000"/>
                    </a:schemeClr>
                  </a:glow>
                </a:effectLst>
              </a:rPr>
              <a:t>3-Mlik agar:</a:t>
            </a:r>
          </a:p>
          <a:p>
            <a:pPr marL="0" indent="0" algn="l" rtl="0">
              <a:lnSpc>
                <a:spcPct val="170000"/>
              </a:lnSpc>
              <a:buNone/>
            </a:pPr>
            <a:r>
              <a:rPr lang="en-US" sz="2000" b="1" dirty="0">
                <a:solidFill>
                  <a:srgbClr val="FFFF00"/>
                </a:solidFill>
              </a:rPr>
              <a:t> </a:t>
            </a:r>
            <a:r>
              <a:rPr lang="en-US" sz="2000" b="1" dirty="0">
                <a:solidFill>
                  <a:srgbClr val="FFFF00"/>
                </a:solidFill>
                <a:effectLst>
                  <a:glow rad="228600">
                    <a:schemeClr val="accent2">
                      <a:satMod val="175000"/>
                      <a:alpha val="40000"/>
                    </a:schemeClr>
                  </a:glow>
                </a:effectLst>
              </a:rPr>
              <a:t>On this medium the pigment is more rapidly formed more </a:t>
            </a:r>
            <a:r>
              <a:rPr lang="en-US" sz="2000" b="1" dirty="0" smtClean="0">
                <a:solidFill>
                  <a:srgbClr val="FFFF00"/>
                </a:solidFill>
                <a:effectLst>
                  <a:glow rad="228600">
                    <a:schemeClr val="accent2">
                      <a:satMod val="175000"/>
                      <a:alpha val="40000"/>
                    </a:schemeClr>
                  </a:glow>
                </a:effectLst>
              </a:rPr>
              <a:t>intense </a:t>
            </a:r>
            <a:r>
              <a:rPr lang="en-US" sz="2000" b="1" dirty="0">
                <a:solidFill>
                  <a:srgbClr val="FFFF00"/>
                </a:solidFill>
                <a:effectLst>
                  <a:glow rad="228600">
                    <a:schemeClr val="accent2">
                      <a:satMod val="175000"/>
                      <a:alpha val="40000"/>
                    </a:schemeClr>
                  </a:glow>
                </a:effectLst>
              </a:rPr>
              <a:t>and  easily  recognized </a:t>
            </a:r>
            <a:r>
              <a:rPr lang="ar-SA" sz="2000" b="1" dirty="0" smtClean="0">
                <a:solidFill>
                  <a:srgbClr val="FFFF00"/>
                </a:solidFill>
                <a:effectLst>
                  <a:glow rad="228600">
                    <a:schemeClr val="accent2">
                      <a:satMod val="175000"/>
                      <a:alpha val="40000"/>
                    </a:schemeClr>
                  </a:glow>
                </a:effectLst>
              </a:rPr>
              <a:t> </a:t>
            </a:r>
            <a:r>
              <a:rPr lang="en-US" sz="2000" b="1" dirty="0" smtClean="0">
                <a:solidFill>
                  <a:srgbClr val="FFFF00"/>
                </a:solidFill>
                <a:effectLst>
                  <a:glow rad="228600">
                    <a:schemeClr val="accent2">
                      <a:satMod val="175000"/>
                      <a:alpha val="40000"/>
                    </a:schemeClr>
                  </a:glow>
                </a:effectLst>
              </a:rPr>
              <a:t>,</a:t>
            </a:r>
            <a:r>
              <a:rPr lang="ar-SA" sz="2000" b="1" dirty="0" smtClean="0">
                <a:solidFill>
                  <a:srgbClr val="FFFF00"/>
                </a:solidFill>
                <a:effectLst>
                  <a:glow rad="228600">
                    <a:schemeClr val="accent2">
                      <a:satMod val="175000"/>
                      <a:alpha val="40000"/>
                    </a:schemeClr>
                  </a:glow>
                </a:effectLst>
              </a:rPr>
              <a:t> </a:t>
            </a:r>
            <a:r>
              <a:rPr lang="en-US" sz="2000" b="1" dirty="0" smtClean="0">
                <a:solidFill>
                  <a:srgbClr val="FFFF00"/>
                </a:solidFill>
                <a:effectLst>
                  <a:glow rad="228600">
                    <a:schemeClr val="accent2">
                      <a:satMod val="175000"/>
                      <a:alpha val="40000"/>
                    </a:schemeClr>
                  </a:glow>
                </a:effectLst>
              </a:rPr>
              <a:t> there</a:t>
            </a:r>
            <a:r>
              <a:rPr lang="ar-SA" sz="2000" b="1" dirty="0" smtClean="0">
                <a:solidFill>
                  <a:srgbClr val="FFFF00"/>
                </a:solidFill>
                <a:effectLst>
                  <a:glow rad="228600">
                    <a:schemeClr val="accent2">
                      <a:satMod val="175000"/>
                      <a:alpha val="40000"/>
                    </a:schemeClr>
                  </a:glow>
                </a:effectLst>
              </a:rPr>
              <a:t> </a:t>
            </a:r>
            <a:r>
              <a:rPr lang="en-US" sz="2000" b="1" dirty="0" smtClean="0">
                <a:solidFill>
                  <a:srgbClr val="FFFF00"/>
                </a:solidFill>
                <a:effectLst>
                  <a:glow rad="228600">
                    <a:schemeClr val="accent2">
                      <a:satMod val="175000"/>
                      <a:alpha val="40000"/>
                    </a:schemeClr>
                  </a:glow>
                </a:effectLst>
              </a:rPr>
              <a:t>  </a:t>
            </a:r>
            <a:r>
              <a:rPr lang="en-US" sz="2000" b="1" dirty="0">
                <a:solidFill>
                  <a:srgbClr val="FFFF00"/>
                </a:solidFill>
                <a:effectLst>
                  <a:glow rad="228600">
                    <a:schemeClr val="accent2">
                      <a:satMod val="175000"/>
                      <a:alpha val="40000"/>
                    </a:schemeClr>
                  </a:glow>
                </a:effectLst>
              </a:rPr>
              <a:t>is  clear  </a:t>
            </a:r>
            <a:r>
              <a:rPr lang="en-US" sz="2000" b="1" dirty="0" smtClean="0">
                <a:solidFill>
                  <a:srgbClr val="FFFF00"/>
                </a:solidFill>
                <a:effectLst>
                  <a:glow rad="228600">
                    <a:schemeClr val="accent2">
                      <a:satMod val="175000"/>
                      <a:alpha val="40000"/>
                    </a:schemeClr>
                  </a:glow>
                </a:effectLst>
              </a:rPr>
              <a:t>area</a:t>
            </a:r>
            <a:r>
              <a:rPr lang="ar-SA" sz="2000" b="1" dirty="0" smtClean="0">
                <a:solidFill>
                  <a:srgbClr val="FFFF00"/>
                </a:solidFill>
                <a:effectLst>
                  <a:glow rad="228600">
                    <a:schemeClr val="accent2">
                      <a:satMod val="175000"/>
                      <a:alpha val="40000"/>
                    </a:schemeClr>
                  </a:glow>
                </a:effectLst>
              </a:rPr>
              <a:t> </a:t>
            </a:r>
            <a:r>
              <a:rPr lang="en-US" sz="2000" b="1" dirty="0" smtClean="0">
                <a:solidFill>
                  <a:srgbClr val="FFFF00"/>
                </a:solidFill>
                <a:effectLst>
                  <a:glow rad="228600">
                    <a:schemeClr val="accent2">
                      <a:satMod val="175000"/>
                      <a:alpha val="40000"/>
                    </a:schemeClr>
                  </a:glow>
                </a:effectLst>
              </a:rPr>
              <a:t>  </a:t>
            </a:r>
            <a:r>
              <a:rPr lang="en-US" sz="2000" b="1" dirty="0">
                <a:solidFill>
                  <a:srgbClr val="FFFF00"/>
                </a:solidFill>
                <a:effectLst>
                  <a:glow rad="228600">
                    <a:schemeClr val="accent2">
                      <a:satMod val="175000"/>
                      <a:alpha val="40000"/>
                    </a:schemeClr>
                  </a:glow>
                </a:effectLst>
              </a:rPr>
              <a:t>around the colonies </a:t>
            </a:r>
            <a:r>
              <a:rPr lang="ar-SA" sz="2000" b="1" dirty="0" smtClean="0">
                <a:solidFill>
                  <a:srgbClr val="FFFF00"/>
                </a:solidFill>
                <a:effectLst>
                  <a:glow rad="228600">
                    <a:schemeClr val="accent2">
                      <a:satMod val="175000"/>
                      <a:alpha val="40000"/>
                    </a:schemeClr>
                  </a:glow>
                </a:effectLst>
              </a:rPr>
              <a:t> </a:t>
            </a:r>
            <a:r>
              <a:rPr lang="en-US" sz="2000" b="1" dirty="0" smtClean="0">
                <a:solidFill>
                  <a:srgbClr val="FFFF00"/>
                </a:solidFill>
                <a:effectLst>
                  <a:glow rad="228600">
                    <a:schemeClr val="accent2">
                      <a:satMod val="175000"/>
                      <a:alpha val="40000"/>
                    </a:schemeClr>
                  </a:glow>
                </a:effectLst>
              </a:rPr>
              <a:t>which indicates</a:t>
            </a:r>
            <a:r>
              <a:rPr lang="ar-SA" sz="2000" b="1" dirty="0" smtClean="0">
                <a:solidFill>
                  <a:srgbClr val="FFFF00"/>
                </a:solidFill>
                <a:effectLst>
                  <a:glow rad="228600">
                    <a:schemeClr val="accent2">
                      <a:satMod val="175000"/>
                      <a:alpha val="40000"/>
                    </a:schemeClr>
                  </a:glow>
                </a:effectLst>
              </a:rPr>
              <a:t> </a:t>
            </a:r>
            <a:r>
              <a:rPr lang="en-US" sz="2000" b="1" dirty="0" smtClean="0">
                <a:solidFill>
                  <a:srgbClr val="FFFF00"/>
                </a:solidFill>
                <a:effectLst>
                  <a:glow rad="228600">
                    <a:schemeClr val="accent2">
                      <a:satMod val="175000"/>
                      <a:alpha val="40000"/>
                    </a:schemeClr>
                  </a:glow>
                </a:effectLst>
              </a:rPr>
              <a:t>staphylococcal </a:t>
            </a:r>
            <a:r>
              <a:rPr lang="en-US" sz="2000" b="1" dirty="0">
                <a:solidFill>
                  <a:srgbClr val="FFFF00"/>
                </a:solidFill>
                <a:effectLst>
                  <a:glow rad="228600">
                    <a:schemeClr val="accent2">
                      <a:satMod val="175000"/>
                      <a:alpha val="40000"/>
                    </a:schemeClr>
                  </a:glow>
                </a:effectLst>
              </a:rPr>
              <a:t>proteases.</a:t>
            </a:r>
          </a:p>
          <a:p>
            <a:pPr marL="0" indent="0" algn="l" rtl="0">
              <a:lnSpc>
                <a:spcPct val="170000"/>
              </a:lnSpc>
              <a:buNone/>
            </a:pPr>
            <a:r>
              <a:rPr lang="en-US" sz="2000" b="1" dirty="0">
                <a:solidFill>
                  <a:srgbClr val="FF0000"/>
                </a:solidFill>
                <a:effectLst>
                  <a:glow rad="228600">
                    <a:schemeClr val="accent3">
                      <a:satMod val="175000"/>
                      <a:alpha val="40000"/>
                    </a:schemeClr>
                  </a:glow>
                </a:effectLst>
              </a:rPr>
              <a:t>4-Blood </a:t>
            </a:r>
            <a:r>
              <a:rPr lang="en-US" sz="2000" b="1" dirty="0" smtClean="0">
                <a:solidFill>
                  <a:srgbClr val="FF0000"/>
                </a:solidFill>
                <a:effectLst>
                  <a:glow rad="228600">
                    <a:schemeClr val="accent3">
                      <a:satMod val="175000"/>
                      <a:alpha val="40000"/>
                    </a:schemeClr>
                  </a:glow>
                </a:effectLst>
              </a:rPr>
              <a:t>agar:</a:t>
            </a:r>
            <a:r>
              <a:rPr lang="ar-SA" sz="2000" b="1" dirty="0">
                <a:solidFill>
                  <a:srgbClr val="FF0000"/>
                </a:solidFill>
                <a:effectLst>
                  <a:glow rad="228600">
                    <a:schemeClr val="accent3">
                      <a:satMod val="175000"/>
                      <a:alpha val="40000"/>
                    </a:schemeClr>
                  </a:glow>
                </a:effectLst>
              </a:rPr>
              <a:t> </a:t>
            </a:r>
            <a:r>
              <a:rPr lang="ar-SA" sz="2000" b="1" dirty="0" smtClean="0">
                <a:solidFill>
                  <a:srgbClr val="FF0000"/>
                </a:solidFill>
                <a:effectLst>
                  <a:glow rad="228600">
                    <a:schemeClr val="accent3">
                      <a:satMod val="175000"/>
                      <a:alpha val="40000"/>
                    </a:schemeClr>
                  </a:glow>
                </a:effectLst>
              </a:rPr>
              <a:t>: </a:t>
            </a:r>
            <a:r>
              <a:rPr lang="en-US" sz="2000" b="1" dirty="0" smtClean="0">
                <a:solidFill>
                  <a:srgbClr val="FFFF00"/>
                </a:solidFill>
                <a:effectLst>
                  <a:glow rad="228600">
                    <a:schemeClr val="accent2">
                      <a:satMod val="175000"/>
                      <a:alpha val="40000"/>
                    </a:schemeClr>
                  </a:glow>
                </a:effectLst>
              </a:rPr>
              <a:t>Marked </a:t>
            </a:r>
            <a:r>
              <a:rPr lang="en-US" sz="2000" b="1" dirty="0">
                <a:solidFill>
                  <a:srgbClr val="FFFF00"/>
                </a:solidFill>
                <a:effectLst>
                  <a:glow rad="228600">
                    <a:schemeClr val="accent2">
                      <a:satMod val="175000"/>
                      <a:alpha val="40000"/>
                    </a:schemeClr>
                  </a:glow>
                </a:effectLst>
              </a:rPr>
              <a:t>zone of</a:t>
            </a:r>
            <a:r>
              <a:rPr lang="en-US" sz="2000" b="1" i="1" dirty="0">
                <a:solidFill>
                  <a:srgbClr val="FFFF00"/>
                </a:solidFill>
                <a:effectLst>
                  <a:glow rad="228600">
                    <a:schemeClr val="accent2">
                      <a:satMod val="175000"/>
                      <a:alpha val="40000"/>
                    </a:schemeClr>
                  </a:glow>
                </a:effectLst>
              </a:rPr>
              <a:t> </a:t>
            </a:r>
            <a:r>
              <a:rPr lang="en-US" sz="2000" b="1" dirty="0">
                <a:solidFill>
                  <a:srgbClr val="FFFF00"/>
                </a:solidFill>
                <a:effectLst>
                  <a:glow rad="228600">
                    <a:schemeClr val="accent2">
                      <a:satMod val="175000"/>
                      <a:alpha val="40000"/>
                    </a:schemeClr>
                  </a:glow>
                </a:effectLst>
              </a:rPr>
              <a:t>Beta-</a:t>
            </a:r>
            <a:r>
              <a:rPr lang="en-US" sz="2000" b="1" dirty="0" err="1">
                <a:solidFill>
                  <a:srgbClr val="FFFF00"/>
                </a:solidFill>
                <a:effectLst>
                  <a:glow rad="228600">
                    <a:schemeClr val="accent2">
                      <a:satMod val="175000"/>
                      <a:alpha val="40000"/>
                    </a:schemeClr>
                  </a:glow>
                </a:effectLst>
              </a:rPr>
              <a:t>haemolysis</a:t>
            </a:r>
            <a:r>
              <a:rPr lang="en-US" sz="2000" b="1" dirty="0">
                <a:solidFill>
                  <a:srgbClr val="FFFF00"/>
                </a:solidFill>
                <a:effectLst>
                  <a:glow rad="228600">
                    <a:schemeClr val="accent2">
                      <a:satMod val="175000"/>
                      <a:alpha val="40000"/>
                    </a:schemeClr>
                  </a:glow>
                </a:effectLst>
              </a:rPr>
              <a:t> may appear around colonies on sheep or rabbit blood agar</a:t>
            </a:r>
          </a:p>
          <a:p>
            <a:pPr marL="0" indent="0" algn="l" rtl="0">
              <a:lnSpc>
                <a:spcPct val="170000"/>
              </a:lnSpc>
              <a:buNone/>
            </a:pPr>
            <a:r>
              <a:rPr lang="en-US" sz="2000" b="1" dirty="0" smtClean="0">
                <a:solidFill>
                  <a:srgbClr val="FF0000"/>
                </a:solidFill>
                <a:effectLst>
                  <a:glow rad="228600">
                    <a:schemeClr val="accent3">
                      <a:satMod val="175000"/>
                      <a:alpha val="40000"/>
                    </a:schemeClr>
                  </a:glow>
                </a:effectLst>
              </a:rPr>
              <a:t>5- Egg yolk medium</a:t>
            </a:r>
            <a:r>
              <a:rPr lang="en-US" sz="2000" b="1" dirty="0" smtClean="0">
                <a:solidFill>
                  <a:srgbClr val="FFFF00"/>
                </a:solidFill>
              </a:rPr>
              <a:t>                                                                                                                                                                                                                                                                  </a:t>
            </a:r>
            <a:r>
              <a:rPr lang="en-US" sz="2000" b="1" dirty="0" smtClean="0">
                <a:solidFill>
                  <a:srgbClr val="FFFF00"/>
                </a:solidFill>
                <a:effectLst>
                  <a:glow rad="228600">
                    <a:schemeClr val="accent2">
                      <a:satMod val="175000"/>
                      <a:alpha val="40000"/>
                    </a:schemeClr>
                  </a:glow>
                </a:effectLst>
              </a:rPr>
              <a:t>The  colonies may be surrounded  by zones  of opacity as a result of  enzyme lipase.                                                      </a:t>
            </a:r>
            <a:endParaRPr lang="ar-SA" sz="2000" b="1" dirty="0" smtClean="0">
              <a:solidFill>
                <a:srgbClr val="FFFF00"/>
              </a:solidFill>
              <a:effectLst>
                <a:glow rad="228600">
                  <a:schemeClr val="accent2">
                    <a:satMod val="175000"/>
                    <a:alpha val="40000"/>
                  </a:schemeClr>
                </a:glow>
              </a:effectLst>
            </a:endParaRPr>
          </a:p>
          <a:p>
            <a:pPr marL="0" indent="0" algn="l" rtl="0">
              <a:lnSpc>
                <a:spcPct val="170000"/>
              </a:lnSpc>
              <a:buNone/>
            </a:pPr>
            <a:r>
              <a:rPr lang="en-US" sz="2000" b="1" dirty="0" smtClean="0">
                <a:solidFill>
                  <a:srgbClr val="FF0000"/>
                </a:solidFill>
                <a:effectLst>
                  <a:glow rad="228600">
                    <a:schemeClr val="accent3">
                      <a:satMod val="175000"/>
                      <a:alpha val="40000"/>
                    </a:schemeClr>
                  </a:glow>
                </a:effectLst>
              </a:rPr>
              <a:t>6-Blood </a:t>
            </a:r>
            <a:r>
              <a:rPr lang="en-US" sz="2000" b="1" dirty="0" err="1">
                <a:solidFill>
                  <a:srgbClr val="FF0000"/>
                </a:solidFill>
                <a:effectLst>
                  <a:glow rad="228600">
                    <a:schemeClr val="accent3">
                      <a:satMod val="175000"/>
                      <a:alpha val="40000"/>
                    </a:schemeClr>
                  </a:glow>
                </a:effectLst>
              </a:rPr>
              <a:t>tellurite</a:t>
            </a:r>
            <a:r>
              <a:rPr lang="en-US" sz="2000" b="1" dirty="0">
                <a:solidFill>
                  <a:srgbClr val="FF0000"/>
                </a:solidFill>
                <a:effectLst>
                  <a:glow rad="228600">
                    <a:schemeClr val="accent3">
                      <a:satMod val="175000"/>
                      <a:alpha val="40000"/>
                    </a:schemeClr>
                  </a:glow>
                </a:effectLst>
              </a:rPr>
              <a:t> medium</a:t>
            </a:r>
            <a:r>
              <a:rPr lang="en-US" sz="2000" b="1" dirty="0">
                <a:solidFill>
                  <a:srgbClr val="FF0000"/>
                </a:solidFill>
              </a:rPr>
              <a:t>:                </a:t>
            </a:r>
            <a:r>
              <a:rPr lang="en-US" sz="2000" b="1" dirty="0">
                <a:solidFill>
                  <a:srgbClr val="FFFF00"/>
                </a:solidFill>
              </a:rPr>
              <a:t>                                                                                                                                                                                                                                                                                                                     </a:t>
            </a:r>
            <a:r>
              <a:rPr lang="en-US" sz="2000" b="1" dirty="0">
                <a:solidFill>
                  <a:srgbClr val="FFFF00"/>
                </a:solidFill>
                <a:effectLst>
                  <a:glow rad="228600">
                    <a:schemeClr val="accent2">
                      <a:satMod val="175000"/>
                      <a:alpha val="40000"/>
                    </a:schemeClr>
                  </a:glow>
                </a:effectLst>
              </a:rPr>
              <a:t>The majority of  coagulase  positive  staphylococcus are able to grow    in the presence of </a:t>
            </a:r>
            <a:r>
              <a:rPr lang="en-US" sz="2000" b="1" dirty="0" err="1">
                <a:solidFill>
                  <a:srgbClr val="FFFF00"/>
                </a:solidFill>
                <a:effectLst>
                  <a:glow rad="228600">
                    <a:schemeClr val="accent2">
                      <a:satMod val="175000"/>
                      <a:alpha val="40000"/>
                    </a:schemeClr>
                  </a:glow>
                </a:effectLst>
              </a:rPr>
              <a:t>tellurite</a:t>
            </a:r>
            <a:r>
              <a:rPr lang="en-US" sz="2000" b="1" dirty="0">
                <a:solidFill>
                  <a:srgbClr val="FFFF00"/>
                </a:solidFill>
                <a:effectLst>
                  <a:glow rad="228600">
                    <a:schemeClr val="accent2">
                      <a:satMod val="175000"/>
                      <a:alpha val="40000"/>
                    </a:schemeClr>
                  </a:glow>
                </a:effectLst>
              </a:rPr>
              <a:t>. Reduction  of  </a:t>
            </a:r>
            <a:r>
              <a:rPr lang="en-US" sz="2000" b="1" dirty="0" err="1">
                <a:solidFill>
                  <a:srgbClr val="FFFF00"/>
                </a:solidFill>
                <a:effectLst>
                  <a:glow rad="228600">
                    <a:schemeClr val="accent2">
                      <a:satMod val="175000"/>
                      <a:alpha val="40000"/>
                    </a:schemeClr>
                  </a:glow>
                </a:effectLst>
              </a:rPr>
              <a:t>tellurite</a:t>
            </a:r>
            <a:r>
              <a:rPr lang="en-US" sz="2000" b="1" dirty="0">
                <a:solidFill>
                  <a:srgbClr val="FFFF00"/>
                </a:solidFill>
                <a:effectLst>
                  <a:glow rad="228600">
                    <a:schemeClr val="accent2">
                      <a:satMod val="175000"/>
                      <a:alpha val="40000"/>
                    </a:schemeClr>
                  </a:glow>
                </a:effectLst>
              </a:rPr>
              <a:t> to  tellurium occurs to give grayish black colonies</a:t>
            </a:r>
            <a:r>
              <a:rPr lang="en-US" sz="2000" b="1" dirty="0" smtClean="0">
                <a:solidFill>
                  <a:srgbClr val="FFFF00"/>
                </a:solidFill>
                <a:effectLst>
                  <a:glow rad="228600">
                    <a:schemeClr val="accent2">
                      <a:satMod val="175000"/>
                      <a:alpha val="40000"/>
                    </a:schemeClr>
                  </a:glow>
                </a:effectLst>
              </a:rPr>
              <a:t>.</a:t>
            </a:r>
            <a:endParaRPr lang="ar-SA" sz="2000" b="1" dirty="0" smtClean="0">
              <a:solidFill>
                <a:srgbClr val="FFFF00"/>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405978524"/>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1000"/>
                                        <p:tgtEl>
                                          <p:spTgt spid="3">
                                            <p:bg/>
                                          </p:spTgt>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1000"/>
                                        <p:tgtEl>
                                          <p:spTgt spid="3">
                                            <p:txEl>
                                              <p:pRg st="0" end="0"/>
                                            </p:txEl>
                                          </p:spTgt>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1000"/>
                                        <p:tgtEl>
                                          <p:spTgt spid="3">
                                            <p:txEl>
                                              <p:pRg st="1" end="1"/>
                                            </p:txEl>
                                          </p:spTgt>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1000"/>
                                        <p:tgtEl>
                                          <p:spTgt spid="3">
                                            <p:txEl>
                                              <p:pRg st="2" end="2"/>
                                            </p:txEl>
                                          </p:spTgt>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1000"/>
                                        <p:tgtEl>
                                          <p:spTgt spid="3">
                                            <p:txEl>
                                              <p:pRg st="3" end="3"/>
                                            </p:txEl>
                                          </p:spTgt>
                                        </p:tgtEl>
                                      </p:cBhvr>
                                    </p:animEffect>
                                  </p:childTnLst>
                                </p:cTn>
                              </p:par>
                            </p:childTnLst>
                          </p:cTn>
                        </p:par>
                        <p:par>
                          <p:cTn id="24" fill="hold">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BD ALRAHMAN\Desktop\د. سوزان\S. aureus\6.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332656"/>
            <a:ext cx="8568952"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233971"/>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BD ALRAHMAN\Desktop\د. سوزان\S. aureus\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424936" cy="633670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endParaRPr lang="ar-IQ"/>
          </a:p>
        </p:txBody>
      </p:sp>
    </p:spTree>
    <p:extLst>
      <p:ext uri="{BB962C8B-B14F-4D97-AF65-F5344CB8AC3E}">
        <p14:creationId xmlns:p14="http://schemas.microsoft.com/office/powerpoint/2010/main" val="2730422787"/>
      </p:ext>
    </p:extLst>
  </p:cSld>
  <p:clrMapOvr>
    <a:masterClrMapping/>
  </p:clrMapOvr>
  <mc:AlternateContent xmlns:mc="http://schemas.openxmlformats.org/markup-compatibility/2006" xmlns:p14="http://schemas.microsoft.com/office/powerpoint/2010/main">
    <mc:Choice Requires="p14">
      <p:transition spd="slow" p14:dur="3000">
        <p:checker dir="vert"/>
      </p:transition>
    </mc:Choice>
    <mc:Fallback xmlns="">
      <p:transition spd="slow">
        <p:checker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76672"/>
            <a:ext cx="8229600" cy="1399032"/>
          </a:xfrm>
        </p:spPr>
        <p:txBody>
          <a:bodyPr/>
          <a:lstStyle/>
          <a:p>
            <a:endParaRPr lang="en-US" dirty="0"/>
          </a:p>
        </p:txBody>
      </p:sp>
      <p:pic>
        <p:nvPicPr>
          <p:cNvPr id="1026" name="Picture 2" descr="C:\Users\ABD ALRAHMAN\Desktop\د. سوزان\S. aureus\preview00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66" y="1"/>
            <a:ext cx="9144000" cy="68579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مستطيل مستدير الزوايا 3"/>
          <p:cNvSpPr/>
          <p:nvPr/>
        </p:nvSpPr>
        <p:spPr>
          <a:xfrm>
            <a:off x="611560" y="450093"/>
            <a:ext cx="7992888" cy="1394731"/>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US" sz="4800" b="1" dirty="0" smtClean="0">
                <a:ln w="6350">
                  <a:solidFill>
                    <a:srgbClr val="4E67C8">
                      <a:shade val="43000"/>
                    </a:srgbClr>
                  </a:solidFill>
                </a:ln>
                <a:solidFill>
                  <a:srgbClr val="FF0000"/>
                </a:solidFill>
                <a:effectLst>
                  <a:glow rad="228600">
                    <a:srgbClr val="FF8021">
                      <a:satMod val="175000"/>
                      <a:alpha val="40000"/>
                    </a:srgbClr>
                  </a:glow>
                </a:effectLst>
                <a:latin typeface="Constantia"/>
              </a:rPr>
              <a:t>Biochemical  test</a:t>
            </a:r>
            <a:endParaRPr lang="en-US" sz="2000" dirty="0">
              <a:solidFill>
                <a:srgbClr val="FF0000"/>
              </a:solidFill>
              <a:effectLst>
                <a:glow rad="228600">
                  <a:srgbClr val="FF8021">
                    <a:satMod val="175000"/>
                    <a:alpha val="40000"/>
                  </a:srgbClr>
                </a:glow>
              </a:effectLst>
            </a:endParaRPr>
          </a:p>
        </p:txBody>
      </p:sp>
    </p:spTree>
    <p:extLst>
      <p:ext uri="{BB962C8B-B14F-4D97-AF65-F5344CB8AC3E}">
        <p14:creationId xmlns:p14="http://schemas.microsoft.com/office/powerpoint/2010/main" val="1910158364"/>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outHorizontal)">
                                      <p:cBhvr>
                                        <p:cTn id="7" dur="12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67744" y="254118"/>
            <a:ext cx="7498080" cy="582594"/>
          </a:xfrm>
        </p:spPr>
        <p:txBody>
          <a:bodyPr>
            <a:noAutofit/>
          </a:bodyPr>
          <a:lstStyle/>
          <a:p>
            <a:pPr algn="ctr"/>
            <a:r>
              <a:rPr lang="en-US" b="1" dirty="0">
                <a:effectLst>
                  <a:glow rad="228600">
                    <a:schemeClr val="accent1">
                      <a:satMod val="175000"/>
                      <a:alpha val="40000"/>
                    </a:schemeClr>
                  </a:glow>
                  <a:reflection blurRad="12700" stA="48000" endA="300" endPos="55000" dir="5400000" sy="-90000" algn="bl" rotWithShape="0"/>
                </a:effectLst>
              </a:rPr>
              <a:t>Medical bacteriology</a:t>
            </a:r>
            <a:endParaRPr lang="en-US" sz="2800" dirty="0">
              <a:effectLst>
                <a:glow rad="228600">
                  <a:schemeClr val="accent1">
                    <a:satMod val="175000"/>
                    <a:alpha val="40000"/>
                  </a:schemeClr>
                </a:glow>
                <a:reflection blurRad="12700" stA="48000" endA="300" endPos="55000" dir="5400000" sy="-90000" algn="bl" rotWithShape="0"/>
              </a:effectLst>
            </a:endParaRPr>
          </a:p>
        </p:txBody>
      </p:sp>
      <p:sp>
        <p:nvSpPr>
          <p:cNvPr id="3" name="عنصر نائب للمحتوى 2"/>
          <p:cNvSpPr>
            <a:spLocks noGrp="1"/>
          </p:cNvSpPr>
          <p:nvPr>
            <p:ph idx="1"/>
          </p:nvPr>
        </p:nvSpPr>
        <p:spPr>
          <a:xfrm>
            <a:off x="179512" y="404664"/>
            <a:ext cx="8784976" cy="6336704"/>
          </a:xfrm>
        </p:spPr>
        <p:txBody>
          <a:bodyPr>
            <a:noAutofit/>
          </a:bodyPr>
          <a:lstStyle/>
          <a:p>
            <a:pPr marL="82296" indent="0" algn="justLow">
              <a:lnSpc>
                <a:spcPct val="150000"/>
              </a:lnSpc>
              <a:buNone/>
            </a:pPr>
            <a:r>
              <a:rPr lang="en-US" sz="2000" b="1" dirty="0" smtClean="0">
                <a:solidFill>
                  <a:srgbClr val="FF0000"/>
                </a:solidFill>
                <a:effectLst>
                  <a:glow rad="228600">
                    <a:schemeClr val="accent1">
                      <a:satMod val="175000"/>
                      <a:alpha val="40000"/>
                    </a:schemeClr>
                  </a:glow>
                </a:effectLst>
              </a:rPr>
              <a:t>Infection</a:t>
            </a:r>
            <a:r>
              <a:rPr lang="ar-SA" sz="2000" b="1" dirty="0">
                <a:solidFill>
                  <a:srgbClr val="FF0000"/>
                </a:solidFill>
                <a:effectLst>
                  <a:glow rad="228600">
                    <a:schemeClr val="accent1">
                      <a:satMod val="175000"/>
                      <a:alpha val="40000"/>
                    </a:schemeClr>
                  </a:glow>
                </a:effectLst>
              </a:rPr>
              <a:t>:</a:t>
            </a:r>
            <a:r>
              <a:rPr lang="ar-SA" sz="2000" b="1" dirty="0" smtClean="0">
                <a:solidFill>
                  <a:srgbClr val="FF0000"/>
                </a:solidFill>
              </a:rPr>
              <a:t>   </a:t>
            </a:r>
          </a:p>
          <a:p>
            <a:pPr marL="82296" indent="0" algn="justLow">
              <a:lnSpc>
                <a:spcPct val="150000"/>
              </a:lnSpc>
              <a:buNone/>
            </a:pPr>
            <a:r>
              <a:rPr lang="en-US" sz="2000" b="1" dirty="0" smtClean="0">
                <a:solidFill>
                  <a:srgbClr val="002060"/>
                </a:solidFill>
              </a:rPr>
              <a:t>The invasion</a:t>
            </a:r>
            <a:r>
              <a:rPr lang="ar-SA" sz="2000" b="1" dirty="0" smtClean="0">
                <a:solidFill>
                  <a:srgbClr val="002060"/>
                </a:solidFill>
              </a:rPr>
              <a:t> </a:t>
            </a:r>
            <a:r>
              <a:rPr lang="en-US" sz="2000" b="1" dirty="0" smtClean="0">
                <a:solidFill>
                  <a:srgbClr val="002060"/>
                </a:solidFill>
              </a:rPr>
              <a:t>of</a:t>
            </a:r>
            <a:r>
              <a:rPr lang="ar-SA" sz="2000" b="1" dirty="0" smtClean="0">
                <a:solidFill>
                  <a:srgbClr val="002060"/>
                </a:solidFill>
              </a:rPr>
              <a:t> </a:t>
            </a:r>
            <a:r>
              <a:rPr lang="en-US" sz="2000" b="1" dirty="0" smtClean="0">
                <a:solidFill>
                  <a:srgbClr val="002060"/>
                </a:solidFill>
              </a:rPr>
              <a:t>the</a:t>
            </a:r>
            <a:r>
              <a:rPr lang="ar-SA" sz="2000" b="1" dirty="0" smtClean="0">
                <a:solidFill>
                  <a:srgbClr val="002060"/>
                </a:solidFill>
              </a:rPr>
              <a:t> </a:t>
            </a:r>
            <a:r>
              <a:rPr lang="en-US" sz="2000" b="1" dirty="0" smtClean="0">
                <a:solidFill>
                  <a:srgbClr val="002060"/>
                </a:solidFill>
              </a:rPr>
              <a:t>host tissues by</a:t>
            </a:r>
            <a:r>
              <a:rPr lang="ar-SA" sz="2000" b="1" dirty="0" smtClean="0">
                <a:solidFill>
                  <a:srgbClr val="002060"/>
                </a:solidFill>
              </a:rPr>
              <a:t>   </a:t>
            </a:r>
            <a:r>
              <a:rPr lang="en-US" sz="2000" b="1" dirty="0" smtClean="0">
                <a:solidFill>
                  <a:srgbClr val="002060"/>
                </a:solidFill>
              </a:rPr>
              <a:t>pathogenic</a:t>
            </a:r>
            <a:r>
              <a:rPr lang="ar-SA" sz="2000" b="1" dirty="0" smtClean="0">
                <a:solidFill>
                  <a:srgbClr val="002060"/>
                </a:solidFill>
              </a:rPr>
              <a:t> </a:t>
            </a:r>
            <a:r>
              <a:rPr lang="en-US" sz="2000" b="1" dirty="0" smtClean="0">
                <a:solidFill>
                  <a:srgbClr val="002060"/>
                </a:solidFill>
              </a:rPr>
              <a:t>microorganisms</a:t>
            </a:r>
            <a:r>
              <a:rPr lang="en-US" sz="2000" b="1" dirty="0">
                <a:solidFill>
                  <a:srgbClr val="002060"/>
                </a:solidFill>
              </a:rPr>
              <a:t>, their multiplication and production of harmful effects.</a:t>
            </a:r>
          </a:p>
          <a:p>
            <a:pPr marL="82296" indent="0" algn="justLow">
              <a:lnSpc>
                <a:spcPct val="150000"/>
              </a:lnSpc>
              <a:buNone/>
            </a:pPr>
            <a:r>
              <a:rPr lang="en-US" sz="2000" b="1" dirty="0">
                <a:solidFill>
                  <a:srgbClr val="FF0000"/>
                </a:solidFill>
                <a:effectLst>
                  <a:glow rad="228600">
                    <a:schemeClr val="accent1">
                      <a:satMod val="175000"/>
                      <a:alpha val="40000"/>
                    </a:schemeClr>
                  </a:glow>
                </a:effectLst>
              </a:rPr>
              <a:t>Pathogenic </a:t>
            </a:r>
            <a:r>
              <a:rPr lang="en-US" sz="2000" b="1" dirty="0" smtClean="0">
                <a:solidFill>
                  <a:srgbClr val="FF0000"/>
                </a:solidFill>
                <a:effectLst>
                  <a:glow rad="228600">
                    <a:schemeClr val="accent1">
                      <a:satMod val="175000"/>
                      <a:alpha val="40000"/>
                    </a:schemeClr>
                  </a:glow>
                </a:effectLst>
              </a:rPr>
              <a:t>organisms</a:t>
            </a:r>
            <a:r>
              <a:rPr lang="ar-SA" sz="2000" b="1" dirty="0" smtClean="0">
                <a:solidFill>
                  <a:srgbClr val="FF0000"/>
                </a:solidFill>
                <a:effectLst>
                  <a:glow rad="228600">
                    <a:schemeClr val="accent1">
                      <a:satMod val="175000"/>
                      <a:alpha val="40000"/>
                    </a:schemeClr>
                  </a:glow>
                </a:effectLst>
              </a:rPr>
              <a:t> </a:t>
            </a:r>
            <a:r>
              <a:rPr lang="en-US" sz="2000" b="1" dirty="0" smtClean="0">
                <a:solidFill>
                  <a:srgbClr val="FF0000"/>
                </a:solidFill>
                <a:effectLst>
                  <a:glow rad="228600">
                    <a:schemeClr val="accent1">
                      <a:satMod val="175000"/>
                      <a:alpha val="40000"/>
                    </a:schemeClr>
                  </a:glow>
                </a:effectLst>
              </a:rPr>
              <a:t>:</a:t>
            </a:r>
            <a:endParaRPr lang="en-US" sz="2000" b="1" dirty="0">
              <a:solidFill>
                <a:srgbClr val="FF0000"/>
              </a:solidFill>
              <a:effectLst>
                <a:glow rad="228600">
                  <a:schemeClr val="accent1">
                    <a:satMod val="175000"/>
                    <a:alpha val="40000"/>
                  </a:schemeClr>
                </a:glow>
              </a:effectLst>
            </a:endParaRPr>
          </a:p>
          <a:p>
            <a:pPr marL="82296" indent="0" algn="justLow">
              <a:lnSpc>
                <a:spcPct val="150000"/>
              </a:lnSpc>
              <a:buNone/>
            </a:pPr>
            <a:r>
              <a:rPr lang="en-US" sz="2000" b="1" dirty="0" smtClean="0">
                <a:solidFill>
                  <a:srgbClr val="002060"/>
                </a:solidFill>
              </a:rPr>
              <a:t>The </a:t>
            </a:r>
            <a:r>
              <a:rPr lang="en-US" sz="2000" b="1" dirty="0">
                <a:solidFill>
                  <a:srgbClr val="002060"/>
                </a:solidFill>
              </a:rPr>
              <a:t>organisms which produce harmful effects or disease.</a:t>
            </a:r>
          </a:p>
          <a:p>
            <a:pPr marL="82296" indent="0" algn="justLow">
              <a:lnSpc>
                <a:spcPct val="150000"/>
              </a:lnSpc>
              <a:buNone/>
            </a:pPr>
            <a:r>
              <a:rPr lang="en-US" sz="2000" b="1" dirty="0">
                <a:solidFill>
                  <a:srgbClr val="FF0000"/>
                </a:solidFill>
                <a:effectLst>
                  <a:glow rad="228600">
                    <a:schemeClr val="accent1">
                      <a:satMod val="175000"/>
                      <a:alpha val="40000"/>
                    </a:schemeClr>
                  </a:glow>
                </a:effectLst>
              </a:rPr>
              <a:t>Non pathogenic </a:t>
            </a:r>
            <a:r>
              <a:rPr lang="en-US" sz="2000" b="1" dirty="0" smtClean="0">
                <a:solidFill>
                  <a:srgbClr val="FF0000"/>
                </a:solidFill>
                <a:effectLst>
                  <a:glow rad="228600">
                    <a:schemeClr val="accent1">
                      <a:satMod val="175000"/>
                      <a:alpha val="40000"/>
                    </a:schemeClr>
                  </a:glow>
                </a:effectLst>
              </a:rPr>
              <a:t>organisms</a:t>
            </a:r>
            <a:r>
              <a:rPr lang="ar-SA" sz="2000" b="1" dirty="0" smtClean="0">
                <a:solidFill>
                  <a:srgbClr val="FF0000"/>
                </a:solidFill>
                <a:effectLst>
                  <a:glow rad="228600">
                    <a:schemeClr val="accent1">
                      <a:satMod val="175000"/>
                      <a:alpha val="40000"/>
                    </a:schemeClr>
                  </a:glow>
                </a:effectLst>
              </a:rPr>
              <a:t> </a:t>
            </a:r>
            <a:r>
              <a:rPr lang="en-US" sz="2000" b="1" dirty="0" smtClean="0">
                <a:solidFill>
                  <a:srgbClr val="FF0000"/>
                </a:solidFill>
                <a:effectLst>
                  <a:glow rad="228600">
                    <a:schemeClr val="accent1">
                      <a:satMod val="175000"/>
                      <a:alpha val="40000"/>
                    </a:schemeClr>
                  </a:glow>
                </a:effectLst>
              </a:rPr>
              <a:t>:</a:t>
            </a:r>
            <a:endParaRPr lang="en-US" sz="2000" b="1" dirty="0">
              <a:solidFill>
                <a:srgbClr val="FF0000"/>
              </a:solidFill>
              <a:effectLst>
                <a:glow rad="228600">
                  <a:schemeClr val="accent1">
                    <a:satMod val="175000"/>
                    <a:alpha val="40000"/>
                  </a:schemeClr>
                </a:glow>
              </a:effectLst>
            </a:endParaRPr>
          </a:p>
          <a:p>
            <a:pPr marL="82296" indent="0" algn="justLow">
              <a:lnSpc>
                <a:spcPct val="150000"/>
              </a:lnSpc>
              <a:buNone/>
            </a:pPr>
            <a:r>
              <a:rPr lang="en-US" sz="2000" b="1" dirty="0" smtClean="0">
                <a:solidFill>
                  <a:srgbClr val="002060"/>
                </a:solidFill>
              </a:rPr>
              <a:t>Free </a:t>
            </a:r>
            <a:r>
              <a:rPr lang="en-US" sz="2000" b="1" dirty="0">
                <a:solidFill>
                  <a:srgbClr val="002060"/>
                </a:solidFill>
              </a:rPr>
              <a:t>living organisms, deriving their nourishment from inert organic or inorganic materials. These organisms include the commensals and saprophytes.</a:t>
            </a:r>
          </a:p>
          <a:p>
            <a:pPr marL="82296" indent="0" algn="justLow">
              <a:lnSpc>
                <a:spcPct val="150000"/>
              </a:lnSpc>
              <a:buNone/>
            </a:pPr>
            <a:r>
              <a:rPr lang="en-US" sz="2000" b="1" dirty="0">
                <a:solidFill>
                  <a:srgbClr val="FF0000"/>
                </a:solidFill>
                <a:effectLst>
                  <a:glow rad="228600">
                    <a:schemeClr val="accent1">
                      <a:satMod val="175000"/>
                      <a:alpha val="40000"/>
                    </a:schemeClr>
                  </a:glow>
                </a:effectLst>
              </a:rPr>
              <a:t>The </a:t>
            </a:r>
            <a:r>
              <a:rPr lang="en-US" sz="2000" b="1" dirty="0" smtClean="0">
                <a:solidFill>
                  <a:srgbClr val="FF0000"/>
                </a:solidFill>
                <a:effectLst>
                  <a:glow rad="228600">
                    <a:schemeClr val="accent1">
                      <a:satMod val="175000"/>
                      <a:alpha val="40000"/>
                    </a:schemeClr>
                  </a:glow>
                </a:effectLst>
              </a:rPr>
              <a:t>commensals</a:t>
            </a:r>
            <a:r>
              <a:rPr lang="ar-SA" sz="2000" b="1" dirty="0" smtClean="0">
                <a:solidFill>
                  <a:srgbClr val="FF0000"/>
                </a:solidFill>
                <a:effectLst>
                  <a:glow rad="228600">
                    <a:schemeClr val="accent1">
                      <a:satMod val="175000"/>
                      <a:alpha val="40000"/>
                    </a:schemeClr>
                  </a:glow>
                </a:effectLst>
              </a:rPr>
              <a:t> </a:t>
            </a:r>
            <a:r>
              <a:rPr lang="en-US" sz="2000" b="1" dirty="0" smtClean="0">
                <a:solidFill>
                  <a:srgbClr val="FF0000"/>
                </a:solidFill>
                <a:effectLst>
                  <a:glow rad="228600">
                    <a:schemeClr val="accent1">
                      <a:satMod val="175000"/>
                      <a:alpha val="40000"/>
                    </a:schemeClr>
                  </a:glow>
                </a:effectLst>
              </a:rPr>
              <a:t>:</a:t>
            </a:r>
            <a:endParaRPr lang="en-US" sz="2000" b="1" dirty="0">
              <a:solidFill>
                <a:srgbClr val="FF0000"/>
              </a:solidFill>
              <a:effectLst>
                <a:glow rad="228600">
                  <a:schemeClr val="accent1">
                    <a:satMod val="175000"/>
                    <a:alpha val="40000"/>
                  </a:schemeClr>
                </a:glow>
              </a:effectLst>
            </a:endParaRPr>
          </a:p>
          <a:p>
            <a:pPr marL="82296" indent="0" algn="justLow">
              <a:lnSpc>
                <a:spcPct val="150000"/>
              </a:lnSpc>
              <a:buNone/>
            </a:pPr>
            <a:r>
              <a:rPr lang="en-US" sz="2000" b="1" dirty="0" smtClean="0">
                <a:solidFill>
                  <a:srgbClr val="002060"/>
                </a:solidFill>
              </a:rPr>
              <a:t> </a:t>
            </a:r>
            <a:r>
              <a:rPr lang="en-US" sz="2000" b="1" dirty="0">
                <a:solidFill>
                  <a:srgbClr val="002060"/>
                </a:solidFill>
              </a:rPr>
              <a:t>Are  present  as  normal flora  on </a:t>
            </a:r>
            <a:r>
              <a:rPr lang="en-US" sz="2000" b="1" dirty="0" smtClean="0">
                <a:solidFill>
                  <a:srgbClr val="002060"/>
                </a:solidFill>
              </a:rPr>
              <a:t>skin</a:t>
            </a:r>
            <a:r>
              <a:rPr lang="ar-SA" sz="2000" b="1" dirty="0" smtClean="0">
                <a:solidFill>
                  <a:srgbClr val="002060"/>
                </a:solidFill>
              </a:rPr>
              <a:t> </a:t>
            </a:r>
            <a:r>
              <a:rPr lang="en-US" sz="2000" b="1" dirty="0" smtClean="0">
                <a:solidFill>
                  <a:srgbClr val="002060"/>
                </a:solidFill>
              </a:rPr>
              <a:t> </a:t>
            </a:r>
            <a:r>
              <a:rPr lang="en-US" sz="2000" b="1" dirty="0">
                <a:solidFill>
                  <a:srgbClr val="002060"/>
                </a:solidFill>
              </a:rPr>
              <a:t>and  mucous  membranes  and  derive nourishment from the secretion and waste products of the body without causing it any harm</a:t>
            </a:r>
            <a:r>
              <a:rPr lang="en-US" sz="2000" b="1" dirty="0" smtClean="0">
                <a:solidFill>
                  <a:srgbClr val="002060"/>
                </a:solidFill>
              </a:rPr>
              <a:t>.</a:t>
            </a:r>
            <a:endParaRPr lang="en-US" sz="2000" b="1" dirty="0">
              <a:solidFill>
                <a:srgbClr val="002060"/>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
                                            <p:txEl>
                                              <p:pRg st="0" end="0"/>
                                            </p:txEl>
                                          </p:spTgt>
                                        </p:tgtEl>
                                      </p:cBhvr>
                                    </p:animEffect>
                                  </p:childTnLst>
                                </p:cTn>
                              </p:par>
                            </p:childTnLst>
                          </p:cTn>
                        </p:par>
                        <p:par>
                          <p:cTn id="12" fill="hold">
                            <p:stCondLst>
                              <p:cond delay="1900"/>
                            </p:stCondLst>
                            <p:childTnLst>
                              <p:par>
                                <p:cTn id="13" presetID="14"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2400"/>
                            </p:stCondLst>
                            <p:childTnLst>
                              <p:par>
                                <p:cTn id="17" presetID="41" presetClass="entr" presetSubtype="0" fill="hold" nodeType="afterEffect">
                                  <p:stCondLst>
                                    <p:cond delay="150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1" dur="10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10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1000" tmFilter="0,0; .5, 1; 1, 1"/>
                                        <p:tgtEl>
                                          <p:spTgt spid="3">
                                            <p:txEl>
                                              <p:pRg st="2" end="2"/>
                                            </p:txEl>
                                          </p:spTgt>
                                        </p:tgtEl>
                                      </p:cBhvr>
                                    </p:animEffect>
                                  </p:childTnLst>
                                </p:cTn>
                              </p:par>
                            </p:childTnLst>
                          </p:cTn>
                        </p:par>
                        <p:par>
                          <p:cTn id="24" fill="hold">
                            <p:stCondLst>
                              <p:cond delay="6800"/>
                            </p:stCondLst>
                            <p:childTnLst>
                              <p:par>
                                <p:cTn id="25" presetID="14" presetClass="entr" presetSubtype="1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par>
                          <p:cTn id="28" fill="hold">
                            <p:stCondLst>
                              <p:cond delay="7300"/>
                            </p:stCondLst>
                            <p:childTnLst>
                              <p:par>
                                <p:cTn id="29" presetID="41" presetClass="entr" presetSubtype="0" fill="hold" nodeType="afterEffect">
                                  <p:stCondLst>
                                    <p:cond delay="1500"/>
                                  </p:stCondLst>
                                  <p:iterate type="lt">
                                    <p:tmPct val="10000"/>
                                  </p:iterate>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3" dur="10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10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0" tmFilter="0,0; .5, 1; 1, 1"/>
                                        <p:tgtEl>
                                          <p:spTgt spid="3">
                                            <p:txEl>
                                              <p:pRg st="4" end="4"/>
                                            </p:txEl>
                                          </p:spTgt>
                                        </p:tgtEl>
                                      </p:cBhvr>
                                    </p:animEffect>
                                  </p:childTnLst>
                                </p:cTn>
                              </p:par>
                            </p:childTnLst>
                          </p:cTn>
                        </p:par>
                        <p:par>
                          <p:cTn id="36" fill="hold">
                            <p:stCondLst>
                              <p:cond delay="12000"/>
                            </p:stCondLst>
                            <p:childTnLst>
                              <p:par>
                                <p:cTn id="37" presetID="14" presetClass="entr" presetSubtype="10" fill="hold"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9" dur="500"/>
                                        <p:tgtEl>
                                          <p:spTgt spid="3">
                                            <p:txEl>
                                              <p:pRg st="5" end="5"/>
                                            </p:txEl>
                                          </p:spTgt>
                                        </p:tgtEl>
                                      </p:cBhvr>
                                    </p:animEffect>
                                  </p:childTnLst>
                                </p:cTn>
                              </p:par>
                            </p:childTnLst>
                          </p:cTn>
                        </p:par>
                        <p:par>
                          <p:cTn id="40" fill="hold">
                            <p:stCondLst>
                              <p:cond delay="12500"/>
                            </p:stCondLst>
                            <p:childTnLst>
                              <p:par>
                                <p:cTn id="41" presetID="41" presetClass="entr" presetSubtype="0" fill="hold" nodeType="afterEffect">
                                  <p:stCondLst>
                                    <p:cond delay="1500"/>
                                  </p:stCondLst>
                                  <p:iterate type="lt">
                                    <p:tmPct val="10000"/>
                                  </p:iterate>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45" dur="10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10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000" tmFilter="0,0; .5, 1; 1, 1"/>
                                        <p:tgtEl>
                                          <p:spTgt spid="3">
                                            <p:txEl>
                                              <p:pRg st="6" end="6"/>
                                            </p:txEl>
                                          </p:spTgt>
                                        </p:tgtEl>
                                      </p:cBhvr>
                                    </p:animEffect>
                                  </p:childTnLst>
                                </p:cTn>
                              </p:par>
                            </p:childTnLst>
                          </p:cTn>
                        </p:par>
                        <p:par>
                          <p:cTn id="48" fill="hold">
                            <p:stCondLst>
                              <p:cond delay="16300"/>
                            </p:stCondLst>
                            <p:childTnLst>
                              <p:par>
                                <p:cTn id="49" presetID="14" presetClass="entr" presetSubtype="10" fill="hold" nodeType="after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randombar(horizontal)">
                                      <p:cBhvr>
                                        <p:cTn id="51" dur="500"/>
                                        <p:tgtEl>
                                          <p:spTgt spid="3">
                                            <p:txEl>
                                              <p:pRg st="7" end="7"/>
                                            </p:txEl>
                                          </p:spTgt>
                                        </p:tgtEl>
                                      </p:cBhvr>
                                    </p:animEffect>
                                  </p:childTnLst>
                                </p:cTn>
                              </p:par>
                            </p:childTnLst>
                          </p:cTn>
                        </p:par>
                        <p:par>
                          <p:cTn id="52" fill="hold">
                            <p:stCondLst>
                              <p:cond delay="16800"/>
                            </p:stCondLst>
                            <p:childTnLst>
                              <p:par>
                                <p:cTn id="53" presetID="34" presetClass="emph" presetSubtype="0" fill="hold" grpId="0" nodeType="afterEffect">
                                  <p:stCondLst>
                                    <p:cond delay="0"/>
                                  </p:stCondLst>
                                  <p:iterate type="lt">
                                    <p:tmPct val="10000"/>
                                  </p:iterate>
                                  <p:childTnLst>
                                    <p:animMotion origin="layout" path="M -3.88889E-6 0 L -3.88889E-6 -0.08796 " pathEditMode="relative" rAng="0" ptsTypes="AA">
                                      <p:cBhvr>
                                        <p:cTn id="54" dur="750" accel="50000" decel="50000" autoRev="1" fill="hold">
                                          <p:stCondLst>
                                            <p:cond delay="0"/>
                                          </p:stCondLst>
                                        </p:cTn>
                                        <p:tgtEl>
                                          <p:spTgt spid="2"/>
                                        </p:tgtEl>
                                        <p:attrNameLst>
                                          <p:attrName>ppt_x</p:attrName>
                                          <p:attrName>ppt_y</p:attrName>
                                        </p:attrNameLst>
                                      </p:cBhvr>
                                      <p:rCtr x="0" y="-4398"/>
                                    </p:animMotion>
                                    <p:animRot by="1500000">
                                      <p:cBhvr>
                                        <p:cTn id="55" dur="375" fill="hold">
                                          <p:stCondLst>
                                            <p:cond delay="0"/>
                                          </p:stCondLst>
                                        </p:cTn>
                                        <p:tgtEl>
                                          <p:spTgt spid="2"/>
                                        </p:tgtEl>
                                        <p:attrNameLst>
                                          <p:attrName>r</p:attrName>
                                        </p:attrNameLst>
                                      </p:cBhvr>
                                    </p:animRot>
                                    <p:animRot by="-1500000">
                                      <p:cBhvr>
                                        <p:cTn id="56" dur="375" fill="hold">
                                          <p:stCondLst>
                                            <p:cond delay="375"/>
                                          </p:stCondLst>
                                        </p:cTn>
                                        <p:tgtEl>
                                          <p:spTgt spid="2"/>
                                        </p:tgtEl>
                                        <p:attrNameLst>
                                          <p:attrName>r</p:attrName>
                                        </p:attrNameLst>
                                      </p:cBhvr>
                                    </p:animRot>
                                    <p:animRot by="-1500000">
                                      <p:cBhvr>
                                        <p:cTn id="57" dur="375" fill="hold">
                                          <p:stCondLst>
                                            <p:cond delay="750"/>
                                          </p:stCondLst>
                                        </p:cTn>
                                        <p:tgtEl>
                                          <p:spTgt spid="2"/>
                                        </p:tgtEl>
                                        <p:attrNameLst>
                                          <p:attrName>r</p:attrName>
                                        </p:attrNameLst>
                                      </p:cBhvr>
                                    </p:animRot>
                                    <p:animRot by="1500000">
                                      <p:cBhvr>
                                        <p:cTn id="58" dur="375" fill="hold">
                                          <p:stCondLst>
                                            <p:cond delay="112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931504"/>
          </a:xfrm>
        </p:spPr>
        <p:txBody>
          <a:bodyPr>
            <a:normAutofit fontScale="90000"/>
          </a:bodyPr>
          <a:lstStyle/>
          <a:p>
            <a:pPr marL="118872" indent="0" algn="ctr">
              <a:lnSpc>
                <a:spcPct val="170000"/>
              </a:lnSpc>
            </a:pPr>
            <a:r>
              <a:rPr lang="en-US" sz="4800" dirty="0">
                <a:solidFill>
                  <a:srgbClr val="FFFF00"/>
                </a:solidFill>
                <a:effectLst>
                  <a:glow rad="228600">
                    <a:schemeClr val="accent5">
                      <a:satMod val="175000"/>
                      <a:alpha val="40000"/>
                    </a:schemeClr>
                  </a:glow>
                </a:effectLst>
                <a:latin typeface="Times New Roman" pitchFamily="18" charset="0"/>
                <a:cs typeface="Times New Roman" pitchFamily="18" charset="0"/>
              </a:rPr>
              <a:t>Biochemical </a:t>
            </a:r>
            <a:r>
              <a:rPr lang="en-US" sz="4800" dirty="0" smtClean="0">
                <a:solidFill>
                  <a:srgbClr val="FFFF00"/>
                </a:solidFill>
                <a:effectLst>
                  <a:glow rad="228600">
                    <a:schemeClr val="accent5">
                      <a:satMod val="175000"/>
                      <a:alpha val="40000"/>
                    </a:schemeClr>
                  </a:glow>
                </a:effectLst>
                <a:latin typeface="Times New Roman" pitchFamily="18" charset="0"/>
                <a:cs typeface="Times New Roman" pitchFamily="18" charset="0"/>
              </a:rPr>
              <a:t>reactions</a:t>
            </a:r>
            <a:endParaRPr lang="en-US" sz="4800" dirty="0">
              <a:solidFill>
                <a:srgbClr val="FFFF00"/>
              </a:solidFill>
              <a:effectLst>
                <a:glow rad="228600">
                  <a:schemeClr val="accent5">
                    <a:satMod val="175000"/>
                    <a:alpha val="40000"/>
                  </a:schemeClr>
                </a:glow>
              </a:effectLst>
              <a:latin typeface="Times New Roman" pitchFamily="18" charset="0"/>
              <a:cs typeface="Times New Roman" pitchFamily="18" charset="0"/>
            </a:endParaRPr>
          </a:p>
        </p:txBody>
      </p:sp>
      <p:sp>
        <p:nvSpPr>
          <p:cNvPr id="3" name="عنصر نائب للمحتوى 2"/>
          <p:cNvSpPr>
            <a:spLocks noGrp="1"/>
          </p:cNvSpPr>
          <p:nvPr>
            <p:ph idx="1"/>
          </p:nvPr>
        </p:nvSpPr>
        <p:spPr>
          <a:xfrm>
            <a:off x="107504" y="1526262"/>
            <a:ext cx="8910372" cy="5287114"/>
          </a:xfrm>
        </p:spPr>
        <p:style>
          <a:lnRef idx="0">
            <a:schemeClr val="accent3"/>
          </a:lnRef>
          <a:fillRef idx="3">
            <a:schemeClr val="accent3"/>
          </a:fillRef>
          <a:effectRef idx="3">
            <a:schemeClr val="accent3"/>
          </a:effectRef>
          <a:fontRef idx="minor">
            <a:schemeClr val="lt1"/>
          </a:fontRef>
        </p:style>
        <p:txBody>
          <a:bodyPr>
            <a:noAutofit/>
          </a:bodyPr>
          <a:lstStyle/>
          <a:p>
            <a:pPr marL="118872" indent="0">
              <a:lnSpc>
                <a:spcPct val="170000"/>
              </a:lnSpc>
              <a:buNone/>
            </a:pPr>
            <a:r>
              <a:rPr lang="en-US" sz="2000" u="sng" dirty="0" smtClean="0">
                <a:effectLst>
                  <a:glow rad="228600">
                    <a:schemeClr val="accent6">
                      <a:satMod val="175000"/>
                      <a:alpha val="40000"/>
                    </a:schemeClr>
                  </a:glow>
                </a:effectLst>
                <a:latin typeface="Times New Roman" pitchFamily="18" charset="0"/>
                <a:cs typeface="Times New Roman" pitchFamily="18" charset="0"/>
              </a:rPr>
              <a:t>Staphylococcus </a:t>
            </a:r>
            <a:r>
              <a:rPr lang="en-US" sz="2000" dirty="0">
                <a:effectLst>
                  <a:glow rad="228600">
                    <a:schemeClr val="accent6">
                      <a:satMod val="175000"/>
                      <a:alpha val="40000"/>
                    </a:schemeClr>
                  </a:glow>
                </a:effectLst>
                <a:latin typeface="Times New Roman" pitchFamily="18" charset="0"/>
                <a:cs typeface="Times New Roman" pitchFamily="18" charset="0"/>
              </a:rPr>
              <a:t>ferment sugars and produce acid, with no gas. It ferments glucose, </a:t>
            </a:r>
            <a:r>
              <a:rPr lang="en-US" sz="2000" dirty="0" smtClean="0">
                <a:effectLst>
                  <a:glow rad="228600">
                    <a:schemeClr val="accent6">
                      <a:satMod val="175000"/>
                      <a:alpha val="40000"/>
                    </a:schemeClr>
                  </a:glow>
                </a:effectLst>
                <a:latin typeface="Times New Roman" pitchFamily="18" charset="0"/>
                <a:cs typeface="Times New Roman" pitchFamily="18" charset="0"/>
              </a:rPr>
              <a:t>lactose, </a:t>
            </a:r>
            <a:r>
              <a:rPr lang="en-US" sz="2000" dirty="0">
                <a:effectLst>
                  <a:glow rad="228600">
                    <a:schemeClr val="accent6">
                      <a:satMod val="175000"/>
                      <a:alpha val="40000"/>
                    </a:schemeClr>
                  </a:glow>
                </a:effectLst>
                <a:latin typeface="Times New Roman" pitchFamily="18" charset="0"/>
                <a:cs typeface="Times New Roman" pitchFamily="18" charset="0"/>
              </a:rPr>
              <a:t>sucrose and </a:t>
            </a:r>
            <a:r>
              <a:rPr lang="en-US" sz="2000" u="sng" dirty="0" err="1" smtClean="0">
                <a:effectLst>
                  <a:glow rad="228600">
                    <a:schemeClr val="accent6">
                      <a:satMod val="175000"/>
                      <a:alpha val="40000"/>
                    </a:schemeClr>
                  </a:glow>
                </a:effectLst>
                <a:latin typeface="Times New Roman" pitchFamily="18" charset="0"/>
                <a:cs typeface="Times New Roman" pitchFamily="18" charset="0"/>
              </a:rPr>
              <a:t>mannitol</a:t>
            </a:r>
            <a:r>
              <a:rPr lang="ar-SA" sz="2000" u="sng" dirty="0" smtClean="0">
                <a:effectLst>
                  <a:glow rad="228600">
                    <a:schemeClr val="accent6">
                      <a:satMod val="175000"/>
                      <a:alpha val="40000"/>
                    </a:schemeClr>
                  </a:glow>
                </a:effectLst>
                <a:latin typeface="Times New Roman" pitchFamily="18" charset="0"/>
                <a:cs typeface="Times New Roman" pitchFamily="18" charset="0"/>
              </a:rPr>
              <a:t> </a:t>
            </a:r>
            <a:r>
              <a:rPr lang="en-US" sz="2000" dirty="0" smtClean="0">
                <a:effectLst>
                  <a:glow rad="228600">
                    <a:schemeClr val="accent6">
                      <a:satMod val="175000"/>
                      <a:alpha val="40000"/>
                    </a:schemeClr>
                  </a:glow>
                </a:effectLst>
                <a:latin typeface="Times New Roman" pitchFamily="18" charset="0"/>
                <a:cs typeface="Times New Roman" pitchFamily="18" charset="0"/>
              </a:rPr>
              <a:t>. </a:t>
            </a:r>
            <a:r>
              <a:rPr lang="en-US" sz="2000" dirty="0">
                <a:effectLst>
                  <a:glow rad="228600">
                    <a:schemeClr val="accent6">
                      <a:satMod val="175000"/>
                      <a:alpha val="40000"/>
                    </a:schemeClr>
                  </a:glow>
                </a:effectLst>
                <a:latin typeface="Times New Roman" pitchFamily="18" charset="0"/>
                <a:cs typeface="Times New Roman" pitchFamily="18" charset="0"/>
              </a:rPr>
              <a:t>Liquefy </a:t>
            </a:r>
            <a:r>
              <a:rPr lang="en-US" sz="2000" dirty="0" smtClean="0">
                <a:effectLst>
                  <a:glow rad="228600">
                    <a:schemeClr val="accent6">
                      <a:satMod val="175000"/>
                      <a:alpha val="40000"/>
                    </a:schemeClr>
                  </a:glow>
                </a:effectLst>
                <a:latin typeface="Times New Roman" pitchFamily="18" charset="0"/>
                <a:cs typeface="Times New Roman" pitchFamily="18" charset="0"/>
              </a:rPr>
              <a:t>gelatin</a:t>
            </a:r>
            <a:r>
              <a:rPr lang="ar-SA" sz="2000" dirty="0" smtClean="0">
                <a:effectLst>
                  <a:glow rad="228600">
                    <a:schemeClr val="accent6">
                      <a:satMod val="175000"/>
                      <a:alpha val="40000"/>
                    </a:schemeClr>
                  </a:glow>
                </a:effectLst>
                <a:latin typeface="Times New Roman" pitchFamily="18" charset="0"/>
                <a:cs typeface="Times New Roman" pitchFamily="18" charset="0"/>
              </a:rPr>
              <a:t> </a:t>
            </a:r>
            <a:r>
              <a:rPr lang="en-US" sz="2000" dirty="0" smtClean="0">
                <a:effectLst>
                  <a:glow rad="228600">
                    <a:schemeClr val="accent6">
                      <a:satMod val="175000"/>
                      <a:alpha val="40000"/>
                    </a:schemeClr>
                  </a:glow>
                </a:effectLst>
                <a:latin typeface="Times New Roman" pitchFamily="18" charset="0"/>
                <a:cs typeface="Times New Roman" pitchFamily="18" charset="0"/>
              </a:rPr>
              <a:t>, </a:t>
            </a:r>
            <a:r>
              <a:rPr lang="en-US" sz="2000" dirty="0">
                <a:effectLst>
                  <a:glow rad="228600">
                    <a:schemeClr val="accent6">
                      <a:satMod val="175000"/>
                      <a:alpha val="40000"/>
                    </a:schemeClr>
                  </a:glow>
                </a:effectLst>
                <a:latin typeface="Times New Roman" pitchFamily="18" charset="0"/>
                <a:cs typeface="Times New Roman" pitchFamily="18" charset="0"/>
              </a:rPr>
              <a:t>unease </a:t>
            </a:r>
            <a:r>
              <a:rPr lang="en-US" sz="2000" dirty="0" smtClean="0">
                <a:effectLst>
                  <a:glow rad="228600">
                    <a:schemeClr val="accent6">
                      <a:satMod val="175000"/>
                      <a:alpha val="40000"/>
                    </a:schemeClr>
                  </a:glow>
                </a:effectLst>
                <a:latin typeface="Times New Roman" pitchFamily="18" charset="0"/>
                <a:cs typeface="Times New Roman" pitchFamily="18" charset="0"/>
              </a:rPr>
              <a:t>positive</a:t>
            </a:r>
            <a:r>
              <a:rPr lang="ar-SA" sz="2000" dirty="0" smtClean="0">
                <a:effectLst>
                  <a:glow rad="228600">
                    <a:schemeClr val="accent6">
                      <a:satMod val="175000"/>
                      <a:alpha val="40000"/>
                    </a:schemeClr>
                  </a:glow>
                </a:effectLst>
                <a:latin typeface="Times New Roman" pitchFamily="18" charset="0"/>
                <a:cs typeface="Times New Roman" pitchFamily="18" charset="0"/>
              </a:rPr>
              <a:t> </a:t>
            </a:r>
            <a:r>
              <a:rPr lang="en-US" sz="2000" dirty="0" smtClean="0">
                <a:effectLst>
                  <a:glow rad="228600">
                    <a:schemeClr val="accent6">
                      <a:satMod val="175000"/>
                      <a:alpha val="40000"/>
                    </a:schemeClr>
                  </a:glow>
                </a:effectLst>
                <a:latin typeface="Times New Roman" pitchFamily="18" charset="0"/>
                <a:cs typeface="Times New Roman" pitchFamily="18" charset="0"/>
              </a:rPr>
              <a:t>, </a:t>
            </a:r>
            <a:r>
              <a:rPr lang="en-US" sz="2000" u="sng" dirty="0">
                <a:solidFill>
                  <a:srgbClr val="FFFF00"/>
                </a:solidFill>
                <a:effectLst>
                  <a:glow rad="228600">
                    <a:schemeClr val="accent6">
                      <a:satMod val="175000"/>
                      <a:alpha val="40000"/>
                    </a:schemeClr>
                  </a:glow>
                </a:effectLst>
                <a:latin typeface="Times New Roman" pitchFamily="18" charset="0"/>
                <a:cs typeface="Times New Roman" pitchFamily="18" charset="0"/>
              </a:rPr>
              <a:t>catalase</a:t>
            </a:r>
            <a:r>
              <a:rPr lang="en-US" sz="2000" dirty="0">
                <a:solidFill>
                  <a:srgbClr val="FFFF00"/>
                </a:solidFill>
                <a:effectLst>
                  <a:glow rad="228600">
                    <a:schemeClr val="accent6">
                      <a:satMod val="175000"/>
                      <a:alpha val="40000"/>
                    </a:schemeClr>
                  </a:glow>
                </a:effectLst>
                <a:latin typeface="Times New Roman" pitchFamily="18" charset="0"/>
                <a:cs typeface="Times New Roman" pitchFamily="18" charset="0"/>
              </a:rPr>
              <a:t> </a:t>
            </a:r>
            <a:r>
              <a:rPr lang="en-US" sz="2000" u="sng" dirty="0" smtClean="0">
                <a:solidFill>
                  <a:srgbClr val="FFFF00"/>
                </a:solidFill>
                <a:effectLst>
                  <a:glow rad="228600">
                    <a:schemeClr val="accent6">
                      <a:satMod val="175000"/>
                      <a:alpha val="40000"/>
                    </a:schemeClr>
                  </a:glow>
                </a:effectLst>
                <a:latin typeface="Times New Roman" pitchFamily="18" charset="0"/>
                <a:cs typeface="Times New Roman" pitchFamily="18" charset="0"/>
              </a:rPr>
              <a:t>positive</a:t>
            </a:r>
            <a:endParaRPr lang="ar-SA" sz="2000" u="sng" dirty="0" smtClean="0">
              <a:solidFill>
                <a:srgbClr val="FFFF00"/>
              </a:solidFill>
              <a:effectLst>
                <a:glow rad="228600">
                  <a:schemeClr val="accent6">
                    <a:satMod val="175000"/>
                    <a:alpha val="40000"/>
                  </a:schemeClr>
                </a:glow>
              </a:effectLst>
              <a:latin typeface="Times New Roman" pitchFamily="18" charset="0"/>
              <a:cs typeface="Times New Roman" pitchFamily="18" charset="0"/>
            </a:endParaRPr>
          </a:p>
          <a:p>
            <a:pPr marL="118872" indent="0">
              <a:lnSpc>
                <a:spcPct val="170000"/>
              </a:lnSpc>
              <a:buNone/>
            </a:pPr>
            <a:r>
              <a:rPr lang="en-US" sz="2000" dirty="0" smtClean="0">
                <a:effectLst>
                  <a:glow rad="228600">
                    <a:schemeClr val="accent6">
                      <a:satMod val="175000"/>
                      <a:alpha val="40000"/>
                    </a:schemeClr>
                  </a:glow>
                </a:effectLst>
                <a:latin typeface="Times New Roman" pitchFamily="18" charset="0"/>
                <a:cs typeface="Times New Roman" pitchFamily="18" charset="0"/>
              </a:rPr>
              <a:t>.</a:t>
            </a:r>
            <a:endParaRPr lang="ar-SA" sz="2000" dirty="0" smtClean="0">
              <a:effectLst>
                <a:glow rad="228600">
                  <a:schemeClr val="accent6">
                    <a:satMod val="175000"/>
                    <a:alpha val="40000"/>
                  </a:schemeClr>
                </a:glow>
              </a:effectLst>
              <a:latin typeface="Times New Roman" pitchFamily="18" charset="0"/>
              <a:cs typeface="Times New Roman" pitchFamily="18" charset="0"/>
            </a:endParaRPr>
          </a:p>
          <a:p>
            <a:pPr marL="118872" indent="0">
              <a:lnSpc>
                <a:spcPct val="170000"/>
              </a:lnSpc>
              <a:buNone/>
            </a:pPr>
            <a:r>
              <a:rPr lang="en-US" sz="2400" dirty="0" smtClean="0">
                <a:latin typeface="Times New Roman" pitchFamily="18" charset="0"/>
                <a:cs typeface="Times New Roman" pitchFamily="18" charset="0"/>
              </a:rPr>
              <a:t> </a:t>
            </a:r>
            <a:r>
              <a:rPr lang="en-US" sz="2400" b="1" dirty="0">
                <a:effectLst>
                  <a:glow rad="228600">
                    <a:schemeClr val="accent2">
                      <a:satMod val="175000"/>
                      <a:alpha val="40000"/>
                    </a:schemeClr>
                  </a:glow>
                </a:effectLst>
                <a:latin typeface="Times New Roman" pitchFamily="18" charset="0"/>
                <a:cs typeface="Times New Roman" pitchFamily="18" charset="0"/>
              </a:rPr>
              <a:t>Antigenic structure</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118872" indent="0">
              <a:lnSpc>
                <a:spcPct val="170000"/>
              </a:lnSpc>
              <a:buNone/>
            </a:pPr>
            <a:r>
              <a:rPr lang="en-US" sz="2000" dirty="0">
                <a:latin typeface="Times New Roman" pitchFamily="18" charset="0"/>
                <a:cs typeface="Times New Roman" pitchFamily="18" charset="0"/>
              </a:rPr>
              <a:t> </a:t>
            </a:r>
            <a:r>
              <a:rPr lang="en-US" sz="2000" dirty="0">
                <a:effectLst>
                  <a:glow rad="228600">
                    <a:schemeClr val="accent4">
                      <a:satMod val="175000"/>
                      <a:alpha val="40000"/>
                    </a:schemeClr>
                  </a:glow>
                </a:effectLst>
                <a:latin typeface="Times New Roman" pitchFamily="18" charset="0"/>
                <a:cs typeface="Times New Roman" pitchFamily="18" charset="0"/>
              </a:rPr>
              <a:t>Fractional analysis of </a:t>
            </a:r>
            <a:r>
              <a:rPr lang="en-US" sz="2000" u="sng" dirty="0">
                <a:effectLst>
                  <a:glow rad="228600">
                    <a:schemeClr val="accent4">
                      <a:satMod val="175000"/>
                      <a:alpha val="40000"/>
                    </a:schemeClr>
                  </a:glow>
                </a:effectLst>
                <a:latin typeface="Times New Roman" pitchFamily="18" charset="0"/>
                <a:cs typeface="Times New Roman" pitchFamily="18" charset="0"/>
              </a:rPr>
              <a:t>Staphylococcus</a:t>
            </a:r>
            <a:r>
              <a:rPr lang="en-US" sz="2000" dirty="0">
                <a:effectLst>
                  <a:glow rad="228600">
                    <a:schemeClr val="accent4">
                      <a:satMod val="175000"/>
                      <a:alpha val="40000"/>
                    </a:schemeClr>
                  </a:glow>
                </a:effectLst>
                <a:latin typeface="Times New Roman" pitchFamily="18" charset="0"/>
                <a:cs typeface="Times New Roman" pitchFamily="18" charset="0"/>
              </a:rPr>
              <a:t> reveals the following </a:t>
            </a:r>
            <a:r>
              <a:rPr lang="en-US" sz="2000" dirty="0" smtClean="0">
                <a:effectLst>
                  <a:glow rad="228600">
                    <a:schemeClr val="accent4">
                      <a:satMod val="175000"/>
                      <a:alpha val="40000"/>
                    </a:schemeClr>
                  </a:glow>
                </a:effectLst>
                <a:latin typeface="Times New Roman" pitchFamily="18" charset="0"/>
                <a:cs typeface="Times New Roman" pitchFamily="18" charset="0"/>
              </a:rPr>
              <a:t>antigenic</a:t>
            </a:r>
            <a:r>
              <a:rPr lang="ar-SA" sz="2000" dirty="0" smtClean="0">
                <a:effectLst>
                  <a:glow rad="228600">
                    <a:schemeClr val="accent4">
                      <a:satMod val="175000"/>
                      <a:alpha val="40000"/>
                    </a:schemeClr>
                  </a:glow>
                </a:effectLst>
                <a:latin typeface="Times New Roman" pitchFamily="18" charset="0"/>
                <a:cs typeface="Times New Roman" pitchFamily="18" charset="0"/>
              </a:rPr>
              <a:t> </a:t>
            </a:r>
            <a:r>
              <a:rPr lang="en-US" sz="2000" dirty="0" smtClean="0">
                <a:effectLst>
                  <a:glow rad="228600">
                    <a:schemeClr val="accent4">
                      <a:satMod val="175000"/>
                      <a:alpha val="40000"/>
                    </a:schemeClr>
                  </a:glow>
                </a:effectLst>
                <a:latin typeface="Times New Roman" pitchFamily="18" charset="0"/>
                <a:cs typeface="Times New Roman" pitchFamily="18" charset="0"/>
              </a:rPr>
              <a:t>components</a:t>
            </a:r>
            <a:endParaRPr lang="en-US" sz="2000" dirty="0">
              <a:latin typeface="Times New Roman" pitchFamily="18" charset="0"/>
              <a:cs typeface="Times New Roman" pitchFamily="18" charset="0"/>
            </a:endParaRPr>
          </a:p>
          <a:p>
            <a:pPr marL="118872" indent="0">
              <a:lnSpc>
                <a:spcPct val="170000"/>
              </a:lnSpc>
              <a:buNone/>
            </a:pPr>
            <a:r>
              <a:rPr lang="en-US" sz="2000" dirty="0" smtClean="0">
                <a:effectLst>
                  <a:glow rad="228600">
                    <a:schemeClr val="accent3">
                      <a:satMod val="175000"/>
                      <a:alpha val="40000"/>
                    </a:schemeClr>
                  </a:glow>
                </a:effectLst>
                <a:latin typeface="Rockwell Extra Bold" pitchFamily="18" charset="0"/>
                <a:cs typeface="Times New Roman" pitchFamily="18" charset="0"/>
              </a:rPr>
              <a:t>1-Mucopeptide</a:t>
            </a:r>
          </a:p>
          <a:p>
            <a:pPr marL="118872" indent="0">
              <a:lnSpc>
                <a:spcPct val="170000"/>
              </a:lnSpc>
              <a:buNone/>
            </a:pPr>
            <a:r>
              <a:rPr lang="en-US" sz="2000" dirty="0" smtClean="0">
                <a:effectLst>
                  <a:glow rad="228600">
                    <a:schemeClr val="accent3">
                      <a:satMod val="175000"/>
                      <a:alpha val="40000"/>
                    </a:schemeClr>
                  </a:glow>
                </a:effectLst>
                <a:latin typeface="Rockwell Extra Bold" pitchFamily="18" charset="0"/>
                <a:cs typeface="Times New Roman" pitchFamily="18" charset="0"/>
              </a:rPr>
              <a:t>2-Protein antigen-A	</a:t>
            </a:r>
          </a:p>
          <a:p>
            <a:pPr marL="118872" indent="0">
              <a:lnSpc>
                <a:spcPct val="170000"/>
              </a:lnSpc>
              <a:buNone/>
            </a:pPr>
            <a:r>
              <a:rPr lang="en-US" sz="2000" dirty="0" smtClean="0">
                <a:effectLst>
                  <a:glow rad="228600">
                    <a:schemeClr val="accent3">
                      <a:satMod val="175000"/>
                      <a:alpha val="40000"/>
                    </a:schemeClr>
                  </a:glow>
                </a:effectLst>
                <a:latin typeface="Rockwell Extra Bold" pitchFamily="18" charset="0"/>
                <a:cs typeface="Times New Roman" pitchFamily="18" charset="0"/>
              </a:rPr>
              <a:t>3-Capsular antigen</a:t>
            </a:r>
          </a:p>
          <a:p>
            <a:pPr marL="118872" indent="0">
              <a:lnSpc>
                <a:spcPct val="170000"/>
              </a:lnSpc>
              <a:buNone/>
            </a:pPr>
            <a:r>
              <a:rPr lang="en-US" sz="2000" dirty="0" smtClean="0">
                <a:effectLst>
                  <a:glow rad="228600">
                    <a:schemeClr val="accent3">
                      <a:satMod val="175000"/>
                      <a:alpha val="40000"/>
                    </a:schemeClr>
                  </a:glow>
                </a:effectLst>
                <a:latin typeface="Rockwell Extra Bold" pitchFamily="18" charset="0"/>
                <a:cs typeface="Times New Roman" pitchFamily="18" charset="0"/>
              </a:rPr>
              <a:t>4-Glycerophosphate </a:t>
            </a:r>
            <a:endParaRPr lang="en-US" sz="2000" dirty="0">
              <a:effectLst>
                <a:glow rad="228600">
                  <a:schemeClr val="accent3">
                    <a:satMod val="175000"/>
                    <a:alpha val="40000"/>
                  </a:schemeClr>
                </a:glow>
              </a:effectLst>
              <a:latin typeface="Rockwell Extra Bold"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900"/>
                            </p:stCondLst>
                            <p:childTnLst>
                              <p:par>
                                <p:cTn id="12" presetID="36" presetClass="emph" presetSubtype="0" fill="hold" nodeType="afterEffect">
                                  <p:stCondLst>
                                    <p:cond delay="0"/>
                                  </p:stCondLst>
                                  <p:iterate type="lt">
                                    <p:tmPct val="10000"/>
                                  </p:iterate>
                                  <p:childTnLst>
                                    <p:animScale>
                                      <p:cBhvr>
                                        <p:cTn id="13" dur="250" autoRev="1" fill="hold">
                                          <p:stCondLst>
                                            <p:cond delay="0"/>
                                          </p:stCondLst>
                                        </p:cTn>
                                        <p:tgtEl>
                                          <p:spTgt spid="3">
                                            <p:txEl>
                                              <p:pRg st="2" end="2"/>
                                            </p:txEl>
                                          </p:spTgt>
                                        </p:tgtEl>
                                      </p:cBhvr>
                                      <p:to x="80000" y="100000"/>
                                    </p:animScale>
                                    <p:anim by="(#ppt_w*0.10)" calcmode="lin" valueType="num">
                                      <p:cBhvr>
                                        <p:cTn id="14" dur="250" autoRev="1" fill="hold">
                                          <p:stCondLst>
                                            <p:cond delay="0"/>
                                          </p:stCondLst>
                                        </p:cTn>
                                        <p:tgtEl>
                                          <p:spTgt spid="3">
                                            <p:txEl>
                                              <p:pRg st="2" end="2"/>
                                            </p:txEl>
                                          </p:spTgt>
                                        </p:tgtEl>
                                        <p:attrNameLst>
                                          <p:attrName>ppt_x</p:attrName>
                                        </p:attrNameLst>
                                      </p:cBhvr>
                                    </p:anim>
                                    <p:anim by="(-#ppt_w*0.10)" calcmode="lin" valueType="num">
                                      <p:cBhvr>
                                        <p:cTn id="15" dur="250" autoRev="1" fill="hold">
                                          <p:stCondLst>
                                            <p:cond delay="0"/>
                                          </p:stCondLst>
                                        </p:cTn>
                                        <p:tgtEl>
                                          <p:spTgt spid="3">
                                            <p:txEl>
                                              <p:pRg st="2" end="2"/>
                                            </p:txEl>
                                          </p:spTgt>
                                        </p:tgtEl>
                                        <p:attrNameLst>
                                          <p:attrName>ppt_y</p:attrName>
                                        </p:attrNameLst>
                                      </p:cBhvr>
                                    </p:anim>
                                    <p:animRot by="-480000">
                                      <p:cBhvr>
                                        <p:cTn id="16" dur="250" autoRev="1" fill="hold">
                                          <p:stCondLst>
                                            <p:cond delay="0"/>
                                          </p:stCondLst>
                                        </p:cTn>
                                        <p:tgtEl>
                                          <p:spTgt spid="3">
                                            <p:txEl>
                                              <p:pRg st="2" end="2"/>
                                            </p:txEl>
                                          </p:spTgt>
                                        </p:tgtEl>
                                        <p:attrNameLst>
                                          <p:attrName>r</p:attrName>
                                        </p:attrNameLst>
                                      </p:cBhvr>
                                    </p:animRot>
                                  </p:childTnLst>
                                </p:cTn>
                              </p:par>
                            </p:childTnLst>
                          </p:cTn>
                        </p:par>
                        <p:par>
                          <p:cTn id="17" fill="hold">
                            <p:stCondLst>
                              <p:cond delay="4300"/>
                            </p:stCondLst>
                            <p:childTnLst>
                              <p:par>
                                <p:cTn id="18" presetID="37"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000"/>
                                        <p:tgtEl>
                                          <p:spTgt spid="3">
                                            <p:txEl>
                                              <p:pRg st="4" end="4"/>
                                            </p:txEl>
                                          </p:spTgt>
                                        </p:tgtEl>
                                      </p:cBhvr>
                                    </p:animEffect>
                                    <p:anim calcmode="lin" valueType="num">
                                      <p:cBhvr>
                                        <p:cTn id="2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8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3" dur="200" accel="100000" fill="hold">
                                          <p:stCondLst>
                                            <p:cond delay="18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24" fill="hold">
                            <p:stCondLst>
                              <p:cond delay="6300"/>
                            </p:stCondLst>
                            <p:childTnLst>
                              <p:par>
                                <p:cTn id="25" presetID="37"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anim calcmode="lin" valueType="num">
                                      <p:cBhvr>
                                        <p:cTn id="28"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8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30" dur="200" accel="100000" fill="hold">
                                          <p:stCondLst>
                                            <p:cond delay="18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par>
                          <p:cTn id="31" fill="hold">
                            <p:stCondLst>
                              <p:cond delay="8300"/>
                            </p:stCondLst>
                            <p:childTnLst>
                              <p:par>
                                <p:cTn id="32" presetID="37"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2000"/>
                                        <p:tgtEl>
                                          <p:spTgt spid="3">
                                            <p:txEl>
                                              <p:pRg st="6" end="6"/>
                                            </p:txEl>
                                          </p:spTgt>
                                        </p:tgtEl>
                                      </p:cBhvr>
                                    </p:animEffect>
                                    <p:anim calcmode="lin" valueType="num">
                                      <p:cBhvr>
                                        <p:cTn id="35"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8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37" dur="200" accel="100000" fill="hold">
                                          <p:stCondLst>
                                            <p:cond delay="18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par>
                          <p:cTn id="38" fill="hold">
                            <p:stCondLst>
                              <p:cond delay="10300"/>
                            </p:stCondLst>
                            <p:childTnLst>
                              <p:par>
                                <p:cTn id="39" presetID="37" presetClass="entr" presetSubtype="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2000"/>
                                        <p:tgtEl>
                                          <p:spTgt spid="3">
                                            <p:txEl>
                                              <p:pRg st="7" end="7"/>
                                            </p:txEl>
                                          </p:spTgt>
                                        </p:tgtEl>
                                      </p:cBhvr>
                                    </p:animEffect>
                                    <p:anim calcmode="lin" valueType="num">
                                      <p:cBhvr>
                                        <p:cTn id="42"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8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44" dur="200" accel="100000" fill="hold">
                                          <p:stCondLst>
                                            <p:cond delay="18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6329858"/>
          </a:xfrm>
          <a:ln w="38100">
            <a:solidFill>
              <a:srgbClr val="FF0000"/>
            </a:solidFill>
          </a:ln>
        </p:spPr>
        <p:txBody>
          <a:bodyPr/>
          <a:lstStyle/>
          <a:p>
            <a:endParaRPr lang="en-US" dirty="0"/>
          </a:p>
        </p:txBody>
      </p:sp>
      <p:pic>
        <p:nvPicPr>
          <p:cNvPr id="33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916832"/>
            <a:ext cx="8424935" cy="443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7" name="مستطيل 1326"/>
          <p:cNvSpPr/>
          <p:nvPr/>
        </p:nvSpPr>
        <p:spPr>
          <a:xfrm>
            <a:off x="899593" y="1700808"/>
            <a:ext cx="3096344"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solidFill>
                  <a:schemeClr val="tx1"/>
                </a:solidFill>
                <a:latin typeface="Times New Roman" pitchFamily="18" charset="0"/>
                <a:cs typeface="Times New Roman" pitchFamily="18" charset="0"/>
              </a:rPr>
              <a:t>Capsul</a:t>
            </a:r>
            <a:r>
              <a:rPr lang="en-US" sz="2400" b="1" dirty="0" smtClean="0">
                <a:solidFill>
                  <a:schemeClr val="tx1"/>
                </a:solidFill>
                <a:latin typeface="Times New Roman" pitchFamily="18" charset="0"/>
                <a:cs typeface="Times New Roman" pitchFamily="18" charset="0"/>
              </a:rPr>
              <a:t>  (SO)</a:t>
            </a:r>
            <a:endParaRPr lang="en-US" sz="2400" b="1" dirty="0">
              <a:solidFill>
                <a:schemeClr val="tx1"/>
              </a:solidFill>
              <a:latin typeface="Times New Roman" pitchFamily="18" charset="0"/>
              <a:cs typeface="Times New Roman" pitchFamily="18" charset="0"/>
            </a:endParaRPr>
          </a:p>
        </p:txBody>
      </p:sp>
      <p:cxnSp>
        <p:nvCxnSpPr>
          <p:cNvPr id="1329" name="رابط كسهم مستقيم 1328"/>
          <p:cNvCxnSpPr/>
          <p:nvPr/>
        </p:nvCxnSpPr>
        <p:spPr>
          <a:xfrm>
            <a:off x="5940152" y="1988840"/>
            <a:ext cx="504056" cy="8640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34" name="مستطيل 1333"/>
          <p:cNvSpPr/>
          <p:nvPr/>
        </p:nvSpPr>
        <p:spPr>
          <a:xfrm>
            <a:off x="4644008" y="1628800"/>
            <a:ext cx="309634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Protein </a:t>
            </a:r>
            <a:r>
              <a:rPr lang="en-US" sz="2000" b="1" dirty="0" err="1" smtClean="0">
                <a:solidFill>
                  <a:schemeClr val="tx1"/>
                </a:solidFill>
                <a:latin typeface="Times New Roman" pitchFamily="18" charset="0"/>
                <a:cs typeface="Times New Roman" pitchFamily="18" charset="0"/>
              </a:rPr>
              <a:t>Stra</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antiger</a:t>
            </a:r>
            <a:endParaRPr lang="en-US" sz="2000" b="1" dirty="0">
              <a:solidFill>
                <a:schemeClr val="tx1"/>
              </a:solidFill>
              <a:latin typeface="Times New Roman" pitchFamily="18" charset="0"/>
              <a:cs typeface="Times New Roman" pitchFamily="18" charset="0"/>
            </a:endParaRPr>
          </a:p>
        </p:txBody>
      </p:sp>
      <p:sp>
        <p:nvSpPr>
          <p:cNvPr id="1336" name="مستطيل 1335"/>
          <p:cNvSpPr/>
          <p:nvPr/>
        </p:nvSpPr>
        <p:spPr>
          <a:xfrm>
            <a:off x="1187624" y="5805264"/>
            <a:ext cx="244827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4258757"/>
      </p:ext>
    </p:extLst>
  </p:cSld>
  <p:clrMapOvr>
    <a:masterClrMapping/>
  </p:clrMapOvr>
  <mc:AlternateContent xmlns:mc="http://schemas.openxmlformats.org/markup-compatibility/2006" xmlns:p14="http://schemas.microsoft.com/office/powerpoint/2010/main">
    <mc:Choice Requires="p14">
      <p:transition spd="slow" p14:dur="2000">
        <p14:ripple dir="ld"/>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46268" y="332656"/>
            <a:ext cx="7858180" cy="504056"/>
          </a:xfrm>
        </p:spPr>
        <p:style>
          <a:lnRef idx="0">
            <a:schemeClr val="accent3"/>
          </a:lnRef>
          <a:fillRef idx="3">
            <a:schemeClr val="accent3"/>
          </a:fillRef>
          <a:effectRef idx="3">
            <a:schemeClr val="accent3"/>
          </a:effectRef>
          <a:fontRef idx="minor">
            <a:schemeClr val="lt1"/>
          </a:fontRef>
        </p:style>
        <p:txBody>
          <a:bodyPr>
            <a:noAutofit/>
          </a:bodyPr>
          <a:lstStyle/>
          <a:p>
            <a:pPr algn="ctr"/>
            <a:r>
              <a:rPr lang="en-US" sz="3600" b="1" dirty="0">
                <a:solidFill>
                  <a:srgbClr val="FFFF00"/>
                </a:solidFill>
                <a:effectLst/>
                <a:latin typeface="Rockwell Extra Bold" pitchFamily="18" charset="0"/>
              </a:rPr>
              <a:t>Toxins and </a:t>
            </a:r>
            <a:r>
              <a:rPr lang="en-US" sz="3600" b="1" dirty="0" smtClean="0">
                <a:solidFill>
                  <a:srgbClr val="FFFF00"/>
                </a:solidFill>
                <a:effectLst/>
                <a:latin typeface="Rockwell Extra Bold" pitchFamily="18" charset="0"/>
              </a:rPr>
              <a:t>enzymes</a:t>
            </a:r>
            <a:r>
              <a:rPr lang="en-US" sz="3200" b="1" dirty="0" smtClean="0">
                <a:solidFill>
                  <a:srgbClr val="FFFF00"/>
                </a:solidFill>
                <a:effectLst/>
                <a:latin typeface="Rockwell Extra Bold" pitchFamily="18" charset="0"/>
              </a:rPr>
              <a:t> </a:t>
            </a:r>
            <a:endParaRPr lang="en-US" sz="3600" b="1" dirty="0">
              <a:solidFill>
                <a:srgbClr val="FFFF00"/>
              </a:solidFill>
              <a:effectLst/>
              <a:latin typeface="Rockwell Extra Bold" pitchFamily="18" charset="0"/>
            </a:endParaRPr>
          </a:p>
        </p:txBody>
      </p:sp>
      <p:sp>
        <p:nvSpPr>
          <p:cNvPr id="4" name="عنوان 1"/>
          <p:cNvSpPr txBox="1">
            <a:spLocks/>
          </p:cNvSpPr>
          <p:nvPr/>
        </p:nvSpPr>
        <p:spPr>
          <a:xfrm>
            <a:off x="746268" y="1124744"/>
            <a:ext cx="7858180" cy="504056"/>
          </a:xfrm>
          <a:prstGeom prst="rect">
            <a:avLst/>
          </a:prstGeom>
        </p:spPr>
        <p:style>
          <a:lnRef idx="1">
            <a:schemeClr val="accent2"/>
          </a:lnRef>
          <a:fillRef idx="3">
            <a:schemeClr val="accent2"/>
          </a:fillRef>
          <a:effectRef idx="2">
            <a:schemeClr val="accent2"/>
          </a:effectRef>
          <a:fontRef idx="minor">
            <a:schemeClr val="lt1"/>
          </a:fontRef>
        </p:style>
        <p:txBody>
          <a:bodyPr vert="horz" anchor="ctr">
            <a:noAutofit/>
          </a:bodyPr>
          <a:lstStyle>
            <a:lvl1pPr marL="484632" algn="l" rtl="1" eaLnBrk="1" latinLnBrk="0" hangingPunct="1">
              <a:spcBef>
                <a:spcPct val="0"/>
              </a:spcBef>
              <a:buNone/>
              <a:defRPr kumimoji="0" sz="4200" kern="1200">
                <a:ln w="6350">
                  <a:solidFill>
                    <a:schemeClr val="accent1">
                      <a:shade val="43000"/>
                    </a:schemeClr>
                  </a:solidFill>
                </a:ln>
                <a:solidFill>
                  <a:schemeClr val="lt1"/>
                </a:solidFill>
                <a:effectLst>
                  <a:outerShdw blurRad="26000" dist="26000" dir="14500000" algn="tl" rotWithShape="0">
                    <a:srgbClr val="000000">
                      <a:alpha val="4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Garamond"/>
                <a:ea typeface="Times New Roman"/>
                <a:cs typeface="Garamond"/>
              </a:rPr>
              <a:t>The known metabolites of staphylococcus may be classified as:</a:t>
            </a:r>
            <a:endParaRPr lang="en-US" sz="2000" dirty="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effectLst>
              <a:latin typeface="Rockwell Extra Bold" pitchFamily="18" charset="0"/>
            </a:endParaRPr>
          </a:p>
        </p:txBody>
      </p:sp>
      <p:sp>
        <p:nvSpPr>
          <p:cNvPr id="5" name="مستطيل مستدير الزوايا 4"/>
          <p:cNvSpPr/>
          <p:nvPr/>
        </p:nvSpPr>
        <p:spPr>
          <a:xfrm>
            <a:off x="611560" y="1916832"/>
            <a:ext cx="3168352" cy="648072"/>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575945" marR="539750" indent="-91440">
              <a:lnSpc>
                <a:spcPct val="115000"/>
              </a:lnSpc>
              <a:spcBef>
                <a:spcPts val="0"/>
              </a:spcBef>
              <a:spcAft>
                <a:spcPts val="0"/>
              </a:spcAft>
            </a:pPr>
            <a:r>
              <a:rPr lang="en-US" sz="2400" dirty="0">
                <a:latin typeface="Garamond"/>
                <a:ea typeface="Times New Roman"/>
                <a:cs typeface="Garamond"/>
              </a:rPr>
              <a:t> </a:t>
            </a:r>
            <a:r>
              <a:rPr lang="en-US" sz="2400" b="1" dirty="0">
                <a:effectLst>
                  <a:glow rad="228600">
                    <a:schemeClr val="accent3">
                      <a:satMod val="175000"/>
                      <a:alpha val="40000"/>
                    </a:schemeClr>
                  </a:glow>
                </a:effectLst>
                <a:latin typeface="Garamond"/>
                <a:ea typeface="Times New Roman"/>
                <a:cs typeface="Garamond"/>
              </a:rPr>
              <a:t>A-Exotoxins</a:t>
            </a:r>
            <a:endParaRPr lang="en-US" sz="1200" dirty="0">
              <a:effectLst>
                <a:glow rad="228600">
                  <a:schemeClr val="accent3">
                    <a:satMod val="175000"/>
                    <a:alpha val="40000"/>
                  </a:schemeClr>
                </a:glow>
              </a:effectLst>
              <a:latin typeface="Times New Roman"/>
              <a:ea typeface="Times New Roman"/>
            </a:endParaRPr>
          </a:p>
        </p:txBody>
      </p:sp>
      <p:sp>
        <p:nvSpPr>
          <p:cNvPr id="6" name="مستطيل مستدير الزوايا 5"/>
          <p:cNvSpPr/>
          <p:nvPr/>
        </p:nvSpPr>
        <p:spPr>
          <a:xfrm>
            <a:off x="4283165" y="1916832"/>
            <a:ext cx="4465299" cy="64807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575945" marR="539750" indent="-91440" algn="ctr">
              <a:lnSpc>
                <a:spcPct val="115000"/>
              </a:lnSpc>
            </a:pPr>
            <a:r>
              <a:rPr lang="en-US" sz="2400" b="1" dirty="0">
                <a:effectLst>
                  <a:glow rad="228600">
                    <a:schemeClr val="accent3">
                      <a:satMod val="175000"/>
                      <a:alpha val="40000"/>
                    </a:schemeClr>
                  </a:glow>
                </a:effectLst>
                <a:latin typeface="Times New Roman" pitchFamily="18" charset="0"/>
                <a:ea typeface="Times New Roman"/>
                <a:cs typeface="Times New Roman" pitchFamily="18" charset="0"/>
              </a:rPr>
              <a:t> </a:t>
            </a:r>
            <a:r>
              <a:rPr lang="en-US" sz="2400" b="1" dirty="0">
                <a:effectLst>
                  <a:glow rad="228600">
                    <a:schemeClr val="accent3">
                      <a:satMod val="175000"/>
                      <a:alpha val="40000"/>
                    </a:schemeClr>
                  </a:glow>
                </a:effectLst>
                <a:latin typeface="Times New Roman" pitchFamily="18" charset="0"/>
                <a:cs typeface="Times New Roman" pitchFamily="18" charset="0"/>
              </a:rPr>
              <a:t>B-Non toxic </a:t>
            </a:r>
            <a:r>
              <a:rPr lang="en-US" sz="2400" b="1" dirty="0" smtClean="0">
                <a:effectLst>
                  <a:glow rad="228600">
                    <a:schemeClr val="accent3">
                      <a:satMod val="175000"/>
                      <a:alpha val="40000"/>
                    </a:schemeClr>
                  </a:glow>
                </a:effectLst>
                <a:latin typeface="Times New Roman" pitchFamily="18" charset="0"/>
                <a:cs typeface="Times New Roman" pitchFamily="18" charset="0"/>
              </a:rPr>
              <a:t>metabolites</a:t>
            </a:r>
            <a:endParaRPr lang="en-US" sz="2400" b="1" dirty="0">
              <a:effectLst>
                <a:glow rad="228600">
                  <a:schemeClr val="accent3">
                    <a:satMod val="175000"/>
                    <a:alpha val="40000"/>
                  </a:schemeClr>
                </a:glow>
              </a:effectLst>
              <a:latin typeface="Times New Roman" pitchFamily="18" charset="0"/>
              <a:cs typeface="Times New Roman" pitchFamily="18" charset="0"/>
            </a:endParaRPr>
          </a:p>
        </p:txBody>
      </p:sp>
      <p:sp>
        <p:nvSpPr>
          <p:cNvPr id="12" name="مستطيل مستدير الزوايا 11"/>
          <p:cNvSpPr/>
          <p:nvPr/>
        </p:nvSpPr>
        <p:spPr>
          <a:xfrm>
            <a:off x="6845970" y="2852936"/>
            <a:ext cx="1758478" cy="648072"/>
          </a:xfrm>
          <a:prstGeom prst="roundRect">
            <a:avLst/>
          </a:prstGeom>
          <a:no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r>
              <a:rPr lang="en-US" sz="1400" dirty="0">
                <a:effectLst>
                  <a:glow rad="228600">
                    <a:schemeClr val="accent3">
                      <a:satMod val="175000"/>
                      <a:alpha val="40000"/>
                    </a:schemeClr>
                  </a:glow>
                </a:effectLst>
              </a:rPr>
              <a:t>11 -Phosphatase</a:t>
            </a:r>
          </a:p>
        </p:txBody>
      </p:sp>
      <p:sp>
        <p:nvSpPr>
          <p:cNvPr id="13" name="مستطيل مستدير الزوايا 12"/>
          <p:cNvSpPr/>
          <p:nvPr/>
        </p:nvSpPr>
        <p:spPr>
          <a:xfrm>
            <a:off x="6845970" y="3645024"/>
            <a:ext cx="1758478" cy="648072"/>
          </a:xfrm>
          <a:prstGeom prst="roundRect">
            <a:avLst/>
          </a:prstGeom>
          <a:noFill/>
          <a:ln>
            <a:solidFill>
              <a:srgbClr val="66FF33"/>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dirty="0">
                <a:effectLst>
                  <a:glow rad="228600">
                    <a:schemeClr val="accent3">
                      <a:satMod val="175000"/>
                      <a:alpha val="40000"/>
                    </a:schemeClr>
                  </a:glow>
                </a:effectLst>
              </a:rPr>
              <a:t>12-Protease</a:t>
            </a:r>
          </a:p>
        </p:txBody>
      </p:sp>
      <p:sp>
        <p:nvSpPr>
          <p:cNvPr id="14" name="مستطيل مستدير الزوايا 13"/>
          <p:cNvSpPr/>
          <p:nvPr/>
        </p:nvSpPr>
        <p:spPr>
          <a:xfrm>
            <a:off x="6804248" y="6093296"/>
            <a:ext cx="1758478" cy="648072"/>
          </a:xfrm>
          <a:prstGeom prst="roundRect">
            <a:avLst/>
          </a:prstGeom>
          <a:no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smtClean="0">
                <a:effectLst>
                  <a:glow rad="228600">
                    <a:schemeClr val="accent3">
                      <a:satMod val="175000"/>
                      <a:alpha val="40000"/>
                    </a:schemeClr>
                  </a:glow>
                </a:effectLst>
              </a:rPr>
              <a:t>15-Catalase</a:t>
            </a:r>
          </a:p>
          <a:p>
            <a:pPr algn="ctr"/>
            <a:r>
              <a:rPr lang="en-US" sz="1400" dirty="0">
                <a:effectLst>
                  <a:glow rad="228600">
                    <a:schemeClr val="accent3">
                      <a:satMod val="175000"/>
                      <a:alpha val="40000"/>
                    </a:schemeClr>
                  </a:glow>
                </a:effectLst>
              </a:rPr>
              <a:t>16-Exfoliative </a:t>
            </a:r>
            <a:r>
              <a:rPr lang="en-US" sz="1400" dirty="0" smtClean="0">
                <a:effectLst>
                  <a:glow rad="228600">
                    <a:schemeClr val="accent3">
                      <a:satMod val="175000"/>
                      <a:alpha val="40000"/>
                    </a:schemeClr>
                  </a:glow>
                </a:effectLst>
              </a:rPr>
              <a:t>toxin</a:t>
            </a:r>
            <a:endParaRPr lang="en-US" sz="1400" dirty="0">
              <a:effectLst>
                <a:glow rad="228600">
                  <a:schemeClr val="accent3">
                    <a:satMod val="175000"/>
                    <a:alpha val="40000"/>
                  </a:schemeClr>
                </a:glow>
              </a:effectLst>
            </a:endParaRPr>
          </a:p>
        </p:txBody>
      </p:sp>
      <p:sp>
        <p:nvSpPr>
          <p:cNvPr id="15" name="مستطيل مستدير الزوايا 14"/>
          <p:cNvSpPr/>
          <p:nvPr/>
        </p:nvSpPr>
        <p:spPr>
          <a:xfrm>
            <a:off x="4541714" y="4437112"/>
            <a:ext cx="1758478" cy="648072"/>
          </a:xfrm>
          <a:prstGeom prst="roundRect">
            <a:avLst/>
          </a:prstGeom>
          <a:noFill/>
          <a:ln>
            <a:solidFill>
              <a:srgbClr val="66FF33"/>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a:effectLst>
                  <a:glow rad="228600">
                    <a:schemeClr val="accent3">
                      <a:satMod val="175000"/>
                      <a:alpha val="40000"/>
                    </a:schemeClr>
                  </a:glow>
                </a:effectLst>
              </a:rPr>
              <a:t>8-Staphylokinase</a:t>
            </a:r>
            <a:endParaRPr lang="en-US" sz="1200" dirty="0">
              <a:effectLst>
                <a:glow rad="228600">
                  <a:schemeClr val="accent3">
                    <a:satMod val="175000"/>
                    <a:alpha val="40000"/>
                  </a:schemeClr>
                </a:glow>
              </a:effectLst>
            </a:endParaRPr>
          </a:p>
        </p:txBody>
      </p:sp>
      <p:sp>
        <p:nvSpPr>
          <p:cNvPr id="16" name="مستطيل مستدير الزوايا 15"/>
          <p:cNvSpPr/>
          <p:nvPr/>
        </p:nvSpPr>
        <p:spPr>
          <a:xfrm>
            <a:off x="6804248" y="4509120"/>
            <a:ext cx="1758478" cy="648072"/>
          </a:xfrm>
          <a:prstGeom prst="roundRect">
            <a:avLst/>
          </a:prstGeom>
          <a:noFill/>
          <a:ln>
            <a:solidFill>
              <a:srgbClr val="FF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effectLst>
                  <a:glow rad="228600">
                    <a:schemeClr val="accent3">
                      <a:satMod val="175000"/>
                      <a:alpha val="40000"/>
                    </a:schemeClr>
                  </a:glow>
                </a:effectLst>
              </a:rPr>
              <a:t>13-Lipase</a:t>
            </a:r>
          </a:p>
        </p:txBody>
      </p:sp>
      <p:sp>
        <p:nvSpPr>
          <p:cNvPr id="17" name="مستطيل مستدير الزوايا 16"/>
          <p:cNvSpPr/>
          <p:nvPr/>
        </p:nvSpPr>
        <p:spPr>
          <a:xfrm>
            <a:off x="4572000" y="5229200"/>
            <a:ext cx="1758478" cy="648072"/>
          </a:xfrm>
          <a:prstGeom prst="roundRect">
            <a:avLst/>
          </a:prstGeom>
          <a:noFill/>
          <a:ln>
            <a:solidFill>
              <a:srgbClr val="FF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a:effectLst>
                  <a:glow rad="228600">
                    <a:schemeClr val="accent3">
                      <a:satMod val="175000"/>
                      <a:alpha val="40000"/>
                    </a:schemeClr>
                  </a:glow>
                </a:effectLst>
              </a:rPr>
              <a:t>9-Hyaluronidase</a:t>
            </a:r>
          </a:p>
        </p:txBody>
      </p:sp>
      <p:sp>
        <p:nvSpPr>
          <p:cNvPr id="18" name="مستطيل مستدير الزوايا 17"/>
          <p:cNvSpPr/>
          <p:nvPr/>
        </p:nvSpPr>
        <p:spPr>
          <a:xfrm>
            <a:off x="6804248" y="5301208"/>
            <a:ext cx="1758478" cy="648072"/>
          </a:xfrm>
          <a:prstGeom prst="roundRect">
            <a:avLst/>
          </a:prstGeom>
          <a:no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dirty="0">
                <a:effectLst>
                  <a:glow rad="228600">
                    <a:schemeClr val="accent3">
                      <a:satMod val="175000"/>
                      <a:alpha val="40000"/>
                    </a:schemeClr>
                  </a:glow>
                </a:effectLst>
              </a:rPr>
              <a:t>14-Gelatinase</a:t>
            </a:r>
          </a:p>
        </p:txBody>
      </p:sp>
      <p:sp>
        <p:nvSpPr>
          <p:cNvPr id="19" name="مستطيل مستدير الزوايا 18"/>
          <p:cNvSpPr/>
          <p:nvPr/>
        </p:nvSpPr>
        <p:spPr>
          <a:xfrm>
            <a:off x="4541714" y="6093296"/>
            <a:ext cx="1758478" cy="648072"/>
          </a:xfrm>
          <a:prstGeom prst="roundRect">
            <a:avLst/>
          </a:prstGeom>
          <a:no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dirty="0">
                <a:effectLst>
                  <a:glow rad="228600">
                    <a:schemeClr val="accent3">
                      <a:satMod val="175000"/>
                      <a:alpha val="40000"/>
                    </a:schemeClr>
                  </a:glow>
                </a:effectLst>
              </a:rPr>
              <a:t>10-Penicillnase</a:t>
            </a:r>
          </a:p>
        </p:txBody>
      </p:sp>
      <p:sp>
        <p:nvSpPr>
          <p:cNvPr id="20" name="مستطيل مستدير الزوايا 19"/>
          <p:cNvSpPr/>
          <p:nvPr/>
        </p:nvSpPr>
        <p:spPr>
          <a:xfrm>
            <a:off x="4541714" y="3645024"/>
            <a:ext cx="1758478" cy="648072"/>
          </a:xfrm>
          <a:prstGeom prst="roundRect">
            <a:avLst/>
          </a:prstGeom>
          <a:no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dirty="0">
                <a:effectLst>
                  <a:glow rad="228600">
                    <a:schemeClr val="accent3">
                      <a:satMod val="175000"/>
                      <a:alpha val="40000"/>
                    </a:schemeClr>
                  </a:glow>
                </a:effectLst>
              </a:rPr>
              <a:t>7-Bound coagulase</a:t>
            </a:r>
          </a:p>
        </p:txBody>
      </p:sp>
      <p:sp>
        <p:nvSpPr>
          <p:cNvPr id="21" name="مستطيل مستدير الزوايا 20"/>
          <p:cNvSpPr/>
          <p:nvPr/>
        </p:nvSpPr>
        <p:spPr>
          <a:xfrm>
            <a:off x="4541714" y="2852936"/>
            <a:ext cx="1758478" cy="648072"/>
          </a:xfrm>
          <a:prstGeom prst="roundRect">
            <a:avLst/>
          </a:prstGeom>
          <a:noFill/>
          <a:ln>
            <a:solidFill>
              <a:srgbClr val="FF0000"/>
            </a:solidFill>
          </a:ln>
        </p:spPr>
        <p:style>
          <a:lnRef idx="0">
            <a:schemeClr val="accent4"/>
          </a:lnRef>
          <a:fillRef idx="3">
            <a:schemeClr val="accent4"/>
          </a:fillRef>
          <a:effectRef idx="3">
            <a:schemeClr val="accent4"/>
          </a:effectRef>
          <a:fontRef idx="minor">
            <a:schemeClr val="lt1"/>
          </a:fontRef>
        </p:style>
        <p:txBody>
          <a:bodyPr rtlCol="0" anchor="ctr"/>
          <a:lstStyle/>
          <a:p>
            <a:pPr marL="431800" marR="360045" algn="ctr">
              <a:lnSpc>
                <a:spcPct val="117000"/>
              </a:lnSpc>
              <a:spcBef>
                <a:spcPts val="0"/>
              </a:spcBef>
              <a:spcAft>
                <a:spcPts val="0"/>
              </a:spcAft>
            </a:pPr>
            <a:r>
              <a:rPr lang="en-US" sz="1400" dirty="0">
                <a:effectLst>
                  <a:glow rad="228600">
                    <a:schemeClr val="accent3">
                      <a:satMod val="175000"/>
                      <a:alpha val="40000"/>
                    </a:schemeClr>
                  </a:glow>
                </a:effectLst>
                <a:latin typeface="Times New Roman" pitchFamily="18" charset="0"/>
                <a:ea typeface="Times New Roman"/>
                <a:cs typeface="Times New Roman" pitchFamily="18" charset="0"/>
              </a:rPr>
              <a:t>6-Free </a:t>
            </a:r>
            <a:r>
              <a:rPr lang="en-US" sz="1400" dirty="0" smtClean="0">
                <a:effectLst>
                  <a:glow rad="228600">
                    <a:schemeClr val="accent3">
                      <a:satMod val="175000"/>
                      <a:alpha val="40000"/>
                    </a:schemeClr>
                  </a:glow>
                </a:effectLst>
                <a:latin typeface="Times New Roman" pitchFamily="18" charset="0"/>
                <a:ea typeface="Times New Roman"/>
                <a:cs typeface="Times New Roman" pitchFamily="18" charset="0"/>
              </a:rPr>
              <a:t>coagulase</a:t>
            </a:r>
            <a:endParaRPr lang="en-US" sz="1050" dirty="0">
              <a:effectLst>
                <a:glow rad="228600">
                  <a:schemeClr val="accent3">
                    <a:satMod val="175000"/>
                    <a:alpha val="40000"/>
                  </a:schemeClr>
                </a:glow>
              </a:effectLst>
              <a:latin typeface="Times New Roman" pitchFamily="18" charset="0"/>
              <a:ea typeface="Times New Roman"/>
              <a:cs typeface="Times New Roman" pitchFamily="18" charset="0"/>
            </a:endParaRPr>
          </a:p>
        </p:txBody>
      </p:sp>
      <p:sp>
        <p:nvSpPr>
          <p:cNvPr id="22" name="مستطيل مستدير الزوايا 21"/>
          <p:cNvSpPr/>
          <p:nvPr/>
        </p:nvSpPr>
        <p:spPr>
          <a:xfrm>
            <a:off x="971600" y="5301208"/>
            <a:ext cx="2232248" cy="648072"/>
          </a:xfrm>
          <a:prstGeom prst="roundRect">
            <a:avLst/>
          </a:prstGeom>
          <a:no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dirty="0">
                <a:effectLst>
                  <a:glow rad="228600">
                    <a:schemeClr val="accent3">
                      <a:satMod val="175000"/>
                      <a:alpha val="40000"/>
                    </a:schemeClr>
                  </a:glow>
                </a:effectLst>
              </a:rPr>
              <a:t>4-Leucocidin</a:t>
            </a:r>
          </a:p>
        </p:txBody>
      </p:sp>
      <p:sp>
        <p:nvSpPr>
          <p:cNvPr id="23" name="مستطيل مستدير الزوايا 22"/>
          <p:cNvSpPr/>
          <p:nvPr/>
        </p:nvSpPr>
        <p:spPr>
          <a:xfrm>
            <a:off x="971600" y="6093296"/>
            <a:ext cx="2232248" cy="648072"/>
          </a:xfrm>
          <a:prstGeom prst="roundRect">
            <a:avLst/>
          </a:prstGeom>
          <a:no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dirty="0">
                <a:effectLst>
                  <a:glow rad="228600">
                    <a:schemeClr val="accent3">
                      <a:satMod val="175000"/>
                      <a:alpha val="40000"/>
                    </a:schemeClr>
                  </a:glow>
                </a:effectLst>
              </a:rPr>
              <a:t>5 -Enterotoxin</a:t>
            </a:r>
          </a:p>
        </p:txBody>
      </p:sp>
      <p:sp>
        <p:nvSpPr>
          <p:cNvPr id="24" name="مستطيل مستدير الزوايا 23"/>
          <p:cNvSpPr/>
          <p:nvPr/>
        </p:nvSpPr>
        <p:spPr>
          <a:xfrm>
            <a:off x="971600" y="4437112"/>
            <a:ext cx="2232248" cy="648072"/>
          </a:xfrm>
          <a:prstGeom prst="roundRect">
            <a:avLst/>
          </a:prstGeom>
          <a:noFill/>
          <a:ln>
            <a:solidFill>
              <a:srgbClr val="00B0F0"/>
            </a:solidFill>
          </a:ln>
        </p:spPr>
        <p:style>
          <a:lnRef idx="0">
            <a:schemeClr val="accent4"/>
          </a:lnRef>
          <a:fillRef idx="3">
            <a:schemeClr val="accent4"/>
          </a:fillRef>
          <a:effectRef idx="3">
            <a:schemeClr val="accent4"/>
          </a:effectRef>
          <a:fontRef idx="minor">
            <a:schemeClr val="lt1"/>
          </a:fontRef>
        </p:style>
        <p:txBody>
          <a:bodyPr rtlCol="0" anchor="ctr"/>
          <a:lstStyle/>
          <a:p>
            <a:endParaRPr lang="en-US" sz="1200" dirty="0"/>
          </a:p>
          <a:p>
            <a:pPr algn="ctr"/>
            <a:r>
              <a:rPr lang="en-US" sz="1600" dirty="0" smtClean="0">
                <a:effectLst>
                  <a:glow rad="228600">
                    <a:schemeClr val="accent3">
                      <a:satMod val="175000"/>
                      <a:alpha val="40000"/>
                    </a:schemeClr>
                  </a:glow>
                </a:effectLst>
              </a:rPr>
              <a:t>3-Delta </a:t>
            </a:r>
            <a:r>
              <a:rPr lang="en-US" sz="1600" dirty="0">
                <a:effectLst>
                  <a:glow rad="228600">
                    <a:schemeClr val="accent3">
                      <a:satMod val="175000"/>
                      <a:alpha val="40000"/>
                    </a:schemeClr>
                  </a:glow>
                </a:effectLst>
              </a:rPr>
              <a:t>toxin (Delta-</a:t>
            </a:r>
            <a:r>
              <a:rPr lang="en-US" sz="1600" dirty="0" err="1">
                <a:effectLst>
                  <a:glow rad="228600">
                    <a:schemeClr val="accent3">
                      <a:satMod val="175000"/>
                      <a:alpha val="40000"/>
                    </a:schemeClr>
                  </a:glow>
                </a:effectLst>
              </a:rPr>
              <a:t>haemolysin</a:t>
            </a:r>
            <a:r>
              <a:rPr lang="en-US" sz="1600" dirty="0">
                <a:effectLst>
                  <a:glow rad="228600">
                    <a:schemeClr val="accent3">
                      <a:satMod val="175000"/>
                      <a:alpha val="40000"/>
                    </a:schemeClr>
                  </a:glow>
                </a:effectLst>
              </a:rPr>
              <a:t>) </a:t>
            </a:r>
            <a:endParaRPr lang="en-US" sz="1600" dirty="0">
              <a:effectLst>
                <a:glow rad="228600">
                  <a:schemeClr val="accent3">
                    <a:satMod val="175000"/>
                    <a:alpha val="40000"/>
                  </a:schemeClr>
                </a:glow>
              </a:effectLst>
              <a:latin typeface="Times New Roman"/>
              <a:ea typeface="Times New Roman"/>
            </a:endParaRPr>
          </a:p>
        </p:txBody>
      </p:sp>
      <p:sp>
        <p:nvSpPr>
          <p:cNvPr id="25" name="مستطيل مستدير الزوايا 24"/>
          <p:cNvSpPr/>
          <p:nvPr/>
        </p:nvSpPr>
        <p:spPr>
          <a:xfrm>
            <a:off x="971600" y="3645024"/>
            <a:ext cx="2232248" cy="648072"/>
          </a:xfrm>
          <a:prstGeom prst="roundRect">
            <a:avLst/>
          </a:prstGeom>
          <a:noFill/>
          <a:ln>
            <a:solidFill>
              <a:srgbClr val="FF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dirty="0">
                <a:effectLst>
                  <a:glow rad="228600">
                    <a:schemeClr val="accent3">
                      <a:satMod val="175000"/>
                      <a:alpha val="40000"/>
                    </a:schemeClr>
                  </a:glow>
                </a:effectLst>
              </a:rPr>
              <a:t>2-Beta toxin (</a:t>
            </a:r>
            <a:r>
              <a:rPr lang="en-US" sz="1600" dirty="0" err="1">
                <a:effectLst>
                  <a:glow rad="228600">
                    <a:schemeClr val="accent3">
                      <a:satMod val="175000"/>
                      <a:alpha val="40000"/>
                    </a:schemeClr>
                  </a:glow>
                </a:effectLst>
              </a:rPr>
              <a:t>Bota-haemolysin</a:t>
            </a:r>
            <a:r>
              <a:rPr lang="en-US" sz="1600" dirty="0">
                <a:effectLst>
                  <a:glow rad="228600">
                    <a:schemeClr val="accent3">
                      <a:satMod val="175000"/>
                      <a:alpha val="40000"/>
                    </a:schemeClr>
                  </a:glow>
                </a:effectLst>
              </a:rPr>
              <a:t>)</a:t>
            </a:r>
          </a:p>
        </p:txBody>
      </p:sp>
      <p:sp>
        <p:nvSpPr>
          <p:cNvPr id="26" name="مستطيل مستدير الزوايا 25"/>
          <p:cNvSpPr/>
          <p:nvPr/>
        </p:nvSpPr>
        <p:spPr>
          <a:xfrm>
            <a:off x="971600" y="2780928"/>
            <a:ext cx="2232248" cy="648072"/>
          </a:xfrm>
          <a:prstGeom prst="roundRect">
            <a:avLst/>
          </a:prstGeom>
          <a:no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a:effectLst>
                  <a:glow rad="228600">
                    <a:schemeClr val="accent3">
                      <a:satMod val="175000"/>
                      <a:alpha val="40000"/>
                    </a:schemeClr>
                  </a:glow>
                </a:effectLst>
              </a:rPr>
              <a:t>1-Alpha toxin (Alpha-</a:t>
            </a:r>
            <a:r>
              <a:rPr lang="en-US" sz="1400" dirty="0" err="1">
                <a:effectLst>
                  <a:glow rad="228600">
                    <a:schemeClr val="accent3">
                      <a:satMod val="175000"/>
                      <a:alpha val="40000"/>
                    </a:schemeClr>
                  </a:glow>
                </a:effectLst>
              </a:rPr>
              <a:t>haemolysin</a:t>
            </a:r>
            <a:r>
              <a:rPr lang="en-US" sz="1400" dirty="0">
                <a:effectLst>
                  <a:glow rad="228600">
                    <a:schemeClr val="accent3">
                      <a:satMod val="175000"/>
                      <a:alpha val="40000"/>
                    </a:schemeClr>
                  </a:glow>
                </a:effectLst>
              </a:rPr>
              <a:t>)</a:t>
            </a:r>
          </a:p>
        </p:txBody>
      </p:sp>
    </p:spTree>
  </p:cSld>
  <p:clrMapOvr>
    <a:masterClrMapping/>
  </p:clrMapOvr>
  <mc:AlternateContent xmlns:mc="http://schemas.openxmlformats.org/markup-compatibility/2006" xmlns:p14="http://schemas.microsoft.com/office/powerpoint/2010/main">
    <mc:Choice Requires="p14">
      <p:transition spd="slow" p14:dur="20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1000"/>
                                        <p:tgtEl>
                                          <p:spTgt spid="4"/>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50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3000"/>
                            </p:stCondLst>
                            <p:childTnLst>
                              <p:par>
                                <p:cTn id="25" presetID="5" presetClass="entr" presetSubtype="10" fill="hold" grpId="0" nodeType="afterEffect">
                                  <p:stCondLst>
                                    <p:cond delay="1000"/>
                                  </p:stCondLst>
                                  <p:childTnLst>
                                    <p:set>
                                      <p:cBhvr>
                                        <p:cTn id="26" dur="1" fill="hold">
                                          <p:stCondLst>
                                            <p:cond delay="0"/>
                                          </p:stCondLst>
                                        </p:cTn>
                                        <p:tgtEl>
                                          <p:spTgt spid="26"/>
                                        </p:tgtEl>
                                        <p:attrNameLst>
                                          <p:attrName>style.visibility</p:attrName>
                                        </p:attrNameLst>
                                      </p:cBhvr>
                                      <p:to>
                                        <p:strVal val="visible"/>
                                      </p:to>
                                    </p:set>
                                    <p:animEffect transition="in" filter="checkerboard(across)">
                                      <p:cBhvr>
                                        <p:cTn id="27" dur="1000"/>
                                        <p:tgtEl>
                                          <p:spTgt spid="26"/>
                                        </p:tgtEl>
                                      </p:cBhvr>
                                    </p:animEffect>
                                  </p:childTnLst>
                                </p:cTn>
                              </p:par>
                            </p:childTnLst>
                          </p:cTn>
                        </p:par>
                        <p:par>
                          <p:cTn id="28" fill="hold">
                            <p:stCondLst>
                              <p:cond delay="5000"/>
                            </p:stCondLst>
                            <p:childTnLst>
                              <p:par>
                                <p:cTn id="29" presetID="5" presetClass="entr" presetSubtype="1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checkerboard(across)">
                                      <p:cBhvr>
                                        <p:cTn id="31" dur="1000"/>
                                        <p:tgtEl>
                                          <p:spTgt spid="25"/>
                                        </p:tgtEl>
                                      </p:cBhvr>
                                    </p:animEffect>
                                  </p:childTnLst>
                                </p:cTn>
                              </p:par>
                            </p:childTnLst>
                          </p:cTn>
                        </p:par>
                        <p:par>
                          <p:cTn id="32" fill="hold">
                            <p:stCondLst>
                              <p:cond delay="6000"/>
                            </p:stCondLst>
                            <p:childTnLst>
                              <p:par>
                                <p:cTn id="33" presetID="5" presetClass="entr" presetSubtype="1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checkerboard(across)">
                                      <p:cBhvr>
                                        <p:cTn id="35" dur="1000"/>
                                        <p:tgtEl>
                                          <p:spTgt spid="24"/>
                                        </p:tgtEl>
                                      </p:cBhvr>
                                    </p:animEffect>
                                  </p:childTnLst>
                                </p:cTn>
                              </p:par>
                            </p:childTnLst>
                          </p:cTn>
                        </p:par>
                        <p:par>
                          <p:cTn id="36" fill="hold">
                            <p:stCondLst>
                              <p:cond delay="7000"/>
                            </p:stCondLst>
                            <p:childTnLst>
                              <p:par>
                                <p:cTn id="37" presetID="5" presetClass="entr" presetSubtype="1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checkerboard(across)">
                                      <p:cBhvr>
                                        <p:cTn id="39" dur="1000"/>
                                        <p:tgtEl>
                                          <p:spTgt spid="22"/>
                                        </p:tgtEl>
                                      </p:cBhvr>
                                    </p:animEffect>
                                  </p:childTnLst>
                                </p:cTn>
                              </p:par>
                            </p:childTnLst>
                          </p:cTn>
                        </p:par>
                        <p:par>
                          <p:cTn id="40" fill="hold">
                            <p:stCondLst>
                              <p:cond delay="8000"/>
                            </p:stCondLst>
                            <p:childTnLst>
                              <p:par>
                                <p:cTn id="41" presetID="5" presetClass="entr" presetSubtype="1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checkerboard(across)">
                                      <p:cBhvr>
                                        <p:cTn id="43" dur="1000"/>
                                        <p:tgtEl>
                                          <p:spTgt spid="23"/>
                                        </p:tgtEl>
                                      </p:cBhvr>
                                    </p:animEffect>
                                  </p:childTnLst>
                                </p:cTn>
                              </p:par>
                            </p:childTnLst>
                          </p:cTn>
                        </p:par>
                        <p:par>
                          <p:cTn id="44" fill="hold">
                            <p:stCondLst>
                              <p:cond delay="9000"/>
                            </p:stCondLst>
                            <p:childTnLst>
                              <p:par>
                                <p:cTn id="45" presetID="5" presetClass="entr" presetSubtype="1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checkerboard(across)">
                                      <p:cBhvr>
                                        <p:cTn id="47" dur="1000"/>
                                        <p:tgtEl>
                                          <p:spTgt spid="21"/>
                                        </p:tgtEl>
                                      </p:cBhvr>
                                    </p:animEffect>
                                  </p:childTnLst>
                                </p:cTn>
                              </p:par>
                            </p:childTnLst>
                          </p:cTn>
                        </p:par>
                        <p:par>
                          <p:cTn id="48" fill="hold">
                            <p:stCondLst>
                              <p:cond delay="10000"/>
                            </p:stCondLst>
                            <p:childTnLst>
                              <p:par>
                                <p:cTn id="49" presetID="5" presetClass="entr" presetSubtype="1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checkerboard(across)">
                                      <p:cBhvr>
                                        <p:cTn id="51" dur="1000"/>
                                        <p:tgtEl>
                                          <p:spTgt spid="20"/>
                                        </p:tgtEl>
                                      </p:cBhvr>
                                    </p:animEffect>
                                  </p:childTnLst>
                                </p:cTn>
                              </p:par>
                            </p:childTnLst>
                          </p:cTn>
                        </p:par>
                        <p:par>
                          <p:cTn id="52" fill="hold">
                            <p:stCondLst>
                              <p:cond delay="11000"/>
                            </p:stCondLst>
                            <p:childTnLst>
                              <p:par>
                                <p:cTn id="53" presetID="5" presetClass="entr" presetSubtype="1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checkerboard(across)">
                                      <p:cBhvr>
                                        <p:cTn id="55" dur="1250"/>
                                        <p:tgtEl>
                                          <p:spTgt spid="15"/>
                                        </p:tgtEl>
                                      </p:cBhvr>
                                    </p:animEffect>
                                  </p:childTnLst>
                                </p:cTn>
                              </p:par>
                            </p:childTnLst>
                          </p:cTn>
                        </p:par>
                        <p:par>
                          <p:cTn id="56" fill="hold">
                            <p:stCondLst>
                              <p:cond delay="12250"/>
                            </p:stCondLst>
                            <p:childTnLst>
                              <p:par>
                                <p:cTn id="57" presetID="5" presetClass="entr" presetSubtype="1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checkerboard(across)">
                                      <p:cBhvr>
                                        <p:cTn id="59" dur="1000"/>
                                        <p:tgtEl>
                                          <p:spTgt spid="17"/>
                                        </p:tgtEl>
                                      </p:cBhvr>
                                    </p:animEffect>
                                  </p:childTnLst>
                                </p:cTn>
                              </p:par>
                            </p:childTnLst>
                          </p:cTn>
                        </p:par>
                        <p:par>
                          <p:cTn id="60" fill="hold">
                            <p:stCondLst>
                              <p:cond delay="13250"/>
                            </p:stCondLst>
                            <p:childTnLst>
                              <p:par>
                                <p:cTn id="61" presetID="5" presetClass="entr" presetSubtype="1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checkerboard(across)">
                                      <p:cBhvr>
                                        <p:cTn id="63" dur="1000"/>
                                        <p:tgtEl>
                                          <p:spTgt spid="19"/>
                                        </p:tgtEl>
                                      </p:cBhvr>
                                    </p:animEffect>
                                  </p:childTnLst>
                                </p:cTn>
                              </p:par>
                            </p:childTnLst>
                          </p:cTn>
                        </p:par>
                        <p:par>
                          <p:cTn id="64" fill="hold">
                            <p:stCondLst>
                              <p:cond delay="14250"/>
                            </p:stCondLst>
                            <p:childTnLst>
                              <p:par>
                                <p:cTn id="65" presetID="5" presetClass="entr" presetSubtype="1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checkerboard(across)">
                                      <p:cBhvr>
                                        <p:cTn id="67" dur="1000"/>
                                        <p:tgtEl>
                                          <p:spTgt spid="12"/>
                                        </p:tgtEl>
                                      </p:cBhvr>
                                    </p:animEffect>
                                  </p:childTnLst>
                                </p:cTn>
                              </p:par>
                            </p:childTnLst>
                          </p:cTn>
                        </p:par>
                        <p:par>
                          <p:cTn id="68" fill="hold">
                            <p:stCondLst>
                              <p:cond delay="15250"/>
                            </p:stCondLst>
                            <p:childTnLst>
                              <p:par>
                                <p:cTn id="69" presetID="5" presetClass="entr" presetSubtype="1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checkerboard(across)">
                                      <p:cBhvr>
                                        <p:cTn id="71" dur="1000"/>
                                        <p:tgtEl>
                                          <p:spTgt spid="13"/>
                                        </p:tgtEl>
                                      </p:cBhvr>
                                    </p:animEffect>
                                  </p:childTnLst>
                                </p:cTn>
                              </p:par>
                            </p:childTnLst>
                          </p:cTn>
                        </p:par>
                        <p:par>
                          <p:cTn id="72" fill="hold">
                            <p:stCondLst>
                              <p:cond delay="16250"/>
                            </p:stCondLst>
                            <p:childTnLst>
                              <p:par>
                                <p:cTn id="73" presetID="5" presetClass="entr" presetSubtype="1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checkerboard(across)">
                                      <p:cBhvr>
                                        <p:cTn id="75" dur="1000"/>
                                        <p:tgtEl>
                                          <p:spTgt spid="16"/>
                                        </p:tgtEl>
                                      </p:cBhvr>
                                    </p:animEffect>
                                  </p:childTnLst>
                                </p:cTn>
                              </p:par>
                            </p:childTnLst>
                          </p:cTn>
                        </p:par>
                        <p:par>
                          <p:cTn id="76" fill="hold">
                            <p:stCondLst>
                              <p:cond delay="17250"/>
                            </p:stCondLst>
                            <p:childTnLst>
                              <p:par>
                                <p:cTn id="77" presetID="5" presetClass="entr" presetSubtype="1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checkerboard(across)">
                                      <p:cBhvr>
                                        <p:cTn id="79" dur="1000"/>
                                        <p:tgtEl>
                                          <p:spTgt spid="18"/>
                                        </p:tgtEl>
                                      </p:cBhvr>
                                    </p:animEffect>
                                  </p:childTnLst>
                                </p:cTn>
                              </p:par>
                            </p:childTnLst>
                          </p:cTn>
                        </p:par>
                        <p:par>
                          <p:cTn id="80" fill="hold">
                            <p:stCondLst>
                              <p:cond delay="18250"/>
                            </p:stCondLst>
                            <p:childTnLst>
                              <p:par>
                                <p:cTn id="81" presetID="5" presetClass="entr" presetSubtype="10" fill="hold" grpId="0"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checkerboard(across)">
                                      <p:cBhvr>
                                        <p:cTn id="8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467544" y="260648"/>
            <a:ext cx="8219256" cy="6120680"/>
          </a:xfrm>
        </p:spPr>
        <p:txBody>
          <a:bodyPr>
            <a:noAutofit/>
          </a:bodyPr>
          <a:lstStyle/>
          <a:p>
            <a:pPr marL="64008" indent="0" algn="justLow" rtl="0">
              <a:lnSpc>
                <a:spcPct val="170000"/>
              </a:lnSpc>
              <a:buNone/>
            </a:pPr>
            <a:r>
              <a:rPr lang="en-US" sz="1800" b="1" u="sng" dirty="0">
                <a:solidFill>
                  <a:srgbClr val="00B050"/>
                </a:solidFill>
                <a:effectLst>
                  <a:glow rad="228600">
                    <a:schemeClr val="accent1">
                      <a:satMod val="175000"/>
                      <a:alpha val="40000"/>
                    </a:schemeClr>
                  </a:glow>
                </a:effectLst>
                <a:latin typeface="Times New Roman" pitchFamily="18" charset="0"/>
                <a:cs typeface="Times New Roman" pitchFamily="18" charset="0"/>
              </a:rPr>
              <a:t>1-Alpha-haemoltysin</a:t>
            </a:r>
            <a:r>
              <a:rPr lang="en-US" sz="1800" u="sng" dirty="0">
                <a:solidFill>
                  <a:srgbClr val="002060"/>
                </a:solidFill>
                <a:effectLst>
                  <a:glow rad="228600">
                    <a:schemeClr val="accent1">
                      <a:satMod val="175000"/>
                      <a:alpha val="40000"/>
                    </a:schemeClr>
                  </a:glow>
                </a:effectLst>
                <a:latin typeface="Times New Roman" pitchFamily="18" charset="0"/>
                <a:cs typeface="Times New Roman" pitchFamily="18" charset="0"/>
              </a:rPr>
              <a:t>:</a:t>
            </a:r>
            <a:endParaRPr lang="en-US" sz="1800" dirty="0">
              <a:solidFill>
                <a:srgbClr val="002060"/>
              </a:solidFill>
              <a:effectLst>
                <a:glow rad="228600">
                  <a:schemeClr val="accent1">
                    <a:satMod val="175000"/>
                    <a:alpha val="40000"/>
                  </a:schemeClr>
                </a:glow>
              </a:effectLst>
              <a:latin typeface="Times New Roman" pitchFamily="18" charset="0"/>
              <a:cs typeface="Times New Roman" pitchFamily="18" charset="0"/>
            </a:endParaRPr>
          </a:p>
          <a:p>
            <a:pPr marL="64008" indent="0" algn="justLow" rtl="0">
              <a:lnSpc>
                <a:spcPct val="170000"/>
              </a:lnSpc>
              <a:buNone/>
            </a:pPr>
            <a:r>
              <a:rPr lang="en-US" sz="1800" dirty="0">
                <a:solidFill>
                  <a:srgbClr val="002060"/>
                </a:solidFill>
                <a:latin typeface="Times New Roman" pitchFamily="18" charset="0"/>
                <a:cs typeface="Times New Roman" pitchFamily="18" charset="0"/>
              </a:rPr>
              <a:t>it is </a:t>
            </a:r>
            <a:r>
              <a:rPr lang="en-US" sz="1800" dirty="0" err="1">
                <a:solidFill>
                  <a:srgbClr val="002060"/>
                </a:solidFill>
                <a:latin typeface="Times New Roman" pitchFamily="18" charset="0"/>
                <a:cs typeface="Times New Roman" pitchFamily="18" charset="0"/>
              </a:rPr>
              <a:t>haemolytic</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leucocidal</a:t>
            </a:r>
            <a:r>
              <a:rPr lang="en-US" sz="1800" dirty="0">
                <a:solidFill>
                  <a:srgbClr val="002060"/>
                </a:solidFill>
                <a:latin typeface="Times New Roman" pitchFamily="18" charset="0"/>
                <a:cs typeface="Times New Roman" pitchFamily="18" charset="0"/>
              </a:rPr>
              <a:t> </a:t>
            </a:r>
            <a:r>
              <a:rPr lang="en-US" sz="1800" b="1" dirty="0">
                <a:solidFill>
                  <a:srgbClr val="00B0F0"/>
                </a:solidFill>
                <a:latin typeface="Times New Roman" pitchFamily="18" charset="0"/>
                <a:cs typeface="Times New Roman" pitchFamily="18" charset="0"/>
              </a:rPr>
              <a:t>(kills macrophages and leucocytes</a:t>
            </a:r>
            <a:r>
              <a:rPr lang="en-US" sz="1800" dirty="0">
                <a:solidFill>
                  <a:srgbClr val="002060"/>
                </a:solidFill>
                <a:latin typeface="Times New Roman" pitchFamily="18" charset="0"/>
                <a:cs typeface="Times New Roman" pitchFamily="18" charset="0"/>
              </a:rPr>
              <a:t>), cytotoxic anc. </a:t>
            </a:r>
            <a:r>
              <a:rPr lang="en-US" sz="1800" dirty="0" err="1">
                <a:solidFill>
                  <a:srgbClr val="002060"/>
                </a:solidFill>
                <a:latin typeface="Times New Roman" pitchFamily="18" charset="0"/>
                <a:cs typeface="Times New Roman" pitchFamily="18" charset="0"/>
              </a:rPr>
              <a:t>dermoncrotic</a:t>
            </a:r>
            <a:r>
              <a:rPr lang="en-US" sz="1800" dirty="0">
                <a:solidFill>
                  <a:srgbClr val="002060"/>
                </a:solidFill>
                <a:latin typeface="Times New Roman" pitchFamily="18" charset="0"/>
                <a:cs typeface="Times New Roman" pitchFamily="18" charset="0"/>
              </a:rPr>
              <a:t>. The toxin is antigenic and toxoid is prepared by treating with formalin. This toxin </a:t>
            </a:r>
            <a:r>
              <a:rPr lang="en-US" sz="1800" dirty="0" err="1">
                <a:solidFill>
                  <a:srgbClr val="002060"/>
                </a:solidFill>
                <a:latin typeface="Times New Roman" pitchFamily="18" charset="0"/>
                <a:cs typeface="Times New Roman" pitchFamily="18" charset="0"/>
              </a:rPr>
              <a:t>lysis</a:t>
            </a:r>
            <a:r>
              <a:rPr lang="en-US" sz="1800" dirty="0">
                <a:solidFill>
                  <a:srgbClr val="002060"/>
                </a:solidFill>
                <a:latin typeface="Times New Roman" pitchFamily="18" charset="0"/>
                <a:cs typeface="Times New Roman" pitchFamily="18" charset="0"/>
              </a:rPr>
              <a:t> erythrocytes of rabbits, cheeps cows and goats but not of man.</a:t>
            </a:r>
          </a:p>
          <a:p>
            <a:pPr marL="64008" indent="0" algn="justLow" rtl="0">
              <a:lnSpc>
                <a:spcPct val="170000"/>
              </a:lnSpc>
              <a:buNone/>
            </a:pPr>
            <a:r>
              <a:rPr lang="en-US" sz="1800" b="1" u="sng" dirty="0">
                <a:solidFill>
                  <a:srgbClr val="00B050"/>
                </a:solidFill>
                <a:effectLst>
                  <a:glow rad="228600">
                    <a:schemeClr val="accent1">
                      <a:satMod val="175000"/>
                      <a:alpha val="40000"/>
                    </a:schemeClr>
                  </a:glow>
                </a:effectLst>
                <a:latin typeface="Times New Roman" pitchFamily="18" charset="0"/>
                <a:cs typeface="Times New Roman" pitchFamily="18" charset="0"/>
              </a:rPr>
              <a:t>2-Beta-haemolysin</a:t>
            </a:r>
            <a:r>
              <a:rPr lang="en-US" sz="1800" u="sng" dirty="0">
                <a:solidFill>
                  <a:srgbClr val="002060"/>
                </a:solidFill>
                <a:effectLst>
                  <a:glow rad="228600">
                    <a:schemeClr val="accent1">
                      <a:satMod val="175000"/>
                      <a:alpha val="40000"/>
                    </a:schemeClr>
                  </a:glow>
                </a:effectLst>
                <a:latin typeface="Times New Roman" pitchFamily="18" charset="0"/>
                <a:cs typeface="Times New Roman" pitchFamily="18" charset="0"/>
              </a:rPr>
              <a:t>:</a:t>
            </a:r>
            <a:endParaRPr lang="en-US" sz="1800" dirty="0">
              <a:solidFill>
                <a:srgbClr val="002060"/>
              </a:solidFill>
              <a:effectLst>
                <a:glow rad="228600">
                  <a:schemeClr val="accent1">
                    <a:satMod val="175000"/>
                    <a:alpha val="40000"/>
                  </a:schemeClr>
                </a:glow>
              </a:effectLst>
              <a:latin typeface="Times New Roman" pitchFamily="18" charset="0"/>
              <a:cs typeface="Times New Roman" pitchFamily="18" charset="0"/>
            </a:endParaRPr>
          </a:p>
          <a:p>
            <a:pPr marL="64008" indent="0" algn="justLow" rtl="0">
              <a:lnSpc>
                <a:spcPct val="170000"/>
              </a:lnSpc>
              <a:buNone/>
            </a:pPr>
            <a:r>
              <a:rPr lang="en-US" sz="1800" dirty="0">
                <a:solidFill>
                  <a:srgbClr val="002060"/>
                </a:solidFill>
                <a:latin typeface="Times New Roman" pitchFamily="18" charset="0"/>
                <a:cs typeface="Times New Roman" pitchFamily="18" charset="0"/>
              </a:rPr>
              <a:t>it is hot-cold </a:t>
            </a:r>
            <a:r>
              <a:rPr lang="en-US" sz="1800" dirty="0" err="1">
                <a:solidFill>
                  <a:srgbClr val="002060"/>
                </a:solidFill>
                <a:latin typeface="Times New Roman" pitchFamily="18" charset="0"/>
                <a:cs typeface="Times New Roman" pitchFamily="18" charset="0"/>
              </a:rPr>
              <a:t>haemolysin</a:t>
            </a:r>
            <a:r>
              <a:rPr lang="en-US" sz="1800" dirty="0">
                <a:solidFill>
                  <a:srgbClr val="002060"/>
                </a:solidFill>
                <a:latin typeface="Times New Roman" pitchFamily="18" charset="0"/>
                <a:cs typeface="Times New Roman" pitchFamily="18" charset="0"/>
              </a:rPr>
              <a:t>,  producing slight </a:t>
            </a:r>
            <a:r>
              <a:rPr lang="en-US" sz="1800" dirty="0" err="1">
                <a:solidFill>
                  <a:srgbClr val="002060"/>
                </a:solidFill>
                <a:latin typeface="Times New Roman" pitchFamily="18" charset="0"/>
                <a:cs typeface="Times New Roman" pitchFamily="18" charset="0"/>
              </a:rPr>
              <a:t>lysis</a:t>
            </a:r>
            <a:r>
              <a:rPr lang="en-US" sz="1800" dirty="0">
                <a:solidFill>
                  <a:srgbClr val="002060"/>
                </a:solidFill>
                <a:latin typeface="Times New Roman" pitchFamily="18" charset="0"/>
                <a:cs typeface="Times New Roman" pitchFamily="18" charset="0"/>
              </a:rPr>
              <a:t> of  erythrocytes At </a:t>
            </a:r>
            <a:r>
              <a:rPr lang="en-US" sz="1800" b="1" dirty="0">
                <a:solidFill>
                  <a:srgbClr val="FF0000"/>
                </a:solidFill>
                <a:latin typeface="Times New Roman" pitchFamily="18" charset="0"/>
                <a:cs typeface="Times New Roman" pitchFamily="18" charset="0"/>
              </a:rPr>
              <a:t>37C</a:t>
            </a:r>
            <a:r>
              <a:rPr lang="en-US" sz="1800" dirty="0">
                <a:solidFill>
                  <a:srgbClr val="002060"/>
                </a:solidFill>
                <a:latin typeface="Times New Roman" pitchFamily="18" charset="0"/>
                <a:cs typeface="Times New Roman" pitchFamily="18" charset="0"/>
              </a:rPr>
              <a:t>,  but  extensive  </a:t>
            </a:r>
            <a:r>
              <a:rPr lang="en-US" sz="1800" dirty="0" err="1">
                <a:solidFill>
                  <a:srgbClr val="002060"/>
                </a:solidFill>
                <a:latin typeface="Times New Roman" pitchFamily="18" charset="0"/>
                <a:cs typeface="Times New Roman" pitchFamily="18" charset="0"/>
              </a:rPr>
              <a:t>lysis</a:t>
            </a:r>
            <a:r>
              <a:rPr lang="en-US" sz="1800" dirty="0">
                <a:solidFill>
                  <a:srgbClr val="002060"/>
                </a:solidFill>
                <a:latin typeface="Times New Roman" pitchFamily="18" charset="0"/>
                <a:cs typeface="Times New Roman" pitchFamily="18" charset="0"/>
              </a:rPr>
              <a:t>   at cold temperature.  This  toxin  </a:t>
            </a:r>
            <a:r>
              <a:rPr lang="en-US" sz="1800" dirty="0" err="1">
                <a:solidFill>
                  <a:srgbClr val="002060"/>
                </a:solidFill>
                <a:latin typeface="Times New Roman" pitchFamily="18" charset="0"/>
                <a:cs typeface="Times New Roman" pitchFamily="18" charset="0"/>
              </a:rPr>
              <a:t>lysis</a:t>
            </a:r>
            <a:r>
              <a:rPr lang="en-US" sz="1800" dirty="0">
                <a:solidFill>
                  <a:srgbClr val="002060"/>
                </a:solidFill>
                <a:latin typeface="Times New Roman" pitchFamily="18" charset="0"/>
                <a:cs typeface="Times New Roman" pitchFamily="18" charset="0"/>
              </a:rPr>
              <a:t> Erythrocytes of  </a:t>
            </a:r>
            <a:r>
              <a:rPr lang="en-US" sz="1800" dirty="0" err="1">
                <a:solidFill>
                  <a:srgbClr val="002060"/>
                </a:solidFill>
                <a:latin typeface="Times New Roman" pitchFamily="18" charset="0"/>
                <a:cs typeface="Times New Roman" pitchFamily="18" charset="0"/>
              </a:rPr>
              <a:t>sheeps</a:t>
            </a:r>
            <a:r>
              <a:rPr lang="en-US" sz="1800" dirty="0">
                <a:solidFill>
                  <a:srgbClr val="002060"/>
                </a:solidFill>
                <a:latin typeface="Times New Roman" pitchFamily="18" charset="0"/>
                <a:cs typeface="Times New Roman" pitchFamily="18" charset="0"/>
              </a:rPr>
              <a:t>, ox and </a:t>
            </a:r>
            <a:r>
              <a:rPr lang="en-US" sz="1800" dirty="0" err="1">
                <a:solidFill>
                  <a:srgbClr val="002060"/>
                </a:solidFill>
                <a:latin typeface="Times New Roman" pitchFamily="18" charset="0"/>
                <a:cs typeface="Times New Roman" pitchFamily="18" charset="0"/>
              </a:rPr>
              <a:t>goats.Erythrocytes</a:t>
            </a:r>
            <a:r>
              <a:rPr lang="en-US" sz="1800" dirty="0">
                <a:solidFill>
                  <a:srgbClr val="002060"/>
                </a:solidFill>
                <a:latin typeface="Times New Roman" pitchFamily="18" charset="0"/>
                <a:cs typeface="Times New Roman" pitchFamily="18" charset="0"/>
              </a:rPr>
              <a:t> of rabbits and man are resistant. The toxin is antigenic.              </a:t>
            </a:r>
            <a:endParaRPr lang="ar-SA" sz="1800" dirty="0" smtClean="0">
              <a:solidFill>
                <a:srgbClr val="002060"/>
              </a:solidFill>
              <a:latin typeface="Times New Roman" pitchFamily="18" charset="0"/>
              <a:cs typeface="Times New Roman" pitchFamily="18" charset="0"/>
            </a:endParaRPr>
          </a:p>
          <a:p>
            <a:pPr marL="64008" indent="0" algn="justLow" rtl="0">
              <a:lnSpc>
                <a:spcPct val="170000"/>
              </a:lnSpc>
              <a:buNone/>
            </a:pPr>
            <a:r>
              <a:rPr lang="en-US" sz="1800" b="1" u="sng" dirty="0" smtClean="0">
                <a:solidFill>
                  <a:srgbClr val="00B050"/>
                </a:solidFill>
                <a:effectLst>
                  <a:glow rad="228600">
                    <a:schemeClr val="accent1">
                      <a:satMod val="175000"/>
                      <a:alpha val="40000"/>
                    </a:schemeClr>
                  </a:glow>
                </a:effectLst>
                <a:latin typeface="Times New Roman" pitchFamily="18" charset="0"/>
                <a:cs typeface="Times New Roman" pitchFamily="18" charset="0"/>
              </a:rPr>
              <a:t>3-Delta-haernolysin</a:t>
            </a:r>
            <a:r>
              <a:rPr lang="en-US" sz="1800" u="sng" dirty="0">
                <a:solidFill>
                  <a:srgbClr val="002060"/>
                </a:solidFill>
                <a:effectLst>
                  <a:glow rad="228600">
                    <a:schemeClr val="accent1">
                      <a:satMod val="175000"/>
                      <a:alpha val="40000"/>
                    </a:schemeClr>
                  </a:glow>
                </a:effectLst>
                <a:latin typeface="Times New Roman" pitchFamily="18" charset="0"/>
                <a:cs typeface="Times New Roman" pitchFamily="18" charset="0"/>
              </a:rPr>
              <a:t>:</a:t>
            </a:r>
            <a:endParaRPr lang="en-US" sz="1800" dirty="0">
              <a:solidFill>
                <a:srgbClr val="002060"/>
              </a:solidFill>
              <a:effectLst>
                <a:glow rad="228600">
                  <a:schemeClr val="accent1">
                    <a:satMod val="175000"/>
                    <a:alpha val="40000"/>
                  </a:schemeClr>
                </a:glow>
              </a:effectLst>
              <a:latin typeface="Times New Roman" pitchFamily="18" charset="0"/>
              <a:cs typeface="Times New Roman" pitchFamily="18" charset="0"/>
            </a:endParaRPr>
          </a:p>
          <a:p>
            <a:pPr marL="64008" indent="0" algn="justLow" rtl="0">
              <a:lnSpc>
                <a:spcPct val="170000"/>
              </a:lnSpc>
              <a:buNone/>
            </a:pPr>
            <a:r>
              <a:rPr lang="en-US" sz="1800" dirty="0">
                <a:solidFill>
                  <a:srgbClr val="002060"/>
                </a:solidFill>
                <a:latin typeface="Times New Roman" pitchFamily="18" charset="0"/>
                <a:cs typeface="Times New Roman" pitchFamily="18" charset="0"/>
              </a:rPr>
              <a:t>It is a protein and </a:t>
            </a:r>
            <a:r>
              <a:rPr lang="en-US" sz="1800" dirty="0" err="1">
                <a:solidFill>
                  <a:srgbClr val="002060"/>
                </a:solidFill>
                <a:latin typeface="Times New Roman" pitchFamily="18" charset="0"/>
                <a:cs typeface="Times New Roman" pitchFamily="18" charset="0"/>
              </a:rPr>
              <a:t>lysis</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erythrocyts</a:t>
            </a:r>
            <a:r>
              <a:rPr lang="en-US" sz="1800" dirty="0">
                <a:solidFill>
                  <a:srgbClr val="002060"/>
                </a:solidFill>
                <a:latin typeface="Times New Roman" pitchFamily="18" charset="0"/>
                <a:cs typeface="Times New Roman" pitchFamily="18" charset="0"/>
              </a:rPr>
              <a:t> of human and rabbits. The toxin is non antigenic.</a:t>
            </a:r>
          </a:p>
          <a:p>
            <a:pPr marL="64008" indent="0" algn="justLow" rtl="0">
              <a:lnSpc>
                <a:spcPct val="170000"/>
              </a:lnSpc>
              <a:buNone/>
            </a:pPr>
            <a:r>
              <a:rPr lang="en-US" sz="1800" b="1" u="sng" dirty="0">
                <a:solidFill>
                  <a:srgbClr val="00B050"/>
                </a:solidFill>
                <a:effectLst>
                  <a:glow rad="228600">
                    <a:schemeClr val="accent1">
                      <a:satMod val="175000"/>
                      <a:alpha val="40000"/>
                    </a:schemeClr>
                  </a:glow>
                </a:effectLst>
                <a:latin typeface="Times New Roman" pitchFamily="18" charset="0"/>
                <a:cs typeface="Times New Roman" pitchFamily="18" charset="0"/>
              </a:rPr>
              <a:t>4-Leucocidin</a:t>
            </a:r>
            <a:r>
              <a:rPr lang="en-US" sz="1800" u="sng" dirty="0">
                <a:solidFill>
                  <a:srgbClr val="002060"/>
                </a:solidFill>
                <a:latin typeface="Times New Roman" pitchFamily="18" charset="0"/>
                <a:cs typeface="Times New Roman" pitchFamily="18" charset="0"/>
              </a:rPr>
              <a:t>:</a:t>
            </a:r>
            <a:r>
              <a:rPr lang="en-US" sz="1800" dirty="0">
                <a:solidFill>
                  <a:srgbClr val="002060"/>
                </a:solidFill>
                <a:latin typeface="Times New Roman" pitchFamily="18" charset="0"/>
                <a:cs typeface="Times New Roman" pitchFamily="18" charset="0"/>
              </a:rPr>
              <a:t>                                                           </a:t>
            </a:r>
            <a:endParaRPr lang="ar-SA" sz="1800" dirty="0" smtClean="0">
              <a:solidFill>
                <a:srgbClr val="002060"/>
              </a:solidFill>
              <a:latin typeface="Times New Roman" pitchFamily="18" charset="0"/>
              <a:cs typeface="Times New Roman" pitchFamily="18" charset="0"/>
            </a:endParaRPr>
          </a:p>
          <a:p>
            <a:pPr marL="64008" indent="0" algn="justLow" rtl="0">
              <a:buNone/>
            </a:pPr>
            <a:r>
              <a:rPr lang="en-US" sz="1800" dirty="0" smtClean="0">
                <a:solidFill>
                  <a:srgbClr val="002060"/>
                </a:solidFill>
                <a:latin typeface="Times New Roman" pitchFamily="18" charset="0"/>
                <a:cs typeface="Times New Roman" pitchFamily="18" charset="0"/>
              </a:rPr>
              <a:t> It </a:t>
            </a:r>
            <a:r>
              <a:rPr lang="en-US" sz="1800" dirty="0">
                <a:solidFill>
                  <a:srgbClr val="002060"/>
                </a:solidFill>
                <a:latin typeface="Times New Roman" pitchFamily="18" charset="0"/>
                <a:cs typeface="Times New Roman" pitchFamily="18" charset="0"/>
              </a:rPr>
              <a:t>is </a:t>
            </a:r>
            <a:r>
              <a:rPr lang="en-US" sz="1800" dirty="0" err="1">
                <a:solidFill>
                  <a:srgbClr val="002060"/>
                </a:solidFill>
                <a:latin typeface="Times New Roman" pitchFamily="18" charset="0"/>
                <a:cs typeface="Times New Roman" pitchFamily="18" charset="0"/>
              </a:rPr>
              <a:t>thermostable</a:t>
            </a:r>
            <a:r>
              <a:rPr lang="en-US" sz="1800" dirty="0">
                <a:solidFill>
                  <a:srgbClr val="002060"/>
                </a:solidFill>
                <a:latin typeface="Times New Roman" pitchFamily="18" charset="0"/>
                <a:cs typeface="Times New Roman" pitchFamily="18" charset="0"/>
              </a:rPr>
              <a:t>  </a:t>
            </a:r>
            <a:r>
              <a:rPr lang="en-US" sz="1800" dirty="0" err="1">
                <a:solidFill>
                  <a:srgbClr val="002060"/>
                </a:solidFill>
                <a:latin typeface="Times New Roman" pitchFamily="18" charset="0"/>
                <a:cs typeface="Times New Roman" pitchFamily="18" charset="0"/>
              </a:rPr>
              <a:t>leucocytoxic</a:t>
            </a:r>
            <a:r>
              <a:rPr lang="en-US" sz="1800" dirty="0">
                <a:solidFill>
                  <a:srgbClr val="002060"/>
                </a:solidFill>
                <a:latin typeface="Times New Roman" pitchFamily="18" charset="0"/>
                <a:cs typeface="Times New Roman" pitchFamily="18" charset="0"/>
              </a:rPr>
              <a:t>  substance  and  causes morphological changes in leucocytes of wide number of </a:t>
            </a:r>
            <a:r>
              <a:rPr lang="en-US" sz="1800" dirty="0" smtClean="0">
                <a:solidFill>
                  <a:srgbClr val="002060"/>
                </a:solidFill>
                <a:latin typeface="Times New Roman" pitchFamily="18" charset="0"/>
                <a:cs typeface="Times New Roman" pitchFamily="18" charset="0"/>
              </a:rPr>
              <a:t>species.</a:t>
            </a:r>
          </a:p>
        </p:txBody>
      </p:sp>
      <p:sp>
        <p:nvSpPr>
          <p:cNvPr id="4" name="مستطيل مستدير الزوايا 3"/>
          <p:cNvSpPr/>
          <p:nvPr/>
        </p:nvSpPr>
        <p:spPr>
          <a:xfrm>
            <a:off x="4644008" y="-27384"/>
            <a:ext cx="3312368" cy="563412"/>
          </a:xfrm>
          <a:prstGeom prst="roundRect">
            <a:avLst/>
          </a:prstGeom>
          <a:noFill/>
          <a:ln>
            <a:noFill/>
          </a:ln>
        </p:spPr>
        <p:style>
          <a:lnRef idx="0">
            <a:schemeClr val="accent4"/>
          </a:lnRef>
          <a:fillRef idx="3">
            <a:schemeClr val="accent4"/>
          </a:fillRef>
          <a:effectRef idx="3">
            <a:schemeClr val="accent4"/>
          </a:effectRef>
          <a:fontRef idx="minor">
            <a:schemeClr val="lt1"/>
          </a:fontRef>
        </p:style>
        <p:txBody>
          <a:bodyPr rtlCol="0" anchor="ctr"/>
          <a:lstStyle/>
          <a:p>
            <a:pPr marL="575945" marR="539750" indent="-91440">
              <a:lnSpc>
                <a:spcPct val="115000"/>
              </a:lnSpc>
              <a:spcBef>
                <a:spcPts val="0"/>
              </a:spcBef>
              <a:spcAft>
                <a:spcPts val="0"/>
              </a:spcAft>
            </a:pPr>
            <a:r>
              <a:rPr lang="en-US" sz="2400" dirty="0">
                <a:latin typeface="Garamond"/>
                <a:ea typeface="Times New Roman"/>
                <a:cs typeface="Garamond"/>
              </a:rPr>
              <a:t> </a:t>
            </a:r>
            <a:r>
              <a:rPr lang="en-US" sz="2800" b="1" dirty="0">
                <a:effectLst>
                  <a:glow rad="228600">
                    <a:schemeClr val="accent3">
                      <a:satMod val="175000"/>
                      <a:alpha val="40000"/>
                    </a:schemeClr>
                  </a:glow>
                </a:effectLst>
                <a:latin typeface="Garamond"/>
                <a:ea typeface="Times New Roman"/>
                <a:cs typeface="Garamond"/>
              </a:rPr>
              <a:t>A-Exotoxins</a:t>
            </a:r>
            <a:endParaRPr lang="en-US" sz="1200" dirty="0">
              <a:effectLst>
                <a:glow rad="228600">
                  <a:schemeClr val="accent3">
                    <a:satMod val="175000"/>
                    <a:alpha val="40000"/>
                  </a:schemeClr>
                </a:glow>
              </a:effectLst>
              <a:latin typeface="Times New Roman"/>
              <a:ea typeface="Times New Roman"/>
            </a:endParaRPr>
          </a:p>
        </p:txBody>
      </p:sp>
    </p:spTree>
    <p:extLst>
      <p:ext uri="{BB962C8B-B14F-4D97-AF65-F5344CB8AC3E}">
        <p14:creationId xmlns:p14="http://schemas.microsoft.com/office/powerpoint/2010/main" val="360089685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25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2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25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22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225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2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25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22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225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22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225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225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225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225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225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37" fill="hold">
                            <p:stCondLst>
                              <p:cond delay="2250"/>
                            </p:stCondLst>
                            <p:childTnLst>
                              <p:par>
                                <p:cTn id="38" presetID="45" presetClass="entr" presetSubtype="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3000"/>
                                        <p:tgtEl>
                                          <p:spTgt spid="4"/>
                                        </p:tgtEl>
                                      </p:cBhvr>
                                    </p:animEffect>
                                    <p:anim calcmode="lin" valueType="num">
                                      <p:cBhvr>
                                        <p:cTn id="41" dur="3000" fill="hold"/>
                                        <p:tgtEl>
                                          <p:spTgt spid="4"/>
                                        </p:tgtEl>
                                        <p:attrNameLst>
                                          <p:attrName>ppt_w</p:attrName>
                                        </p:attrNameLst>
                                      </p:cBhvr>
                                      <p:tavLst>
                                        <p:tav tm="0" fmla="#ppt_w*sin(2.5*pi*$)">
                                          <p:val>
                                            <p:fltVal val="0"/>
                                          </p:val>
                                        </p:tav>
                                        <p:tav tm="100000">
                                          <p:val>
                                            <p:fltVal val="1"/>
                                          </p:val>
                                        </p:tav>
                                      </p:tavLst>
                                    </p:anim>
                                    <p:anim calcmode="lin" valueType="num">
                                      <p:cBhvr>
                                        <p:cTn id="42" dur="3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251520" y="116632"/>
            <a:ext cx="8640960" cy="6597352"/>
          </a:xfrm>
        </p:spPr>
        <p:style>
          <a:lnRef idx="1">
            <a:schemeClr val="accent1"/>
          </a:lnRef>
          <a:fillRef idx="2">
            <a:schemeClr val="accent1"/>
          </a:fillRef>
          <a:effectRef idx="1">
            <a:schemeClr val="accent1"/>
          </a:effectRef>
          <a:fontRef idx="minor">
            <a:schemeClr val="dk1"/>
          </a:fontRef>
        </p:style>
        <p:txBody>
          <a:bodyPr>
            <a:noAutofit/>
          </a:bodyPr>
          <a:lstStyle/>
          <a:p>
            <a:pPr marL="68580" indent="0" algn="justLow">
              <a:lnSpc>
                <a:spcPct val="150000"/>
              </a:lnSpc>
              <a:buNone/>
            </a:pPr>
            <a:r>
              <a:rPr lang="en-US" sz="2000" b="1" dirty="0">
                <a:solidFill>
                  <a:srgbClr val="00B050"/>
                </a:solidFill>
                <a:effectLst>
                  <a:glow rad="228600">
                    <a:schemeClr val="accent1">
                      <a:satMod val="175000"/>
                      <a:alpha val="40000"/>
                    </a:schemeClr>
                  </a:glow>
                </a:effectLst>
                <a:latin typeface="Times New Roman" pitchFamily="18" charset="0"/>
                <a:cs typeface="Times New Roman" pitchFamily="18" charset="0"/>
              </a:rPr>
              <a:t>5-Free coagulase:</a:t>
            </a:r>
          </a:p>
          <a:p>
            <a:pPr marL="68580" indent="0" algn="justLow">
              <a:lnSpc>
                <a:spcPct val="150000"/>
              </a:lnSpc>
              <a:buNone/>
            </a:pPr>
            <a:r>
              <a:rPr lang="en-US" sz="1800" b="1" dirty="0">
                <a:solidFill>
                  <a:srgbClr val="002060"/>
                </a:solidFill>
                <a:latin typeface="Times New Roman" pitchFamily="18" charset="0"/>
                <a:cs typeface="Times New Roman" pitchFamily="18" charset="0"/>
              </a:rPr>
              <a:t>It is heat labile enzyme and also called extra-cellular coagulase. Plasmas of many animal species are readily clotted by the free </a:t>
            </a:r>
            <a:r>
              <a:rPr lang="en-US" sz="1800" b="1" dirty="0" err="1">
                <a:solidFill>
                  <a:srgbClr val="002060"/>
                </a:solidFill>
                <a:latin typeface="Times New Roman" pitchFamily="18" charset="0"/>
                <a:cs typeface="Times New Roman" pitchFamily="18" charset="0"/>
              </a:rPr>
              <a:t>coagulase.</a:t>
            </a:r>
            <a:r>
              <a:rPr lang="en-US" sz="1800" b="1" u="sng" dirty="0" err="1">
                <a:solidFill>
                  <a:srgbClr val="FF0000"/>
                </a:solidFill>
                <a:latin typeface="Times New Roman" pitchFamily="18" charset="0"/>
                <a:cs typeface="Times New Roman" pitchFamily="18" charset="0"/>
              </a:rPr>
              <a:t>The</a:t>
            </a:r>
            <a:r>
              <a:rPr lang="en-US" sz="1800" b="1" u="sng" dirty="0">
                <a:solidFill>
                  <a:srgbClr val="FF0000"/>
                </a:solidFill>
                <a:latin typeface="Times New Roman" pitchFamily="18" charset="0"/>
                <a:cs typeface="Times New Roman" pitchFamily="18" charset="0"/>
              </a:rPr>
              <a:t> free coagulase does not act. directly to convert fibrinogen to fibrin but rather interact with  </a:t>
            </a:r>
            <a:r>
              <a:rPr lang="en-US" sz="1800" b="1" u="sng" dirty="0" err="1">
                <a:solidFill>
                  <a:srgbClr val="FF0000"/>
                </a:solidFill>
                <a:latin typeface="Times New Roman" pitchFamily="18" charset="0"/>
                <a:cs typeface="Times New Roman" pitchFamily="18" charset="0"/>
              </a:rPr>
              <a:t>coaglase</a:t>
            </a:r>
            <a:r>
              <a:rPr lang="en-US" sz="1800" b="1" u="sng" dirty="0">
                <a:solidFill>
                  <a:srgbClr val="FF0000"/>
                </a:solidFill>
                <a:latin typeface="Times New Roman" pitchFamily="18" charset="0"/>
                <a:cs typeface="Times New Roman" pitchFamily="18" charset="0"/>
              </a:rPr>
              <a:t> reacting</a:t>
            </a:r>
            <a:endParaRPr lang="en-US" sz="1800" b="1" dirty="0">
              <a:solidFill>
                <a:srgbClr val="FF0000"/>
              </a:solidFill>
              <a:latin typeface="Times New Roman" pitchFamily="18" charset="0"/>
              <a:cs typeface="Times New Roman" pitchFamily="18" charset="0"/>
            </a:endParaRPr>
          </a:p>
          <a:p>
            <a:pPr marL="68580" indent="0" algn="justLow">
              <a:lnSpc>
                <a:spcPct val="150000"/>
              </a:lnSpc>
              <a:buNone/>
            </a:pPr>
            <a:r>
              <a:rPr lang="en-US" sz="1800" b="1" u="sng" dirty="0">
                <a:solidFill>
                  <a:srgbClr val="FF0000"/>
                </a:solidFill>
                <a:latin typeface="Times New Roman" pitchFamily="18" charset="0"/>
                <a:cs typeface="Times New Roman" pitchFamily="18" charset="0"/>
              </a:rPr>
              <a:t>factor in the plasma to produce complex called C.R.F coagulase. </a:t>
            </a:r>
            <a:endParaRPr lang="en-US" sz="1800" b="1" dirty="0">
              <a:solidFill>
                <a:srgbClr val="FF0000"/>
              </a:solidFill>
              <a:latin typeface="Times New Roman" pitchFamily="18" charset="0"/>
              <a:cs typeface="Times New Roman" pitchFamily="18" charset="0"/>
            </a:endParaRPr>
          </a:p>
          <a:p>
            <a:pPr marL="68580" indent="0" algn="justLow">
              <a:lnSpc>
                <a:spcPct val="150000"/>
              </a:lnSpc>
              <a:buNone/>
            </a:pPr>
            <a:r>
              <a:rPr lang="en-US" sz="1800" b="1" dirty="0">
                <a:solidFill>
                  <a:srgbClr val="0070C0"/>
                </a:solidFill>
                <a:latin typeface="Times New Roman" pitchFamily="18" charset="0"/>
                <a:cs typeface="Times New Roman" pitchFamily="18" charset="0"/>
              </a:rPr>
              <a:t>C.R.F. + Coagulase       </a:t>
            </a:r>
            <a:r>
              <a:rPr lang="en-US" sz="1800" b="1" dirty="0" smtClean="0">
                <a:solidFill>
                  <a:srgbClr val="0070C0"/>
                </a:solidFill>
                <a:latin typeface="Times New Roman" pitchFamily="18" charset="0"/>
                <a:cs typeface="Times New Roman" pitchFamily="18" charset="0"/>
              </a:rPr>
              <a:t>                       </a:t>
            </a:r>
            <a:r>
              <a:rPr lang="en-US" sz="1800" b="1" dirty="0" err="1" smtClean="0">
                <a:solidFill>
                  <a:srgbClr val="0070C0"/>
                </a:solidFill>
                <a:latin typeface="Times New Roman" pitchFamily="18" charset="0"/>
                <a:cs typeface="Times New Roman" pitchFamily="18" charset="0"/>
              </a:rPr>
              <a:t>C.R.F.coagulase</a:t>
            </a:r>
            <a:endParaRPr lang="en-US" sz="1800" b="1" dirty="0">
              <a:solidFill>
                <a:srgbClr val="0070C0"/>
              </a:solidFill>
              <a:latin typeface="Times New Roman" pitchFamily="18" charset="0"/>
              <a:cs typeface="Times New Roman" pitchFamily="18" charset="0"/>
            </a:endParaRPr>
          </a:p>
          <a:p>
            <a:pPr marL="68580" indent="0" algn="justLow">
              <a:lnSpc>
                <a:spcPct val="150000"/>
              </a:lnSpc>
              <a:buNone/>
            </a:pPr>
            <a:r>
              <a:rPr lang="en-US" sz="1800" b="1" dirty="0">
                <a:solidFill>
                  <a:srgbClr val="002060"/>
                </a:solidFill>
                <a:latin typeface="Times New Roman" pitchFamily="18" charset="0"/>
                <a:cs typeface="Times New Roman" pitchFamily="18" charset="0"/>
              </a:rPr>
              <a:t>This complex then replaces thrombin in the formation of fibrin.</a:t>
            </a:r>
          </a:p>
          <a:p>
            <a:pPr marL="68580" indent="0" algn="justLow">
              <a:lnSpc>
                <a:spcPct val="150000"/>
              </a:lnSpc>
              <a:buNone/>
            </a:pPr>
            <a:r>
              <a:rPr lang="en-US" sz="1800" b="1" dirty="0" err="1">
                <a:solidFill>
                  <a:srgbClr val="0070C0"/>
                </a:solidFill>
                <a:latin typeface="Times New Roman" pitchFamily="18" charset="0"/>
                <a:cs typeface="Times New Roman" pitchFamily="18" charset="0"/>
              </a:rPr>
              <a:t>C.R.F.coagulase</a:t>
            </a:r>
            <a:r>
              <a:rPr lang="en-US" sz="1800" b="1" dirty="0">
                <a:solidFill>
                  <a:srgbClr val="0070C0"/>
                </a:solidFill>
                <a:latin typeface="Times New Roman" pitchFamily="18" charset="0"/>
                <a:cs typeface="Times New Roman" pitchFamily="18" charset="0"/>
              </a:rPr>
              <a:t> + Fibrinogen	</a:t>
            </a:r>
            <a:r>
              <a:rPr lang="en-US" sz="1800" b="1" dirty="0" smtClean="0">
                <a:solidFill>
                  <a:srgbClr val="0070C0"/>
                </a:solidFill>
                <a:latin typeface="Times New Roman" pitchFamily="18" charset="0"/>
                <a:cs typeface="Times New Roman" pitchFamily="18" charset="0"/>
              </a:rPr>
              <a:t>     Fibrin </a:t>
            </a:r>
            <a:r>
              <a:rPr lang="en-US" sz="1800" b="1" dirty="0">
                <a:solidFill>
                  <a:srgbClr val="0070C0"/>
                </a:solidFill>
                <a:latin typeface="Times New Roman" pitchFamily="18" charset="0"/>
                <a:cs typeface="Times New Roman" pitchFamily="18" charset="0"/>
              </a:rPr>
              <a:t>(clot)</a:t>
            </a:r>
          </a:p>
          <a:p>
            <a:pPr marL="68580" indent="0" algn="justLow">
              <a:lnSpc>
                <a:spcPct val="150000"/>
              </a:lnSpc>
              <a:buNone/>
            </a:pPr>
            <a:r>
              <a:rPr lang="en-US" sz="1800" b="1" dirty="0">
                <a:solidFill>
                  <a:srgbClr val="002060"/>
                </a:solidFill>
                <a:latin typeface="Times New Roman" pitchFamily="18" charset="0"/>
                <a:cs typeface="Times New Roman" pitchFamily="18" charset="0"/>
              </a:rPr>
              <a:t>The plasma of guinea pig is deficient in coagulase reacting factor. Seven distinct antigenic varieties of coagulase have been described and the majority of human strains produce coagulase ­A. it is important that. incubation time for free </a:t>
            </a:r>
            <a:r>
              <a:rPr lang="en-US" sz="1800" b="1" dirty="0" err="1">
                <a:solidFill>
                  <a:srgbClr val="002060"/>
                </a:solidFill>
                <a:latin typeface="Times New Roman" pitchFamily="18" charset="0"/>
                <a:cs typeface="Times New Roman" pitchFamily="18" charset="0"/>
              </a:rPr>
              <a:t>coauglase</a:t>
            </a:r>
            <a:r>
              <a:rPr lang="en-US" sz="1800" b="1" dirty="0">
                <a:solidFill>
                  <a:srgbClr val="002060"/>
                </a:solidFill>
                <a:latin typeface="Times New Roman" pitchFamily="18" charset="0"/>
                <a:cs typeface="Times New Roman" pitchFamily="18" charset="0"/>
              </a:rPr>
              <a:t> should not be prolonged for more than 2 hours, since on prolonged incubation some strains are capable to utilize citrate employed as anticoagulant and thus may result in spontaneous clotting of plasma and give false positive result, on continued incubation clot may be  lysed by </a:t>
            </a:r>
            <a:r>
              <a:rPr lang="en-US" sz="1800" b="1" dirty="0" err="1">
                <a:solidFill>
                  <a:srgbClr val="002060"/>
                </a:solidFill>
                <a:latin typeface="Times New Roman" pitchFamily="18" charset="0"/>
                <a:cs typeface="Times New Roman" pitchFamily="18" charset="0"/>
              </a:rPr>
              <a:t>fibrinolysin</a:t>
            </a:r>
            <a:r>
              <a:rPr lang="en-US" sz="1800" b="1" dirty="0">
                <a:solidFill>
                  <a:srgbClr val="002060"/>
                </a:solidFill>
                <a:latin typeface="Times New Roman" pitchFamily="18" charset="0"/>
                <a:cs typeface="Times New Roman" pitchFamily="18" charset="0"/>
              </a:rPr>
              <a:t> produced by some strains </a:t>
            </a:r>
            <a:r>
              <a:rPr lang="en-US" sz="1800" b="1" dirty="0" smtClean="0">
                <a:solidFill>
                  <a:srgbClr val="002060"/>
                </a:solidFill>
                <a:latin typeface="Times New Roman" pitchFamily="18" charset="0"/>
                <a:cs typeface="Times New Roman" pitchFamily="18" charset="0"/>
              </a:rPr>
              <a:t>.</a:t>
            </a:r>
            <a:endParaRPr lang="en-US" sz="1800" b="1" dirty="0">
              <a:solidFill>
                <a:srgbClr val="002060"/>
              </a:solidFill>
              <a:latin typeface="Times New Roman" pitchFamily="18" charset="0"/>
              <a:cs typeface="Times New Roman" pitchFamily="18" charset="0"/>
            </a:endParaRPr>
          </a:p>
        </p:txBody>
      </p:sp>
      <p:cxnSp>
        <p:nvCxnSpPr>
          <p:cNvPr id="5" name="رابط كسهم مستقيم 4"/>
          <p:cNvCxnSpPr/>
          <p:nvPr/>
        </p:nvCxnSpPr>
        <p:spPr>
          <a:xfrm>
            <a:off x="2627784" y="2668444"/>
            <a:ext cx="1368152"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 name="رابط كسهم مستقيم 5"/>
          <p:cNvCxnSpPr/>
          <p:nvPr/>
        </p:nvCxnSpPr>
        <p:spPr>
          <a:xfrm>
            <a:off x="3563888" y="3620314"/>
            <a:ext cx="684076"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816955279"/>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0-#ppt_w/2"/>
                                          </p:val>
                                        </p:tav>
                                        <p:tav tm="100000">
                                          <p:val>
                                            <p:strVal val="#ppt_x"/>
                                          </p:val>
                                        </p:tav>
                                      </p:tavLst>
                                    </p:anim>
                                    <p:anim calcmode="lin" valueType="num">
                                      <p:cBhvr additive="base">
                                        <p:cTn id="8" dur="12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250" fill="hold"/>
                                        <p:tgtEl>
                                          <p:spTgt spid="6"/>
                                        </p:tgtEl>
                                        <p:attrNameLst>
                                          <p:attrName>ppt_x</p:attrName>
                                        </p:attrNameLst>
                                      </p:cBhvr>
                                      <p:tavLst>
                                        <p:tav tm="0">
                                          <p:val>
                                            <p:strVal val="0-#ppt_w/2"/>
                                          </p:val>
                                        </p:tav>
                                        <p:tav tm="100000">
                                          <p:val>
                                            <p:strVal val="#ppt_x"/>
                                          </p:val>
                                        </p:tav>
                                      </p:tavLst>
                                    </p:anim>
                                    <p:anim calcmode="lin" valueType="num">
                                      <p:cBhvr additive="base">
                                        <p:cTn id="13" dur="125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34" presetClass="emph" presetSubtype="0" fill="hold" nodeType="afterEffect">
                                  <p:stCondLst>
                                    <p:cond delay="0"/>
                                  </p:stCondLst>
                                  <p:iterate type="lt">
                                    <p:tmPct val="10000"/>
                                  </p:iterate>
                                  <p:childTnLst>
                                    <p:animMotion origin="layout" path="M 0.0 0.0 L 0.0 -0.07213" pathEditMode="relative" ptsTypes="">
                                      <p:cBhvr>
                                        <p:cTn id="16" dur="500" accel="50000" decel="50000" autoRev="1" fill="hold">
                                          <p:stCondLst>
                                            <p:cond delay="0"/>
                                          </p:stCondLst>
                                        </p:cTn>
                                        <p:tgtEl>
                                          <p:spTgt spid="3">
                                            <p:txEl>
                                              <p:pRg st="0" end="0"/>
                                            </p:txEl>
                                          </p:spTgt>
                                        </p:tgtEl>
                                        <p:attrNameLst>
                                          <p:attrName>ppt_x</p:attrName>
                                          <p:attrName>ppt_y</p:attrName>
                                        </p:attrNameLst>
                                      </p:cBhvr>
                                    </p:animMotion>
                                    <p:animRot by="1500000">
                                      <p:cBhvr>
                                        <p:cTn id="17" dur="250" fill="hold">
                                          <p:stCondLst>
                                            <p:cond delay="0"/>
                                          </p:stCondLst>
                                        </p:cTn>
                                        <p:tgtEl>
                                          <p:spTgt spid="3">
                                            <p:txEl>
                                              <p:pRg st="0" end="0"/>
                                            </p:txEl>
                                          </p:spTgt>
                                        </p:tgtEl>
                                        <p:attrNameLst>
                                          <p:attrName>r</p:attrName>
                                        </p:attrNameLst>
                                      </p:cBhvr>
                                    </p:animRot>
                                    <p:animRot by="-1500000">
                                      <p:cBhvr>
                                        <p:cTn id="18" dur="250" fill="hold">
                                          <p:stCondLst>
                                            <p:cond delay="250"/>
                                          </p:stCondLst>
                                        </p:cTn>
                                        <p:tgtEl>
                                          <p:spTgt spid="3">
                                            <p:txEl>
                                              <p:pRg st="0" end="0"/>
                                            </p:txEl>
                                          </p:spTgt>
                                        </p:tgtEl>
                                        <p:attrNameLst>
                                          <p:attrName>r</p:attrName>
                                        </p:attrNameLst>
                                      </p:cBhvr>
                                    </p:animRot>
                                    <p:animRot by="-1500000">
                                      <p:cBhvr>
                                        <p:cTn id="19" dur="250" fill="hold">
                                          <p:stCondLst>
                                            <p:cond delay="500"/>
                                          </p:stCondLst>
                                        </p:cTn>
                                        <p:tgtEl>
                                          <p:spTgt spid="3">
                                            <p:txEl>
                                              <p:pRg st="0" end="0"/>
                                            </p:txEl>
                                          </p:spTgt>
                                        </p:tgtEl>
                                        <p:attrNameLst>
                                          <p:attrName>r</p:attrName>
                                        </p:attrNameLst>
                                      </p:cBhvr>
                                    </p:animRot>
                                    <p:animRot by="1500000">
                                      <p:cBhvr>
                                        <p:cTn id="20" dur="250" fill="hold">
                                          <p:stCondLst>
                                            <p:cond delay="75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686800" cy="72008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2800" b="1" dirty="0" smtClean="0">
                <a:effectLst>
                  <a:glow rad="228600">
                    <a:schemeClr val="accent1">
                      <a:satMod val="175000"/>
                      <a:alpha val="40000"/>
                    </a:schemeClr>
                  </a:glow>
                  <a:reflection blurRad="12700" stA="48000" endA="300" endPos="55000" dir="5400000" sy="-90000" algn="bl" rotWithShape="0"/>
                </a:effectLst>
                <a:latin typeface="Times New Roman" pitchFamily="18" charset="0"/>
                <a:cs typeface="Times New Roman" pitchFamily="18" charset="0"/>
              </a:rPr>
              <a:t>6 - Bound coagulase</a:t>
            </a:r>
            <a:endParaRPr lang="en-US" sz="2800" dirty="0">
              <a:effectLst>
                <a:glow rad="228600">
                  <a:schemeClr val="accent1">
                    <a:satMod val="175000"/>
                    <a:alpha val="40000"/>
                  </a:schemeClr>
                </a:glow>
                <a:reflection blurRad="12700" stA="48000" endA="300" endPos="55000" dir="5400000" sy="-90000" algn="bl" rotWithShape="0"/>
              </a:effectLst>
            </a:endParaRPr>
          </a:p>
        </p:txBody>
      </p:sp>
      <p:sp>
        <p:nvSpPr>
          <p:cNvPr id="3" name="عنصر نائب للمحتوى 2"/>
          <p:cNvSpPr>
            <a:spLocks noGrp="1"/>
          </p:cNvSpPr>
          <p:nvPr>
            <p:ph idx="1"/>
          </p:nvPr>
        </p:nvSpPr>
        <p:spPr>
          <a:xfrm>
            <a:off x="179512" y="908720"/>
            <a:ext cx="8812088" cy="5949280"/>
          </a:xfrm>
        </p:spPr>
        <p:txBody>
          <a:bodyPr>
            <a:normAutofit fontScale="55000" lnSpcReduction="20000"/>
          </a:bodyPr>
          <a:lstStyle/>
          <a:p>
            <a:pPr marL="0" indent="0" algn="justLow">
              <a:lnSpc>
                <a:spcPct val="170000"/>
              </a:lnSpc>
              <a:buNone/>
            </a:pPr>
            <a:r>
              <a:rPr lang="en-US" dirty="0" smtClean="0">
                <a:latin typeface="Times New Roman" pitchFamily="18" charset="0"/>
                <a:cs typeface="Times New Roman" pitchFamily="18" charset="0"/>
              </a:rPr>
              <a:t>When </a:t>
            </a:r>
            <a:r>
              <a:rPr lang="en-US" b="1" u="sng" dirty="0">
                <a:solidFill>
                  <a:srgbClr val="FF0000"/>
                </a:solidFill>
                <a:latin typeface="Times New Roman" pitchFamily="18" charset="0"/>
                <a:cs typeface="Times New Roman" pitchFamily="18" charset="0"/>
              </a:rPr>
              <a:t>Staphylococcus</a:t>
            </a:r>
            <a:r>
              <a:rPr lang="en-US" b="1"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aureus</a:t>
            </a:r>
            <a:r>
              <a:rPr lang="en-US" b="1" dirty="0">
                <a:solidFill>
                  <a:srgbClr val="FF0000"/>
                </a:solidFill>
                <a:latin typeface="Times New Roman" pitchFamily="18" charset="0"/>
                <a:cs typeface="Times New Roman" pitchFamily="18" charset="0"/>
              </a:rPr>
              <a:t> </a:t>
            </a:r>
            <a:r>
              <a:rPr lang="en-US" dirty="0">
                <a:latin typeface="Times New Roman" pitchFamily="18" charset="0"/>
                <a:cs typeface="Times New Roman" pitchFamily="18" charset="0"/>
              </a:rPr>
              <a:t>organisms are  </a:t>
            </a:r>
            <a:r>
              <a:rPr lang="en-US" dirty="0" smtClean="0">
                <a:latin typeface="Times New Roman" pitchFamily="18" charset="0"/>
                <a:cs typeface="Times New Roman" pitchFamily="18" charset="0"/>
              </a:rPr>
              <a:t>mixed </a:t>
            </a:r>
            <a:r>
              <a:rPr lang="en-US" dirty="0">
                <a:latin typeface="Times New Roman" pitchFamily="18" charset="0"/>
                <a:cs typeface="Times New Roman" pitchFamily="18" charset="0"/>
              </a:rPr>
              <a:t>with . undiluted plasma  on  a glass slide, thick  clumps appear due to combination of fibrinogen in the  plasma with a  receptor present  on the  surface of the organisms causing them to stick </a:t>
            </a:r>
            <a:r>
              <a:rPr lang="en-US" dirty="0" err="1">
                <a:latin typeface="Times New Roman" pitchFamily="18" charset="0"/>
                <a:cs typeface="Times New Roman" pitchFamily="18" charset="0"/>
              </a:rPr>
              <a:t>together.The</a:t>
            </a:r>
            <a:r>
              <a:rPr lang="en-US" dirty="0">
                <a:latin typeface="Times New Roman" pitchFamily="18" charset="0"/>
                <a:cs typeface="Times New Roman" pitchFamily="18" charset="0"/>
              </a:rPr>
              <a:t> factor causing this is the clumping factor or bound coagulase, which  is attached to the surface of the organism and acts  directly on the  fibrinogen. It is protein and heat  stable . </a:t>
            </a:r>
            <a:r>
              <a:rPr lang="en-US" b="1" dirty="0">
                <a:solidFill>
                  <a:srgbClr val="0070C0"/>
                </a:solidFill>
                <a:latin typeface="Times New Roman" pitchFamily="18" charset="0"/>
                <a:cs typeface="Times New Roman" pitchFamily="18" charset="0"/>
              </a:rPr>
              <a:t>( All strains which produce bound  coagulase  also produce free coagulase but the reverse is not true)</a:t>
            </a:r>
            <a:r>
              <a:rPr lang="en-US" dirty="0">
                <a:latin typeface="Times New Roman" pitchFamily="18" charset="0"/>
                <a:cs typeface="Times New Roman" pitchFamily="18" charset="0"/>
              </a:rPr>
              <a:t>only</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pathogenic staphylococcus produce coagulase, and coagulase  production is the most convenient  and  reliable  single test  for  determining  the pathogenicity of staphylococcus, bound coagulase  converts  fibrinogen  directly to fibrin without requiring an  accessory  plasma  factor. Coagulase promotes the virulence of the organisms by inhibiting phagocytosis, by laying down a fibrin  </a:t>
            </a:r>
            <a:r>
              <a:rPr lang="en-US" dirty="0" smtClean="0">
                <a:latin typeface="Times New Roman" pitchFamily="18" charset="0"/>
                <a:cs typeface="Times New Roman" pitchFamily="18" charset="0"/>
              </a:rPr>
              <a:t>barrier around</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the bacteria  </a:t>
            </a:r>
            <a:r>
              <a:rPr lang="en-US" dirty="0">
                <a:latin typeface="Times New Roman" pitchFamily="18" charset="0"/>
                <a:cs typeface="Times New Roman" pitchFamily="18" charset="0"/>
              </a:rPr>
              <a:t>cell</a:t>
            </a:r>
            <a:r>
              <a:rPr lang="en-US" dirty="0" smtClean="0">
                <a:latin typeface="Times New Roman" pitchFamily="18" charset="0"/>
                <a:cs typeface="Times New Roman" pitchFamily="18" charset="0"/>
              </a:rPr>
              <a:t>.</a:t>
            </a:r>
          </a:p>
          <a:p>
            <a:pPr marL="0" indent="0" algn="justLow">
              <a:lnSpc>
                <a:spcPct val="170000"/>
              </a:lnSpc>
              <a:buNone/>
            </a:pPr>
            <a:r>
              <a:rPr lang="en-US" dirty="0"/>
              <a:t>Coagulase forms a barrier around the organisms and thus protects them from phagocytosis and bactericidal substance by laying down a fibrin barrier around the </a:t>
            </a:r>
            <a:r>
              <a:rPr lang="en-US" dirty="0" err="1"/>
              <a:t>cocci</a:t>
            </a:r>
            <a:r>
              <a:rPr lang="en-US" dirty="0"/>
              <a:t>, it also helps in localizing the lesion</a:t>
            </a:r>
            <a:r>
              <a:rPr lang="en-US" dirty="0" smtClean="0"/>
              <a:t>.</a:t>
            </a:r>
            <a:endParaRPr lang="en-US" dirty="0"/>
          </a:p>
        </p:txBody>
      </p:sp>
    </p:spTree>
    <p:extLst>
      <p:ext uri="{BB962C8B-B14F-4D97-AF65-F5344CB8AC3E}">
        <p14:creationId xmlns:p14="http://schemas.microsoft.com/office/powerpoint/2010/main" val="32244976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12778607"/>
              </p:ext>
            </p:extLst>
          </p:nvPr>
        </p:nvGraphicFramePr>
        <p:xfrm>
          <a:off x="539552" y="764705"/>
          <a:ext cx="8064896" cy="5868635"/>
        </p:xfrm>
        <a:graphic>
          <a:graphicData uri="http://schemas.openxmlformats.org/drawingml/2006/table">
            <a:tbl>
              <a:tblPr>
                <a:tableStyleId>{69C7853C-536D-4A76-A0AE-DD22124D55A5}</a:tableStyleId>
              </a:tblPr>
              <a:tblGrid>
                <a:gridCol w="4232511"/>
                <a:gridCol w="3832385"/>
              </a:tblGrid>
              <a:tr h="449689">
                <a:tc gridSpan="2">
                  <a:txBody>
                    <a:bodyPr/>
                    <a:lstStyle/>
                    <a:p>
                      <a:pPr marL="0" marR="0" algn="l">
                        <a:lnSpc>
                          <a:spcPct val="150000"/>
                        </a:lnSpc>
                        <a:spcBef>
                          <a:spcPts val="0"/>
                        </a:spcBef>
                        <a:spcAft>
                          <a:spcPts val="0"/>
                        </a:spcAft>
                      </a:pPr>
                      <a:r>
                        <a:rPr lang="en-US" sz="2000" b="1" spc="70" dirty="0">
                          <a:effectLst/>
                        </a:rPr>
                        <a:t> </a:t>
                      </a:r>
                      <a:endParaRPr lang="en-US" sz="1200" b="1" dirty="0">
                        <a:effectLst/>
                        <a:latin typeface="Times New Roman"/>
                        <a:ea typeface="Times New Roman"/>
                      </a:endParaRPr>
                    </a:p>
                  </a:txBody>
                  <a:tcPr marL="0" marR="0" marT="0" marB="0" anchor="ctr"/>
                </a:tc>
                <a:tc hMerge="1">
                  <a:txBody>
                    <a:bodyPr/>
                    <a:lstStyle/>
                    <a:p>
                      <a:endParaRPr lang="en-US"/>
                    </a:p>
                  </a:txBody>
                  <a:tcPr/>
                </a:tc>
              </a:tr>
              <a:tr h="427994">
                <a:tc>
                  <a:txBody>
                    <a:bodyPr/>
                    <a:lstStyle/>
                    <a:p>
                      <a:pPr marL="467995" marR="612140" algn="l">
                        <a:lnSpc>
                          <a:spcPct val="150000"/>
                        </a:lnSpc>
                        <a:spcBef>
                          <a:spcPts val="0"/>
                        </a:spcBef>
                        <a:spcAft>
                          <a:spcPts val="0"/>
                        </a:spcAft>
                      </a:pPr>
                      <a:r>
                        <a:rPr lang="en-US" sz="2000" b="1" spc="70" dirty="0">
                          <a:effectLst>
                            <a:glow rad="228600">
                              <a:schemeClr val="accent4">
                                <a:satMod val="175000"/>
                                <a:alpha val="40000"/>
                              </a:schemeClr>
                            </a:glow>
                          </a:effectLst>
                        </a:rPr>
                        <a:t>Free coagulase</a:t>
                      </a:r>
                      <a:endParaRPr lang="en-US" sz="1200" b="1" dirty="0">
                        <a:effectLst>
                          <a:glow rad="228600">
                            <a:schemeClr val="accent4">
                              <a:satMod val="175000"/>
                              <a:alpha val="40000"/>
                            </a:schemeClr>
                          </a:glow>
                        </a:effectLst>
                        <a:latin typeface="Times New Roman"/>
                        <a:ea typeface="Times New Roman"/>
                      </a:endParaRPr>
                    </a:p>
                  </a:txBody>
                  <a:tcPr marL="0" marR="0" marT="0" marB="0" anchor="ctr"/>
                </a:tc>
                <a:tc>
                  <a:txBody>
                    <a:bodyPr/>
                    <a:lstStyle/>
                    <a:p>
                      <a:pPr marL="467995" marR="612140" algn="l">
                        <a:lnSpc>
                          <a:spcPct val="150000"/>
                        </a:lnSpc>
                        <a:spcBef>
                          <a:spcPts val="0"/>
                        </a:spcBef>
                        <a:spcAft>
                          <a:spcPts val="0"/>
                        </a:spcAft>
                      </a:pPr>
                      <a:r>
                        <a:rPr lang="en-US" sz="2000" b="1" spc="70" dirty="0">
                          <a:effectLst>
                            <a:glow rad="228600">
                              <a:schemeClr val="accent4">
                                <a:satMod val="175000"/>
                                <a:alpha val="40000"/>
                              </a:schemeClr>
                            </a:glow>
                          </a:effectLst>
                        </a:rPr>
                        <a:t>Bound coagulase</a:t>
                      </a:r>
                      <a:endParaRPr lang="en-US" sz="1200" b="1" dirty="0">
                        <a:effectLst>
                          <a:glow rad="228600">
                            <a:schemeClr val="accent4">
                              <a:satMod val="175000"/>
                              <a:alpha val="40000"/>
                            </a:schemeClr>
                          </a:glow>
                        </a:effectLst>
                        <a:latin typeface="Times New Roman"/>
                        <a:ea typeface="Times New Roman"/>
                      </a:endParaRPr>
                    </a:p>
                  </a:txBody>
                  <a:tcPr marL="0" marR="0" marT="0" marB="0" anchor="ctr"/>
                </a:tc>
              </a:tr>
              <a:tr h="861364">
                <a:tc>
                  <a:txBody>
                    <a:bodyPr/>
                    <a:lstStyle/>
                    <a:p>
                      <a:pPr marL="0" marR="612140" algn="l">
                        <a:lnSpc>
                          <a:spcPct val="150000"/>
                        </a:lnSpc>
                        <a:spcBef>
                          <a:spcPts val="0"/>
                        </a:spcBef>
                        <a:spcAft>
                          <a:spcPts val="0"/>
                        </a:spcAft>
                      </a:pPr>
                      <a:r>
                        <a:rPr lang="en-US" sz="2000" b="1" spc="70" smtClean="0">
                          <a:effectLst/>
                        </a:rPr>
                        <a:t>1-Secreted into the medium,</a:t>
                      </a:r>
                      <a:endParaRPr lang="en-US" sz="1200" b="1" dirty="0">
                        <a:effectLst/>
                        <a:latin typeface="Times New Roman"/>
                        <a:ea typeface="Times New Roman"/>
                      </a:endParaRPr>
                    </a:p>
                  </a:txBody>
                  <a:tcPr marL="0" marR="0" marT="0" marB="0"/>
                </a:tc>
                <a:tc>
                  <a:txBody>
                    <a:bodyPr/>
                    <a:lstStyle/>
                    <a:p>
                      <a:pPr marL="36195" marR="612140" algn="l">
                        <a:lnSpc>
                          <a:spcPct val="150000"/>
                        </a:lnSpc>
                        <a:spcBef>
                          <a:spcPts val="0"/>
                        </a:spcBef>
                        <a:spcAft>
                          <a:spcPts val="0"/>
                        </a:spcAft>
                      </a:pPr>
                      <a:r>
                        <a:rPr lang="en-US" sz="2000" b="1" spc="70" dirty="0">
                          <a:effectLst/>
                        </a:rPr>
                        <a:t>1-Integral component of </a:t>
                      </a:r>
                      <a:r>
                        <a:rPr lang="en-US" sz="2000" b="1" spc="70" dirty="0" err="1" smtClean="0">
                          <a:effectLst/>
                        </a:rPr>
                        <a:t>cellwall</a:t>
                      </a:r>
                      <a:r>
                        <a:rPr lang="en-US" sz="2000" b="1" spc="70" dirty="0">
                          <a:effectLst/>
                        </a:rPr>
                        <a:t>,</a:t>
                      </a:r>
                      <a:endParaRPr lang="en-US" sz="1200" b="1" dirty="0">
                        <a:effectLst/>
                        <a:latin typeface="Times New Roman"/>
                        <a:ea typeface="Times New Roman"/>
                      </a:endParaRPr>
                    </a:p>
                  </a:txBody>
                  <a:tcPr marL="0" marR="0" marT="0" marB="0" anchor="ctr"/>
                </a:tc>
              </a:tr>
              <a:tr h="432312">
                <a:tc>
                  <a:txBody>
                    <a:bodyPr/>
                    <a:lstStyle/>
                    <a:p>
                      <a:pPr marL="0" marR="612140" algn="l">
                        <a:lnSpc>
                          <a:spcPct val="150000"/>
                        </a:lnSpc>
                        <a:spcBef>
                          <a:spcPts val="0"/>
                        </a:spcBef>
                        <a:spcAft>
                          <a:spcPts val="0"/>
                        </a:spcAft>
                      </a:pPr>
                      <a:r>
                        <a:rPr lang="en-US" sz="2000" b="1" spc="70" dirty="0">
                          <a:effectLst/>
                        </a:rPr>
                        <a:t>2-Protein.</a:t>
                      </a:r>
                      <a:endParaRPr lang="en-US" sz="1200" b="1" dirty="0">
                        <a:effectLst/>
                        <a:latin typeface="Times New Roman"/>
                        <a:ea typeface="Times New Roman"/>
                      </a:endParaRPr>
                    </a:p>
                  </a:txBody>
                  <a:tcPr marL="0" marR="0" marT="0" marB="0" anchor="ctr"/>
                </a:tc>
                <a:tc>
                  <a:txBody>
                    <a:bodyPr/>
                    <a:lstStyle/>
                    <a:p>
                      <a:pPr marL="36195" marR="612140" algn="l">
                        <a:lnSpc>
                          <a:spcPct val="150000"/>
                        </a:lnSpc>
                        <a:spcBef>
                          <a:spcPts val="0"/>
                        </a:spcBef>
                        <a:spcAft>
                          <a:spcPts val="0"/>
                        </a:spcAft>
                      </a:pPr>
                      <a:r>
                        <a:rPr lang="en-US" sz="2000" b="1" spc="70" dirty="0">
                          <a:effectLst/>
                        </a:rPr>
                        <a:t>2-Protein.</a:t>
                      </a:r>
                      <a:endParaRPr lang="en-US" sz="1200" b="1" dirty="0">
                        <a:effectLst/>
                        <a:latin typeface="Times New Roman"/>
                        <a:ea typeface="Times New Roman"/>
                      </a:endParaRPr>
                    </a:p>
                  </a:txBody>
                  <a:tcPr marL="0" marR="0" marT="0" marB="0" anchor="ctr"/>
                </a:tc>
              </a:tr>
              <a:tr h="427994">
                <a:tc>
                  <a:txBody>
                    <a:bodyPr/>
                    <a:lstStyle/>
                    <a:p>
                      <a:pPr marL="0" marR="612140" algn="l">
                        <a:lnSpc>
                          <a:spcPct val="150000"/>
                        </a:lnSpc>
                        <a:spcBef>
                          <a:spcPts val="0"/>
                        </a:spcBef>
                        <a:spcAft>
                          <a:spcPts val="0"/>
                        </a:spcAft>
                      </a:pPr>
                      <a:r>
                        <a:rPr lang="en-US" sz="2000" b="1" spc="70" dirty="0">
                          <a:effectLst/>
                        </a:rPr>
                        <a:t>3-Heat labile.</a:t>
                      </a:r>
                      <a:endParaRPr lang="en-US" sz="1200" b="1" dirty="0">
                        <a:effectLst/>
                        <a:latin typeface="Times New Roman"/>
                        <a:ea typeface="Times New Roman"/>
                      </a:endParaRPr>
                    </a:p>
                  </a:txBody>
                  <a:tcPr marL="0" marR="0" marT="0" marB="0" anchor="ctr"/>
                </a:tc>
                <a:tc>
                  <a:txBody>
                    <a:bodyPr/>
                    <a:lstStyle/>
                    <a:p>
                      <a:pPr marL="36195" marR="612140" algn="l">
                        <a:lnSpc>
                          <a:spcPct val="150000"/>
                        </a:lnSpc>
                        <a:spcBef>
                          <a:spcPts val="0"/>
                        </a:spcBef>
                        <a:spcAft>
                          <a:spcPts val="0"/>
                        </a:spcAft>
                      </a:pPr>
                      <a:r>
                        <a:rPr lang="en-US" sz="2000" b="1" spc="70">
                          <a:effectLst/>
                        </a:rPr>
                        <a:t>3-Relatively heat stable.</a:t>
                      </a:r>
                      <a:endParaRPr lang="en-US" sz="1200" b="1">
                        <a:effectLst/>
                        <a:latin typeface="Times New Roman"/>
                        <a:ea typeface="Times New Roman"/>
                      </a:endParaRPr>
                    </a:p>
                  </a:txBody>
                  <a:tcPr marL="0" marR="0" marT="0" marB="0" anchor="ctr"/>
                </a:tc>
              </a:tr>
              <a:tr h="1296635">
                <a:tc>
                  <a:txBody>
                    <a:bodyPr/>
                    <a:lstStyle/>
                    <a:p>
                      <a:pPr marL="0" marR="612140" algn="l">
                        <a:lnSpc>
                          <a:spcPct val="150000"/>
                        </a:lnSpc>
                        <a:spcBef>
                          <a:spcPts val="0"/>
                        </a:spcBef>
                        <a:spcAft>
                          <a:spcPts val="0"/>
                        </a:spcAft>
                      </a:pPr>
                      <a:r>
                        <a:rPr lang="en-US" sz="2000" b="1" spc="70" dirty="0">
                          <a:effectLst/>
                        </a:rPr>
                        <a:t>4-About 7 distinct </a:t>
                      </a:r>
                      <a:r>
                        <a:rPr lang="en-US" sz="2000" b="1" spc="70" dirty="0" smtClean="0">
                          <a:effectLst/>
                        </a:rPr>
                        <a:t>antigenic</a:t>
                      </a:r>
                      <a:r>
                        <a:rPr lang="en-US" sz="1200" b="1" spc="0" baseline="0" dirty="0" smtClean="0">
                          <a:effectLst/>
                        </a:rPr>
                        <a:t> </a:t>
                      </a:r>
                      <a:r>
                        <a:rPr lang="en-US" sz="2000" b="1" spc="70" dirty="0" smtClean="0">
                          <a:effectLst/>
                        </a:rPr>
                        <a:t>varieties</a:t>
                      </a:r>
                      <a:r>
                        <a:rPr lang="en-US" sz="2000" b="1" spc="70" dirty="0">
                          <a:effectLst/>
                        </a:rPr>
                        <a:t>.</a:t>
                      </a:r>
                      <a:endParaRPr lang="en-US" sz="1200" b="1" dirty="0">
                        <a:effectLst/>
                        <a:latin typeface="Times New Roman"/>
                        <a:ea typeface="Times New Roman"/>
                      </a:endParaRPr>
                    </a:p>
                  </a:txBody>
                  <a:tcPr marL="0" marR="0" marT="0" marB="0" anchor="ctr"/>
                </a:tc>
                <a:tc>
                  <a:txBody>
                    <a:bodyPr/>
                    <a:lstStyle/>
                    <a:p>
                      <a:pPr marL="36195" marR="612140" algn="l">
                        <a:lnSpc>
                          <a:spcPct val="150000"/>
                        </a:lnSpc>
                        <a:spcBef>
                          <a:spcPts val="0"/>
                        </a:spcBef>
                        <a:spcAft>
                          <a:spcPts val="0"/>
                        </a:spcAft>
                      </a:pPr>
                      <a:r>
                        <a:rPr lang="en-US" sz="2000" b="1" spc="70" dirty="0">
                          <a:effectLst/>
                        </a:rPr>
                        <a:t>4-Only one </a:t>
                      </a:r>
                      <a:r>
                        <a:rPr lang="en-US" sz="2000" b="1" spc="70" dirty="0" smtClean="0">
                          <a:effectLst/>
                        </a:rPr>
                        <a:t>antigenic</a:t>
                      </a:r>
                      <a:r>
                        <a:rPr lang="en-US" sz="1200" b="1" spc="0" baseline="0" dirty="0" smtClean="0">
                          <a:effectLst/>
                        </a:rPr>
                        <a:t> </a:t>
                      </a:r>
                      <a:r>
                        <a:rPr lang="en-US" sz="2000" b="1" spc="70" dirty="0" smtClean="0">
                          <a:effectLst/>
                        </a:rPr>
                        <a:t>component</a:t>
                      </a:r>
                      <a:r>
                        <a:rPr lang="en-US" sz="2000" b="1" spc="70" dirty="0">
                          <a:effectLst/>
                        </a:rPr>
                        <a:t>.</a:t>
                      </a:r>
                      <a:endParaRPr lang="en-US" sz="1200" b="1" dirty="0">
                        <a:effectLst/>
                        <a:latin typeface="Times New Roman"/>
                        <a:ea typeface="Times New Roman"/>
                      </a:endParaRPr>
                    </a:p>
                  </a:txBody>
                  <a:tcPr marL="0" marR="0" marT="0" marB="0" anchor="ctr"/>
                </a:tc>
              </a:tr>
              <a:tr h="427994">
                <a:tc>
                  <a:txBody>
                    <a:bodyPr/>
                    <a:lstStyle/>
                    <a:p>
                      <a:pPr marL="0" marR="612140" algn="l">
                        <a:lnSpc>
                          <a:spcPct val="150000"/>
                        </a:lnSpc>
                        <a:spcBef>
                          <a:spcPts val="0"/>
                        </a:spcBef>
                        <a:spcAft>
                          <a:spcPts val="0"/>
                        </a:spcAft>
                      </a:pPr>
                      <a:r>
                        <a:rPr lang="en-US" sz="2000" b="1" spc="70">
                          <a:effectLst/>
                        </a:rPr>
                        <a:t>5-C.R.F. </a:t>
                      </a:r>
                      <a:r>
                        <a:rPr lang="en-US" sz="2000" b="1">
                          <a:effectLst/>
                        </a:rPr>
                        <a:t>is </a:t>
                      </a:r>
                      <a:r>
                        <a:rPr lang="en-US" sz="2000" b="1" spc="70">
                          <a:effectLst/>
                        </a:rPr>
                        <a:t>essential.</a:t>
                      </a:r>
                      <a:endParaRPr lang="en-US" sz="1200" b="1">
                        <a:effectLst/>
                        <a:latin typeface="Times New Roman"/>
                        <a:ea typeface="Times New Roman"/>
                      </a:endParaRPr>
                    </a:p>
                  </a:txBody>
                  <a:tcPr marL="0" marR="0" marT="0" marB="0" anchor="ctr"/>
                </a:tc>
                <a:tc>
                  <a:txBody>
                    <a:bodyPr/>
                    <a:lstStyle/>
                    <a:p>
                      <a:pPr marL="36195" marR="612140" algn="l">
                        <a:lnSpc>
                          <a:spcPct val="150000"/>
                        </a:lnSpc>
                        <a:spcBef>
                          <a:spcPts val="0"/>
                        </a:spcBef>
                        <a:spcAft>
                          <a:spcPts val="0"/>
                        </a:spcAft>
                      </a:pPr>
                      <a:r>
                        <a:rPr lang="en-US" sz="2000" b="1" spc="70">
                          <a:effectLst/>
                        </a:rPr>
                        <a:t>5-C.R.F. is not essmtal.</a:t>
                      </a:r>
                      <a:endParaRPr lang="en-US" sz="1200" b="1">
                        <a:effectLst/>
                        <a:latin typeface="Times New Roman"/>
                        <a:ea typeface="Times New Roman"/>
                      </a:endParaRPr>
                    </a:p>
                  </a:txBody>
                  <a:tcPr marL="0" marR="0" marT="0" marB="0" anchor="ctr"/>
                </a:tc>
              </a:tr>
              <a:tr h="1364650">
                <a:tc>
                  <a:txBody>
                    <a:bodyPr/>
                    <a:lstStyle/>
                    <a:p>
                      <a:pPr marL="0" marR="612140" algn="l">
                        <a:lnSpc>
                          <a:spcPct val="150000"/>
                        </a:lnSpc>
                        <a:spcBef>
                          <a:spcPts val="0"/>
                        </a:spcBef>
                        <a:spcAft>
                          <a:spcPts val="0"/>
                        </a:spcAft>
                      </a:pPr>
                      <a:r>
                        <a:rPr lang="en-US" sz="2000" b="1" spc="70" dirty="0" smtClean="0">
                          <a:effectLst/>
                        </a:rPr>
                        <a:t>6-Active </a:t>
                      </a:r>
                      <a:r>
                        <a:rPr lang="en-US" sz="2000" b="1" spc="70" dirty="0">
                          <a:effectLst/>
                        </a:rPr>
                        <a:t>against fibrinogen of wide range of animals.</a:t>
                      </a:r>
                      <a:endParaRPr lang="en-US" sz="1200" b="1" dirty="0">
                        <a:effectLst/>
                        <a:latin typeface="Times New Roman"/>
                        <a:ea typeface="Times New Roman"/>
                      </a:endParaRPr>
                    </a:p>
                  </a:txBody>
                  <a:tcPr marL="0" marR="0" marT="0" marB="0" anchor="ctr"/>
                </a:tc>
                <a:tc>
                  <a:txBody>
                    <a:bodyPr/>
                    <a:lstStyle/>
                    <a:p>
                      <a:pPr marL="36195" marR="612140" algn="l">
                        <a:lnSpc>
                          <a:spcPct val="150000"/>
                        </a:lnSpc>
                        <a:spcBef>
                          <a:spcPts val="0"/>
                        </a:spcBef>
                        <a:spcAft>
                          <a:spcPts val="0"/>
                        </a:spcAft>
                      </a:pPr>
                      <a:r>
                        <a:rPr lang="en-US" sz="2000" b="1" spc="70" dirty="0">
                          <a:effectLst/>
                        </a:rPr>
                        <a:t>6-Active on fibrinogen of certain animal species.</a:t>
                      </a:r>
                      <a:endParaRPr lang="en-US" sz="1200" b="1" dirty="0">
                        <a:effectLst/>
                        <a:latin typeface="Times New Roman"/>
                        <a:ea typeface="Times New Roman"/>
                      </a:endParaRPr>
                    </a:p>
                  </a:txBody>
                  <a:tcPr marL="0" marR="0" marT="0" marB="0" anchor="ctr"/>
                </a:tc>
              </a:tr>
            </a:tbl>
          </a:graphicData>
        </a:graphic>
      </p:graphicFrame>
    </p:spTree>
    <p:extLst>
      <p:ext uri="{BB962C8B-B14F-4D97-AF65-F5344CB8AC3E}">
        <p14:creationId xmlns:p14="http://schemas.microsoft.com/office/powerpoint/2010/main" val="4234962117"/>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5805264"/>
            <a:ext cx="8136904" cy="908720"/>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en-US" sz="4400" b="1" dirty="0" smtClean="0">
                <a:solidFill>
                  <a:srgbClr val="FFFF00"/>
                </a:solidFill>
                <a:effectLst>
                  <a:glow rad="228600">
                    <a:schemeClr val="accent1">
                      <a:satMod val="175000"/>
                      <a:alpha val="40000"/>
                    </a:schemeClr>
                  </a:glow>
                </a:effectLst>
                <a:latin typeface="Constantia"/>
              </a:rPr>
              <a:t>Co </a:t>
            </a:r>
            <a:r>
              <a:rPr lang="en-US" sz="4400" b="1" dirty="0" err="1" smtClean="0">
                <a:solidFill>
                  <a:srgbClr val="FFFF00"/>
                </a:solidFill>
                <a:effectLst>
                  <a:glow rad="228600">
                    <a:schemeClr val="accent1">
                      <a:satMod val="175000"/>
                      <a:alpha val="40000"/>
                    </a:schemeClr>
                  </a:glow>
                </a:effectLst>
                <a:latin typeface="Constantia"/>
              </a:rPr>
              <a:t>agulase</a:t>
            </a:r>
            <a:endParaRPr lang="en-US" sz="2400" dirty="0">
              <a:solidFill>
                <a:srgbClr val="FFFF00"/>
              </a:solidFill>
              <a:effectLst>
                <a:glow rad="228600">
                  <a:schemeClr val="accent1">
                    <a:satMod val="175000"/>
                    <a:alpha val="40000"/>
                  </a:schemeClr>
                </a:glow>
              </a:effectLst>
            </a:endParaRPr>
          </a:p>
        </p:txBody>
      </p:sp>
      <p:pic>
        <p:nvPicPr>
          <p:cNvPr id="4" name="Picture 2" descr="C:\Users\ABD ALRAHMAN\Desktop\د. سوزان\S. aureus\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332657"/>
            <a:ext cx="8136904" cy="53285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85342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250"/>
                                        <p:tgtEl>
                                          <p:spTgt spid="4"/>
                                        </p:tgtEl>
                                      </p:cBhvr>
                                    </p:animEffect>
                                  </p:childTnLst>
                                </p:cTn>
                              </p:par>
                            </p:childTnLst>
                          </p:cTn>
                        </p:par>
                        <p:par>
                          <p:cTn id="8" fill="hold">
                            <p:stCondLst>
                              <p:cond delay="125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0" fill="hold"/>
                                        <p:tgtEl>
                                          <p:spTgt spid="2"/>
                                        </p:tgtEl>
                                        <p:attrNameLst>
                                          <p:attrName>ppt_w</p:attrName>
                                        </p:attrNameLst>
                                      </p:cBhvr>
                                      <p:tavLst>
                                        <p:tav tm="0">
                                          <p:val>
                                            <p:strVal val="#ppt_w*0.70"/>
                                          </p:val>
                                        </p:tav>
                                        <p:tav tm="100000">
                                          <p:val>
                                            <p:strVal val="#ppt_w"/>
                                          </p:val>
                                        </p:tav>
                                      </p:tavLst>
                                    </p:anim>
                                    <p:anim calcmode="lin" valueType="num">
                                      <p:cBhvr>
                                        <p:cTn id="12" dur="1250" fill="hold"/>
                                        <p:tgtEl>
                                          <p:spTgt spid="2"/>
                                        </p:tgtEl>
                                        <p:attrNameLst>
                                          <p:attrName>ppt_h</p:attrName>
                                        </p:attrNameLst>
                                      </p:cBhvr>
                                      <p:tavLst>
                                        <p:tav tm="0">
                                          <p:val>
                                            <p:strVal val="#ppt_h"/>
                                          </p:val>
                                        </p:tav>
                                        <p:tav tm="100000">
                                          <p:val>
                                            <p:strVal val="#ppt_h"/>
                                          </p:val>
                                        </p:tav>
                                      </p:tavLst>
                                    </p:anim>
                                    <p:animEffect transition="in" filter="fade">
                                      <p:cBhvr>
                                        <p:cTn id="13"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548680"/>
            <a:ext cx="8064896" cy="5832648"/>
          </a:xfrm>
        </p:spPr>
        <p:txBody>
          <a:bodyPr>
            <a:normAutofit fontScale="92500" lnSpcReduction="20000"/>
          </a:bodyPr>
          <a:lstStyle/>
          <a:p>
            <a:pPr marL="68580" indent="0" algn="justLow">
              <a:lnSpc>
                <a:spcPct val="150000"/>
              </a:lnSpc>
              <a:buNone/>
            </a:pPr>
            <a:r>
              <a:rPr lang="en-US" b="1" dirty="0" smtClean="0">
                <a:solidFill>
                  <a:srgbClr val="00B0F0"/>
                </a:solidFill>
                <a:effectLst>
                  <a:glow rad="228600">
                    <a:schemeClr val="accent4">
                      <a:satMod val="175000"/>
                      <a:alpha val="40000"/>
                    </a:schemeClr>
                  </a:glow>
                </a:effectLst>
                <a:latin typeface="Times New Roman" pitchFamily="18" charset="0"/>
                <a:cs typeface="Times New Roman" pitchFamily="18" charset="0"/>
              </a:rPr>
              <a:t>7-Staphylokinase :</a:t>
            </a:r>
            <a:endParaRPr lang="en-US" b="1" dirty="0">
              <a:solidFill>
                <a:srgbClr val="00B0F0"/>
              </a:solidFill>
              <a:effectLst>
                <a:glow rad="228600">
                  <a:schemeClr val="accent4">
                    <a:satMod val="175000"/>
                    <a:alpha val="40000"/>
                  </a:schemeClr>
                </a:glow>
              </a:effectLst>
              <a:latin typeface="Times New Roman" pitchFamily="18" charset="0"/>
              <a:cs typeface="Times New Roman" pitchFamily="18" charset="0"/>
            </a:endParaRPr>
          </a:p>
          <a:p>
            <a:pPr marL="68580" indent="0" algn="justLow">
              <a:lnSpc>
                <a:spcPct val="150000"/>
              </a:lnSpc>
              <a:buNone/>
            </a:pPr>
            <a:r>
              <a:rPr lang="en-US" dirty="0">
                <a:latin typeface="Times New Roman" pitchFamily="18" charset="0"/>
                <a:cs typeface="Times New Roman" pitchFamily="18" charset="0"/>
              </a:rPr>
              <a:t>It is also known as </a:t>
            </a:r>
            <a:r>
              <a:rPr lang="en-US" dirty="0" err="1">
                <a:latin typeface="Times New Roman" pitchFamily="18" charset="0"/>
                <a:cs typeface="Times New Roman" pitchFamily="18" charset="0"/>
              </a:rPr>
              <a:t>fibrinolysin</a:t>
            </a:r>
            <a:r>
              <a:rPr lang="en-US" dirty="0">
                <a:latin typeface="Times New Roman" pitchFamily="18" charset="0"/>
                <a:cs typeface="Times New Roman" pitchFamily="18" charset="0"/>
              </a:rPr>
              <a:t> and is formed by 70-90% of coagulase positive staphylococci. </a:t>
            </a:r>
            <a:r>
              <a:rPr lang="en-US" dirty="0" err="1">
                <a:latin typeface="Times New Roman" pitchFamily="18" charset="0"/>
                <a:cs typeface="Times New Roman" pitchFamily="18" charset="0"/>
              </a:rPr>
              <a:t>Staphylokinase</a:t>
            </a:r>
            <a:r>
              <a:rPr lang="en-US" dirty="0">
                <a:latin typeface="Times New Roman" pitchFamily="18" charset="0"/>
                <a:cs typeface="Times New Roman" pitchFamily="18" charset="0"/>
              </a:rPr>
              <a:t> acts on plasminogen and produces </a:t>
            </a:r>
            <a:r>
              <a:rPr lang="en-US" dirty="0" err="1">
                <a:latin typeface="Times New Roman" pitchFamily="18" charset="0"/>
                <a:cs typeface="Times New Roman" pitchFamily="18" charset="0"/>
              </a:rPr>
              <a:t>fibrinolysin</a:t>
            </a:r>
            <a:r>
              <a:rPr lang="en-US" dirty="0">
                <a:latin typeface="Times New Roman" pitchFamily="18" charset="0"/>
                <a:cs typeface="Times New Roman" pitchFamily="18" charset="0"/>
              </a:rPr>
              <a:t>. Clot dissolution by to    the </a:t>
            </a:r>
            <a:r>
              <a:rPr lang="en-US" dirty="0" err="1">
                <a:latin typeface="Times New Roman" pitchFamily="18" charset="0"/>
                <a:cs typeface="Times New Roman" pitchFamily="18" charset="0"/>
              </a:rPr>
              <a:t>fibrinolytic</a:t>
            </a:r>
            <a:r>
              <a:rPr lang="en-US" dirty="0">
                <a:latin typeface="Times New Roman" pitchFamily="18" charset="0"/>
                <a:cs typeface="Times New Roman" pitchFamily="18" charset="0"/>
              </a:rPr>
              <a:t> enzyme. </a:t>
            </a:r>
            <a:r>
              <a:rPr lang="en-US" dirty="0" err="1">
                <a:latin typeface="Times New Roman" pitchFamily="18" charset="0"/>
                <a:cs typeface="Times New Roman" pitchFamily="18" charset="0"/>
              </a:rPr>
              <a:t>Staphylokinase</a:t>
            </a:r>
            <a:r>
              <a:rPr lang="en-US" dirty="0">
                <a:latin typeface="Times New Roman" pitchFamily="18" charset="0"/>
                <a:cs typeface="Times New Roman" pitchFamily="18" charset="0"/>
              </a:rPr>
              <a:t> is also responsible for </a:t>
            </a:r>
            <a:r>
              <a:rPr lang="en-US" u="sng" dirty="0">
                <a:latin typeface="Times New Roman" pitchFamily="18" charset="0"/>
                <a:cs typeface="Times New Roman" pitchFamily="18" charset="0"/>
              </a:rPr>
              <a:t>the </a:t>
            </a:r>
            <a:r>
              <a:rPr lang="en-US" b="1" dirty="0">
                <a:solidFill>
                  <a:srgbClr val="FF0000"/>
                </a:solidFill>
                <a:latin typeface="Times New Roman" pitchFamily="18" charset="0"/>
                <a:cs typeface="Times New Roman" pitchFamily="18" charset="0"/>
              </a:rPr>
              <a:t>production of </a:t>
            </a:r>
            <a:r>
              <a:rPr lang="en-US" b="1" dirty="0" err="1">
                <a:solidFill>
                  <a:srgbClr val="FF0000"/>
                </a:solidFill>
                <a:latin typeface="Times New Roman" pitchFamily="18" charset="0"/>
                <a:cs typeface="Times New Roman" pitchFamily="18" charset="0"/>
              </a:rPr>
              <a:t>haemolytic</a:t>
            </a:r>
            <a:r>
              <a:rPr lang="en-US" b="1" dirty="0">
                <a:solidFill>
                  <a:srgbClr val="FF0000"/>
                </a:solidFill>
                <a:latin typeface="Times New Roman" pitchFamily="18" charset="0"/>
                <a:cs typeface="Times New Roman" pitchFamily="18" charset="0"/>
              </a:rPr>
              <a:t> area and proteolysis (clearing) which occur at a distance from colonies grown on blood agar, this  is    </a:t>
            </a:r>
            <a:r>
              <a:rPr lang="en-US" b="1" dirty="0" smtClean="0">
                <a:solidFill>
                  <a:srgbClr val="FF0000"/>
                </a:solidFill>
                <a:latin typeface="Times New Roman" pitchFamily="18" charset="0"/>
                <a:cs typeface="Times New Roman" pitchFamily="18" charset="0"/>
              </a:rPr>
              <a:t>called Muller</a:t>
            </a:r>
            <a:r>
              <a:rPr lang="en-US" b="1" dirty="0">
                <a:solidFill>
                  <a:srgbClr val="FF0000"/>
                </a:solidFill>
                <a:latin typeface="Times New Roman" pitchFamily="18" charset="0"/>
                <a:cs typeface="Times New Roman" pitchFamily="18" charset="0"/>
              </a:rPr>
              <a:t>	phenomenon.</a:t>
            </a:r>
          </a:p>
          <a:p>
            <a:pPr marL="68580" indent="0" algn="justLow">
              <a:lnSpc>
                <a:spcPct val="150000"/>
              </a:lnSpc>
              <a:buNone/>
            </a:pPr>
            <a:r>
              <a:rPr lang="en-US" sz="2600" b="1" dirty="0" smtClean="0">
                <a:solidFill>
                  <a:srgbClr val="00B0F0"/>
                </a:solidFill>
                <a:effectLst>
                  <a:glow rad="228600">
                    <a:schemeClr val="accent5">
                      <a:satMod val="175000"/>
                      <a:alpha val="40000"/>
                    </a:schemeClr>
                  </a:glow>
                </a:effectLst>
                <a:latin typeface="Times New Roman" pitchFamily="18" charset="0"/>
                <a:cs typeface="Times New Roman" pitchFamily="18" charset="0"/>
              </a:rPr>
              <a:t>8-Hyaluronidase :</a:t>
            </a:r>
            <a:endParaRPr lang="en-US" sz="2600" dirty="0">
              <a:solidFill>
                <a:srgbClr val="00B0F0"/>
              </a:solidFill>
              <a:effectLst>
                <a:glow rad="228600">
                  <a:schemeClr val="accent5">
                    <a:satMod val="175000"/>
                    <a:alpha val="40000"/>
                  </a:schemeClr>
                </a:glow>
              </a:effectLst>
              <a:latin typeface="Times New Roman" pitchFamily="18" charset="0"/>
              <a:cs typeface="Times New Roman" pitchFamily="18" charset="0"/>
            </a:endParaRPr>
          </a:p>
          <a:p>
            <a:pPr marL="68580" indent="0" algn="justLow">
              <a:lnSpc>
                <a:spcPct val="150000"/>
              </a:lnSpc>
              <a:buNone/>
            </a:pPr>
            <a:r>
              <a:rPr lang="en-US" dirty="0">
                <a:latin typeface="Times New Roman" pitchFamily="18" charset="0"/>
                <a:cs typeface="Times New Roman" pitchFamily="18" charset="0"/>
              </a:rPr>
              <a:t>It is also called spreading factor and produce by more than. 90% of </a:t>
            </a:r>
            <a:r>
              <a:rPr lang="en-US" b="1" u="sng" dirty="0" err="1">
                <a:solidFill>
                  <a:srgbClr val="00B050"/>
                </a:solidFill>
                <a:latin typeface="Times New Roman" pitchFamily="18" charset="0"/>
                <a:cs typeface="Times New Roman" pitchFamily="18" charset="0"/>
              </a:rPr>
              <a:t>Staphylocceus</a:t>
            </a:r>
            <a:r>
              <a:rPr lang="en-US" b="1" dirty="0">
                <a:solidFill>
                  <a:srgbClr val="00B050"/>
                </a:solidFill>
                <a:latin typeface="Times New Roman" pitchFamily="18" charset="0"/>
                <a:cs typeface="Times New Roman" pitchFamily="18" charset="0"/>
              </a:rPr>
              <a:t> </a:t>
            </a:r>
            <a:r>
              <a:rPr lang="en-US" b="1" u="sng" dirty="0" err="1">
                <a:solidFill>
                  <a:srgbClr val="00B050"/>
                </a:solidFill>
                <a:latin typeface="Times New Roman" pitchFamily="18" charset="0"/>
                <a:cs typeface="Times New Roman" pitchFamily="18" charset="0"/>
              </a:rPr>
              <a:t>aureus</a:t>
            </a:r>
            <a:r>
              <a:rPr lang="en-US" b="1" dirty="0">
                <a:solidFill>
                  <a:srgbClr val="00B050"/>
                </a:solidFill>
                <a:latin typeface="Times New Roman" pitchFamily="18" charset="0"/>
                <a:cs typeface="Times New Roman" pitchFamily="18" charset="0"/>
              </a:rPr>
              <a:t> </a:t>
            </a:r>
            <a:r>
              <a:rPr lang="en-US" dirty="0">
                <a:latin typeface="Times New Roman" pitchFamily="18" charset="0"/>
                <a:cs typeface="Times New Roman" pitchFamily="18" charset="0"/>
              </a:rPr>
              <a:t>. it acts on hyaluronic acid (cementing substance) between connective tissue cells and dissociate them.</a:t>
            </a:r>
          </a:p>
          <a:p>
            <a:pPr marL="68580" indent="0" algn="justLow">
              <a:lnSpc>
                <a:spcPct val="15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566294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18" presetClass="entr" presetSubtype="6"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strips(downRight)">
                                      <p:cBhvr>
                                        <p:cTn id="13" dur="2500"/>
                                        <p:tgtEl>
                                          <p:spTgt spid="3">
                                            <p:txEl>
                                              <p:pRg st="1" end="1"/>
                                            </p:txEl>
                                          </p:spTgt>
                                        </p:tgtEl>
                                      </p:cBhvr>
                                    </p:animEffect>
                                  </p:childTnLst>
                                </p:cTn>
                              </p:par>
                            </p:childTnLst>
                          </p:cTn>
                        </p:par>
                        <p:par>
                          <p:cTn id="14" fill="hold">
                            <p:stCondLst>
                              <p:cond delay="3500"/>
                            </p:stCondLst>
                            <p:childTnLst>
                              <p:par>
                                <p:cTn id="15" presetID="53" presetClass="entr" presetSubtype="16"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1000"/>
                                        <p:tgtEl>
                                          <p:spTgt spid="3">
                                            <p:txEl>
                                              <p:pRg st="2" end="2"/>
                                            </p:txEl>
                                          </p:spTgt>
                                        </p:tgtEl>
                                      </p:cBhvr>
                                    </p:animEffect>
                                  </p:childTnLst>
                                </p:cTn>
                              </p:par>
                            </p:childTnLst>
                          </p:cTn>
                        </p:par>
                        <p:par>
                          <p:cTn id="20" fill="hold">
                            <p:stCondLst>
                              <p:cond delay="4500"/>
                            </p:stCondLst>
                            <p:childTnLst>
                              <p:par>
                                <p:cTn id="21" presetID="18" presetClass="entr" presetSubtype="6"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trips(downRight)">
                                      <p:cBhvr>
                                        <p:cTn id="23" dur="2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251520" y="-27384"/>
            <a:ext cx="8568951" cy="6480720"/>
          </a:xfrm>
        </p:spPr>
        <p:txBody>
          <a:bodyPr>
            <a:noAutofit/>
          </a:bodyPr>
          <a:lstStyle/>
          <a:p>
            <a:pPr marL="0" indent="0" algn="justLow">
              <a:buNone/>
            </a:pPr>
            <a:r>
              <a:rPr lang="en-US" sz="1800" b="1" dirty="0" smtClean="0">
                <a:solidFill>
                  <a:srgbClr val="FFFF00"/>
                </a:solidFill>
                <a:effectLst>
                  <a:glow rad="228600">
                    <a:schemeClr val="accent3">
                      <a:satMod val="175000"/>
                      <a:alpha val="40000"/>
                    </a:schemeClr>
                  </a:glow>
                </a:effectLst>
              </a:rPr>
              <a:t>9-</a:t>
            </a:r>
            <a:r>
              <a:rPr lang="en-US" sz="1800" b="1" dirty="0" smtClean="0">
                <a:solidFill>
                  <a:srgbClr val="00B0F0"/>
                </a:solidFill>
                <a:effectLst>
                  <a:glow rad="228600">
                    <a:schemeClr val="accent3">
                      <a:satMod val="175000"/>
                      <a:alpha val="40000"/>
                    </a:schemeClr>
                  </a:glow>
                </a:effectLst>
              </a:rPr>
              <a:t>Penicillinase </a:t>
            </a:r>
            <a:r>
              <a:rPr lang="en-US" sz="2000" b="1" u="sng" dirty="0" smtClean="0">
                <a:solidFill>
                  <a:srgbClr val="FFFF00"/>
                </a:solidFill>
                <a:effectLst>
                  <a:glow rad="228600">
                    <a:schemeClr val="accent3">
                      <a:satMod val="175000"/>
                      <a:alpha val="40000"/>
                    </a:schemeClr>
                  </a:glow>
                </a:effectLst>
              </a:rPr>
              <a:t>: </a:t>
            </a:r>
            <a:endParaRPr lang="en-US" sz="2000" b="1" dirty="0">
              <a:solidFill>
                <a:srgbClr val="FFFF00"/>
              </a:solidFill>
              <a:effectLst>
                <a:glow rad="228600">
                  <a:schemeClr val="accent3">
                    <a:satMod val="175000"/>
                    <a:alpha val="40000"/>
                  </a:schemeClr>
                </a:glow>
              </a:effectLst>
            </a:endParaRPr>
          </a:p>
          <a:p>
            <a:pPr marL="0" indent="0" algn="justLow">
              <a:buNone/>
            </a:pPr>
            <a:r>
              <a:rPr lang="en-US" sz="1800" b="1" dirty="0">
                <a:solidFill>
                  <a:srgbClr val="FFFF00"/>
                </a:solidFill>
                <a:effectLst>
                  <a:glow rad="228600">
                    <a:schemeClr val="accent3">
                      <a:satMod val="175000"/>
                      <a:alpha val="40000"/>
                    </a:schemeClr>
                  </a:glow>
                </a:effectLst>
              </a:rPr>
              <a:t>Some strains of staphylococcus are resistant to penicillin. Resistance is due to inactivation of penicillin by an enzyme. </a:t>
            </a:r>
            <a:r>
              <a:rPr lang="en-US" sz="1800" b="1" dirty="0" err="1">
                <a:solidFill>
                  <a:srgbClr val="FFFF00"/>
                </a:solidFill>
                <a:effectLst>
                  <a:glow rad="228600">
                    <a:schemeClr val="accent3">
                      <a:satMod val="175000"/>
                      <a:alpha val="40000"/>
                    </a:schemeClr>
                  </a:glow>
                </a:effectLst>
              </a:rPr>
              <a:t>Penicillinase</a:t>
            </a:r>
            <a:r>
              <a:rPr lang="en-US" sz="1800" b="1" dirty="0">
                <a:solidFill>
                  <a:srgbClr val="FFFF00"/>
                </a:solidFill>
                <a:effectLst>
                  <a:glow rad="228600">
                    <a:schemeClr val="accent3">
                      <a:satMod val="175000"/>
                      <a:alpha val="40000"/>
                    </a:schemeClr>
                  </a:glow>
                </a:effectLst>
              </a:rPr>
              <a:t> a (beta-lactamase) that destroy the beta-lactam ring of penicillin</a:t>
            </a:r>
            <a:r>
              <a:rPr lang="en-US" sz="1800" b="1" dirty="0" smtClean="0">
                <a:solidFill>
                  <a:srgbClr val="FFFF00"/>
                </a:solidFill>
                <a:effectLst>
                  <a:glow rad="228600">
                    <a:schemeClr val="accent3">
                      <a:satMod val="175000"/>
                      <a:alpha val="40000"/>
                    </a:schemeClr>
                  </a:glow>
                </a:effectLst>
              </a:rPr>
              <a:t>.</a:t>
            </a:r>
          </a:p>
          <a:p>
            <a:pPr marL="0" indent="0" algn="justLow">
              <a:buNone/>
            </a:pPr>
            <a:endParaRPr lang="en-US" sz="1800" b="1" dirty="0">
              <a:solidFill>
                <a:srgbClr val="FFFF00"/>
              </a:solidFill>
              <a:effectLst>
                <a:glow rad="228600">
                  <a:schemeClr val="accent3">
                    <a:satMod val="175000"/>
                    <a:alpha val="40000"/>
                  </a:schemeClr>
                </a:glow>
              </a:effectLst>
            </a:endParaRPr>
          </a:p>
          <a:p>
            <a:pPr marL="0" indent="0" algn="justLow">
              <a:buNone/>
            </a:pPr>
            <a:r>
              <a:rPr lang="en-US" sz="1800" b="1" dirty="0" smtClean="0">
                <a:solidFill>
                  <a:srgbClr val="FFFF00"/>
                </a:solidFill>
                <a:effectLst>
                  <a:glow rad="228600">
                    <a:schemeClr val="accent3">
                      <a:satMod val="175000"/>
                      <a:alpha val="40000"/>
                    </a:schemeClr>
                  </a:glow>
                </a:effectLst>
              </a:rPr>
              <a:t>10-</a:t>
            </a:r>
            <a:r>
              <a:rPr lang="en-US" sz="1800" b="1" dirty="0" smtClean="0">
                <a:solidFill>
                  <a:srgbClr val="00B0F0"/>
                </a:solidFill>
                <a:effectLst>
                  <a:glow rad="228600">
                    <a:schemeClr val="accent3">
                      <a:satMod val="175000"/>
                      <a:alpha val="40000"/>
                    </a:schemeClr>
                  </a:glow>
                </a:effectLst>
              </a:rPr>
              <a:t>Phosphatase </a:t>
            </a:r>
            <a:r>
              <a:rPr lang="en-US" sz="2000" b="1" u="sng" dirty="0" smtClean="0">
                <a:solidFill>
                  <a:srgbClr val="FFFF00"/>
                </a:solidFill>
                <a:effectLst>
                  <a:glow rad="228600">
                    <a:schemeClr val="accent3">
                      <a:satMod val="175000"/>
                      <a:alpha val="40000"/>
                    </a:schemeClr>
                  </a:glow>
                </a:effectLst>
              </a:rPr>
              <a:t>:</a:t>
            </a:r>
            <a:endParaRPr lang="en-US" sz="2000" b="1" dirty="0">
              <a:solidFill>
                <a:srgbClr val="FFFF00"/>
              </a:solidFill>
              <a:effectLst>
                <a:glow rad="228600">
                  <a:schemeClr val="accent3">
                    <a:satMod val="175000"/>
                    <a:alpha val="40000"/>
                  </a:schemeClr>
                </a:glow>
              </a:effectLst>
            </a:endParaRPr>
          </a:p>
          <a:p>
            <a:pPr marL="0" indent="0" algn="justLow">
              <a:buNone/>
            </a:pPr>
            <a:r>
              <a:rPr lang="en-US" sz="1800" b="1" dirty="0">
                <a:solidFill>
                  <a:srgbClr val="FFFF00"/>
                </a:solidFill>
                <a:effectLst>
                  <a:glow rad="228600">
                    <a:schemeClr val="accent3">
                      <a:satMod val="175000"/>
                      <a:alpha val="40000"/>
                    </a:schemeClr>
                  </a:glow>
                </a:effectLst>
              </a:rPr>
              <a:t>There is a close relationship between phosphatase activity virulence and coagulase activity . this is useful screen procedure to differentiate </a:t>
            </a:r>
            <a:r>
              <a:rPr lang="en-US" sz="1800" b="1" u="sng" dirty="0">
                <a:solidFill>
                  <a:srgbClr val="FFFF00"/>
                </a:solidFill>
                <a:effectLst>
                  <a:glow rad="228600">
                    <a:schemeClr val="accent3">
                      <a:satMod val="175000"/>
                      <a:alpha val="40000"/>
                    </a:schemeClr>
                  </a:glow>
                </a:effectLst>
              </a:rPr>
              <a:t>Staphylococcus</a:t>
            </a:r>
            <a:r>
              <a:rPr lang="en-US" sz="1800" b="1" dirty="0">
                <a:solidFill>
                  <a:srgbClr val="FFFF00"/>
                </a:solidFill>
                <a:effectLst>
                  <a:glow rad="228600">
                    <a:schemeClr val="accent3">
                      <a:satMod val="175000"/>
                      <a:alpha val="40000"/>
                    </a:schemeClr>
                  </a:glow>
                </a:effectLst>
              </a:rPr>
              <a:t> </a:t>
            </a:r>
            <a:r>
              <a:rPr lang="en-US" sz="1800" b="1" u="sng" dirty="0" err="1">
                <a:solidFill>
                  <a:srgbClr val="FFFF00"/>
                </a:solidFill>
                <a:effectLst>
                  <a:glow rad="228600">
                    <a:schemeClr val="accent3">
                      <a:satMod val="175000"/>
                      <a:alpha val="40000"/>
                    </a:schemeClr>
                  </a:glow>
                </a:effectLst>
              </a:rPr>
              <a:t>aureus</a:t>
            </a:r>
            <a:r>
              <a:rPr lang="en-US" sz="1800" b="1" dirty="0">
                <a:solidFill>
                  <a:srgbClr val="FFFF00"/>
                </a:solidFill>
                <a:effectLst>
                  <a:glow rad="228600">
                    <a:schemeClr val="accent3">
                      <a:satMod val="175000"/>
                      <a:alpha val="40000"/>
                    </a:schemeClr>
                  </a:glow>
                </a:effectLst>
              </a:rPr>
              <a:t> from </a:t>
            </a:r>
            <a:r>
              <a:rPr lang="en-US" sz="1800" b="1" u="sng" dirty="0">
                <a:solidFill>
                  <a:srgbClr val="FFFF00"/>
                </a:solidFill>
                <a:effectLst>
                  <a:glow rad="228600">
                    <a:schemeClr val="accent3">
                      <a:satMod val="175000"/>
                      <a:alpha val="40000"/>
                    </a:schemeClr>
                  </a:glow>
                </a:effectLst>
              </a:rPr>
              <a:t>Staphylococcus </a:t>
            </a:r>
            <a:r>
              <a:rPr lang="en-US" sz="1800" b="1" u="sng" dirty="0" err="1">
                <a:solidFill>
                  <a:srgbClr val="FFFF00"/>
                </a:solidFill>
                <a:effectLst>
                  <a:glow rad="228600">
                    <a:schemeClr val="accent3">
                      <a:satMod val="175000"/>
                      <a:alpha val="40000"/>
                    </a:schemeClr>
                  </a:glow>
                </a:effectLst>
              </a:rPr>
              <a:t>epidermidis</a:t>
            </a:r>
            <a:r>
              <a:rPr lang="en-US" sz="1800" b="1" u="sng" dirty="0">
                <a:solidFill>
                  <a:srgbClr val="FFFF00"/>
                </a:solidFill>
                <a:effectLst>
                  <a:glow rad="228600">
                    <a:schemeClr val="accent3">
                      <a:satMod val="175000"/>
                      <a:alpha val="40000"/>
                    </a:schemeClr>
                  </a:glow>
                </a:effectLst>
              </a:rPr>
              <a:t>. </a:t>
            </a:r>
            <a:endParaRPr lang="en-US" sz="1800" b="1" u="sng" dirty="0" smtClean="0">
              <a:solidFill>
                <a:srgbClr val="FFFF00"/>
              </a:solidFill>
              <a:effectLst>
                <a:glow rad="228600">
                  <a:schemeClr val="accent3">
                    <a:satMod val="175000"/>
                    <a:alpha val="40000"/>
                  </a:schemeClr>
                </a:glow>
              </a:effectLst>
            </a:endParaRPr>
          </a:p>
          <a:p>
            <a:pPr marL="0" indent="0" algn="justLow">
              <a:buNone/>
            </a:pPr>
            <a:endParaRPr lang="en-US" sz="1800" b="1" dirty="0">
              <a:solidFill>
                <a:srgbClr val="FFFF00"/>
              </a:solidFill>
              <a:effectLst>
                <a:glow rad="228600">
                  <a:schemeClr val="accent3">
                    <a:satMod val="175000"/>
                    <a:alpha val="40000"/>
                  </a:schemeClr>
                </a:glow>
              </a:effectLst>
            </a:endParaRPr>
          </a:p>
          <a:p>
            <a:pPr marL="0" indent="0" algn="justLow">
              <a:buNone/>
            </a:pPr>
            <a:r>
              <a:rPr lang="en-US" sz="1800" b="1" dirty="0" smtClean="0">
                <a:solidFill>
                  <a:srgbClr val="FFFF00"/>
                </a:solidFill>
                <a:effectLst>
                  <a:glow rad="228600">
                    <a:schemeClr val="accent3">
                      <a:satMod val="175000"/>
                      <a:alpha val="40000"/>
                    </a:schemeClr>
                  </a:glow>
                </a:effectLst>
              </a:rPr>
              <a:t>11-</a:t>
            </a:r>
            <a:r>
              <a:rPr lang="en-US" sz="1800" b="1" dirty="0" smtClean="0">
                <a:solidFill>
                  <a:srgbClr val="00B0F0"/>
                </a:solidFill>
                <a:effectLst>
                  <a:glow rad="228600">
                    <a:schemeClr val="accent3">
                      <a:satMod val="175000"/>
                      <a:alpha val="40000"/>
                    </a:schemeClr>
                  </a:glow>
                </a:effectLst>
              </a:rPr>
              <a:t>Proteases</a:t>
            </a:r>
            <a:r>
              <a:rPr lang="en-US" sz="1800" b="1" dirty="0" smtClean="0">
                <a:solidFill>
                  <a:srgbClr val="FFFF00"/>
                </a:solidFill>
                <a:effectLst>
                  <a:glow rad="228600">
                    <a:schemeClr val="accent3">
                      <a:satMod val="175000"/>
                      <a:alpha val="40000"/>
                    </a:schemeClr>
                  </a:glow>
                </a:effectLst>
              </a:rPr>
              <a:t> </a:t>
            </a:r>
            <a:r>
              <a:rPr lang="en-US" sz="1800" b="1" u="sng" dirty="0" smtClean="0">
                <a:solidFill>
                  <a:srgbClr val="FFFF00"/>
                </a:solidFill>
                <a:effectLst>
                  <a:glow rad="228600">
                    <a:schemeClr val="accent3">
                      <a:satMod val="175000"/>
                      <a:alpha val="40000"/>
                    </a:schemeClr>
                  </a:glow>
                </a:effectLst>
              </a:rPr>
              <a:t>:</a:t>
            </a:r>
            <a:r>
              <a:rPr lang="en-US" sz="1800" b="1" dirty="0" smtClean="0">
                <a:solidFill>
                  <a:srgbClr val="FFFF00"/>
                </a:solidFill>
                <a:effectLst>
                  <a:glow rad="228600">
                    <a:schemeClr val="accent3">
                      <a:satMod val="175000"/>
                      <a:alpha val="40000"/>
                    </a:schemeClr>
                  </a:glow>
                </a:effectLst>
              </a:rPr>
              <a:t> </a:t>
            </a:r>
            <a:endParaRPr lang="en-US" sz="1800" b="1" dirty="0">
              <a:solidFill>
                <a:srgbClr val="FFFF00"/>
              </a:solidFill>
              <a:effectLst>
                <a:glow rad="228600">
                  <a:schemeClr val="accent3">
                    <a:satMod val="175000"/>
                    <a:alpha val="40000"/>
                  </a:schemeClr>
                </a:glow>
              </a:effectLst>
            </a:endParaRPr>
          </a:p>
          <a:p>
            <a:pPr marL="0" indent="0" algn="justLow">
              <a:buNone/>
            </a:pPr>
            <a:r>
              <a:rPr lang="en-US" sz="1800" b="1" dirty="0">
                <a:solidFill>
                  <a:srgbClr val="FFFF00"/>
                </a:solidFill>
                <a:effectLst>
                  <a:glow rad="228600">
                    <a:schemeClr val="accent3">
                      <a:satMod val="175000"/>
                      <a:alpha val="40000"/>
                    </a:schemeClr>
                  </a:glow>
                </a:effectLst>
              </a:rPr>
              <a:t>These  enzymes  are perhaps  </a:t>
            </a:r>
            <a:r>
              <a:rPr lang="en-US" sz="1800" b="1" dirty="0" smtClean="0">
                <a:solidFill>
                  <a:srgbClr val="FFFF00"/>
                </a:solidFill>
                <a:effectLst>
                  <a:glow rad="228600">
                    <a:schemeClr val="accent3">
                      <a:satMod val="175000"/>
                      <a:alpha val="40000"/>
                    </a:schemeClr>
                  </a:glow>
                </a:effectLst>
              </a:rPr>
              <a:t>responsible  for </a:t>
            </a:r>
            <a:r>
              <a:rPr lang="en-US" sz="1800" b="1" dirty="0">
                <a:solidFill>
                  <a:srgbClr val="FFFF00"/>
                </a:solidFill>
                <a:effectLst>
                  <a:glow rad="228600">
                    <a:schemeClr val="accent3">
                      <a:satMod val="175000"/>
                      <a:alpha val="40000"/>
                    </a:schemeClr>
                  </a:glow>
                </a:effectLst>
              </a:rPr>
              <a:t>the rapid necrosis </a:t>
            </a:r>
            <a:r>
              <a:rPr lang="en-US" sz="1800" b="1" dirty="0" smtClean="0">
                <a:solidFill>
                  <a:srgbClr val="FFFF00"/>
                </a:solidFill>
                <a:effectLst>
                  <a:glow rad="228600">
                    <a:schemeClr val="accent3">
                      <a:satMod val="175000"/>
                      <a:alpha val="40000"/>
                    </a:schemeClr>
                  </a:glow>
                </a:effectLst>
              </a:rPr>
              <a:t> of  tissues  including  </a:t>
            </a:r>
            <a:r>
              <a:rPr lang="en-US" sz="1800" b="1" dirty="0">
                <a:solidFill>
                  <a:srgbClr val="FFFF00"/>
                </a:solidFill>
                <a:effectLst>
                  <a:glow rad="228600">
                    <a:schemeClr val="accent3">
                      <a:satMod val="175000"/>
                      <a:alpha val="40000"/>
                    </a:schemeClr>
                  </a:glow>
                </a:effectLst>
              </a:rPr>
              <a:t>bones</a:t>
            </a:r>
            <a:r>
              <a:rPr lang="en-US" sz="1800" b="1" dirty="0" smtClean="0">
                <a:solidFill>
                  <a:srgbClr val="FFFF00"/>
                </a:solidFill>
                <a:effectLst>
                  <a:glow rad="228600">
                    <a:schemeClr val="accent3">
                      <a:satMod val="175000"/>
                      <a:alpha val="40000"/>
                    </a:schemeClr>
                  </a:glow>
                </a:effectLst>
              </a:rPr>
              <a:t>.</a:t>
            </a:r>
          </a:p>
          <a:p>
            <a:pPr marL="0" indent="0" algn="justLow">
              <a:buNone/>
            </a:pPr>
            <a:endParaRPr lang="en-US" sz="1800" b="1" dirty="0">
              <a:solidFill>
                <a:srgbClr val="FFFF00"/>
              </a:solidFill>
              <a:effectLst>
                <a:glow rad="228600">
                  <a:schemeClr val="accent3">
                    <a:satMod val="175000"/>
                    <a:alpha val="40000"/>
                  </a:schemeClr>
                </a:glow>
              </a:effectLst>
            </a:endParaRPr>
          </a:p>
          <a:p>
            <a:pPr marL="0" indent="0" algn="justLow">
              <a:buNone/>
            </a:pPr>
            <a:r>
              <a:rPr lang="en-US" sz="1800" b="1" dirty="0" smtClean="0">
                <a:solidFill>
                  <a:srgbClr val="FFFF00"/>
                </a:solidFill>
                <a:effectLst>
                  <a:glow rad="228600">
                    <a:schemeClr val="accent3">
                      <a:satMod val="175000"/>
                      <a:alpha val="40000"/>
                    </a:schemeClr>
                  </a:glow>
                </a:effectLst>
              </a:rPr>
              <a:t>12-</a:t>
            </a:r>
            <a:r>
              <a:rPr lang="en-US" sz="1800" b="1" dirty="0" smtClean="0">
                <a:solidFill>
                  <a:srgbClr val="00B0F0"/>
                </a:solidFill>
                <a:effectLst>
                  <a:glow rad="228600">
                    <a:schemeClr val="accent3">
                      <a:satMod val="175000"/>
                      <a:alpha val="40000"/>
                    </a:schemeClr>
                  </a:glow>
                </a:effectLst>
              </a:rPr>
              <a:t>Lipase</a:t>
            </a:r>
            <a:r>
              <a:rPr lang="en-US" sz="1800" b="1" dirty="0" smtClean="0">
                <a:solidFill>
                  <a:srgbClr val="FFFF00"/>
                </a:solidFill>
                <a:effectLst>
                  <a:glow rad="228600">
                    <a:schemeClr val="accent3">
                      <a:satMod val="175000"/>
                      <a:alpha val="40000"/>
                    </a:schemeClr>
                  </a:glow>
                </a:effectLst>
              </a:rPr>
              <a:t> </a:t>
            </a:r>
            <a:r>
              <a:rPr lang="en-US" sz="1800" b="1" u="sng" dirty="0" smtClean="0">
                <a:solidFill>
                  <a:srgbClr val="FFFF00"/>
                </a:solidFill>
                <a:effectLst>
                  <a:glow rad="228600">
                    <a:schemeClr val="accent3">
                      <a:satMod val="175000"/>
                      <a:alpha val="40000"/>
                    </a:schemeClr>
                  </a:glow>
                </a:effectLst>
              </a:rPr>
              <a:t>:</a:t>
            </a:r>
            <a:r>
              <a:rPr lang="en-US" sz="1800" b="1" dirty="0" smtClean="0">
                <a:solidFill>
                  <a:srgbClr val="FFFF00"/>
                </a:solidFill>
                <a:effectLst>
                  <a:glow rad="228600">
                    <a:schemeClr val="accent3">
                      <a:satMod val="175000"/>
                      <a:alpha val="40000"/>
                    </a:schemeClr>
                  </a:glow>
                </a:effectLst>
              </a:rPr>
              <a:t> </a:t>
            </a:r>
            <a:endParaRPr lang="en-US" sz="1800" b="1" dirty="0">
              <a:solidFill>
                <a:srgbClr val="FFFF00"/>
              </a:solidFill>
              <a:effectLst>
                <a:glow rad="228600">
                  <a:schemeClr val="accent3">
                    <a:satMod val="175000"/>
                    <a:alpha val="40000"/>
                  </a:schemeClr>
                </a:glow>
              </a:effectLst>
            </a:endParaRPr>
          </a:p>
          <a:p>
            <a:pPr marL="0" indent="0" algn="justLow">
              <a:buNone/>
            </a:pPr>
            <a:r>
              <a:rPr lang="en-US" sz="1800" b="1" dirty="0">
                <a:solidFill>
                  <a:srgbClr val="FFFF00"/>
                </a:solidFill>
                <a:effectLst>
                  <a:glow rad="228600">
                    <a:schemeClr val="accent3">
                      <a:satMod val="175000"/>
                      <a:alpha val="40000"/>
                    </a:schemeClr>
                  </a:glow>
                </a:effectLst>
              </a:rPr>
              <a:t>99.5% of coagulase positive strains </a:t>
            </a:r>
            <a:r>
              <a:rPr lang="en-US" sz="1800" b="1" dirty="0" smtClean="0">
                <a:solidFill>
                  <a:srgbClr val="FFFF00"/>
                </a:solidFill>
                <a:effectLst>
                  <a:glow rad="228600">
                    <a:schemeClr val="accent3">
                      <a:satMod val="175000"/>
                      <a:alpha val="40000"/>
                    </a:schemeClr>
                  </a:glow>
                </a:effectLst>
              </a:rPr>
              <a:t>are  </a:t>
            </a:r>
            <a:r>
              <a:rPr lang="en-US" sz="1800" b="1" dirty="0" err="1">
                <a:solidFill>
                  <a:srgbClr val="FFFF00"/>
                </a:solidFill>
                <a:effectLst>
                  <a:glow rad="228600">
                    <a:schemeClr val="accent3">
                      <a:satMod val="175000"/>
                      <a:alpha val="40000"/>
                    </a:schemeClr>
                  </a:glow>
                </a:effectLst>
              </a:rPr>
              <a:t>lipolytic</a:t>
            </a:r>
            <a:r>
              <a:rPr lang="en-US" sz="1800" b="1" dirty="0">
                <a:solidFill>
                  <a:srgbClr val="FFFF00"/>
                </a:solidFill>
                <a:effectLst>
                  <a:glow rad="228600">
                    <a:schemeClr val="accent3">
                      <a:satMod val="175000"/>
                      <a:alpha val="40000"/>
                    </a:schemeClr>
                  </a:glow>
                </a:effectLst>
              </a:rPr>
              <a:t>. It </a:t>
            </a:r>
            <a:r>
              <a:rPr lang="en-US" sz="1800" b="1" dirty="0" smtClean="0">
                <a:solidFill>
                  <a:srgbClr val="FFFF00"/>
                </a:solidFill>
                <a:effectLst>
                  <a:glow rad="228600">
                    <a:schemeClr val="accent3">
                      <a:satMod val="175000"/>
                      <a:alpha val="40000"/>
                    </a:schemeClr>
                  </a:glow>
                </a:effectLst>
              </a:rPr>
              <a:t>is  </a:t>
            </a:r>
            <a:r>
              <a:rPr lang="en-US" sz="1800" b="1" dirty="0">
                <a:solidFill>
                  <a:srgbClr val="FFFF00"/>
                </a:solidFill>
                <a:effectLst>
                  <a:glow rad="228600">
                    <a:schemeClr val="accent3">
                      <a:satMod val="175000"/>
                      <a:alpha val="40000"/>
                    </a:schemeClr>
                  </a:glow>
                </a:effectLst>
              </a:rPr>
              <a:t>antigenic, </a:t>
            </a:r>
            <a:r>
              <a:rPr lang="en-US" sz="1800" b="1" dirty="0" smtClean="0">
                <a:solidFill>
                  <a:srgbClr val="FFFF00"/>
                </a:solidFill>
                <a:effectLst>
                  <a:glow rad="228600">
                    <a:schemeClr val="accent3">
                      <a:satMod val="175000"/>
                      <a:alpha val="40000"/>
                    </a:schemeClr>
                  </a:glow>
                </a:effectLst>
              </a:rPr>
              <a:t> but</a:t>
            </a:r>
            <a:r>
              <a:rPr lang="en-US" sz="1800" b="1" dirty="0">
                <a:solidFill>
                  <a:srgbClr val="FFFF00"/>
                </a:solidFill>
                <a:effectLst>
                  <a:glow rad="228600">
                    <a:schemeClr val="accent3">
                      <a:satMod val="175000"/>
                      <a:alpha val="40000"/>
                    </a:schemeClr>
                  </a:glow>
                </a:effectLst>
              </a:rPr>
              <a:t> </a:t>
            </a:r>
            <a:r>
              <a:rPr lang="en-US" sz="1800" b="1" dirty="0" smtClean="0">
                <a:solidFill>
                  <a:srgbClr val="FFFF00"/>
                </a:solidFill>
                <a:effectLst>
                  <a:glow rad="228600">
                    <a:schemeClr val="accent3">
                      <a:satMod val="175000"/>
                      <a:alpha val="40000"/>
                    </a:schemeClr>
                  </a:glow>
                </a:effectLst>
              </a:rPr>
              <a:t> not related to </a:t>
            </a:r>
            <a:r>
              <a:rPr lang="en-US" sz="1800" b="1" dirty="0">
                <a:solidFill>
                  <a:srgbClr val="FFFF00"/>
                </a:solidFill>
                <a:effectLst>
                  <a:glow rad="228600">
                    <a:schemeClr val="accent3">
                      <a:satMod val="175000"/>
                      <a:alpha val="40000"/>
                    </a:schemeClr>
                  </a:glow>
                </a:effectLst>
              </a:rPr>
              <a:t>pathogenicity</a:t>
            </a:r>
            <a:r>
              <a:rPr lang="en-US" sz="1800" b="1" dirty="0" smtClean="0">
                <a:solidFill>
                  <a:srgbClr val="FFFF00"/>
                </a:solidFill>
                <a:effectLst>
                  <a:glow rad="228600">
                    <a:schemeClr val="accent3">
                      <a:satMod val="175000"/>
                      <a:alpha val="40000"/>
                    </a:schemeClr>
                  </a:glow>
                </a:effectLst>
              </a:rPr>
              <a:t>,</a:t>
            </a:r>
          </a:p>
          <a:p>
            <a:pPr marL="0" indent="0" algn="justLow">
              <a:buNone/>
            </a:pPr>
            <a:endParaRPr lang="en-US" sz="1800" b="1" dirty="0">
              <a:solidFill>
                <a:srgbClr val="FFFF00"/>
              </a:solidFill>
              <a:effectLst>
                <a:glow rad="228600">
                  <a:schemeClr val="accent3">
                    <a:satMod val="175000"/>
                    <a:alpha val="40000"/>
                  </a:schemeClr>
                </a:glow>
              </a:effectLst>
            </a:endParaRPr>
          </a:p>
          <a:p>
            <a:pPr marL="0" indent="0" algn="justLow">
              <a:buNone/>
            </a:pPr>
            <a:r>
              <a:rPr lang="en-US" sz="1800" b="1" dirty="0" smtClean="0">
                <a:solidFill>
                  <a:srgbClr val="FFFF00"/>
                </a:solidFill>
                <a:effectLst>
                  <a:glow rad="228600">
                    <a:schemeClr val="accent3">
                      <a:satMod val="175000"/>
                      <a:alpha val="40000"/>
                    </a:schemeClr>
                  </a:glow>
                </a:effectLst>
              </a:rPr>
              <a:t>13-</a:t>
            </a:r>
            <a:r>
              <a:rPr lang="en-US" sz="1800" b="1" dirty="0" smtClean="0">
                <a:solidFill>
                  <a:srgbClr val="00B0F0"/>
                </a:solidFill>
                <a:effectLst>
                  <a:glow rad="228600">
                    <a:schemeClr val="accent3">
                      <a:satMod val="175000"/>
                      <a:alpha val="40000"/>
                    </a:schemeClr>
                  </a:glow>
                </a:effectLst>
              </a:rPr>
              <a:t>Catalase</a:t>
            </a:r>
            <a:r>
              <a:rPr lang="en-US" sz="1800" b="1" dirty="0" smtClean="0">
                <a:solidFill>
                  <a:srgbClr val="FFFF00"/>
                </a:solidFill>
                <a:effectLst>
                  <a:glow rad="228600">
                    <a:schemeClr val="accent3">
                      <a:satMod val="175000"/>
                      <a:alpha val="40000"/>
                    </a:schemeClr>
                  </a:glow>
                </a:effectLst>
              </a:rPr>
              <a:t> </a:t>
            </a:r>
            <a:r>
              <a:rPr lang="en-US" sz="1800" b="1" u="sng" dirty="0" smtClean="0">
                <a:solidFill>
                  <a:srgbClr val="FFFF00"/>
                </a:solidFill>
                <a:effectLst>
                  <a:glow rad="228600">
                    <a:schemeClr val="accent3">
                      <a:satMod val="175000"/>
                      <a:alpha val="40000"/>
                    </a:schemeClr>
                  </a:glow>
                </a:effectLst>
              </a:rPr>
              <a:t>:</a:t>
            </a:r>
            <a:endParaRPr lang="en-US" sz="1800" b="1" dirty="0">
              <a:solidFill>
                <a:srgbClr val="FFFF00"/>
              </a:solidFill>
              <a:effectLst>
                <a:glow rad="228600">
                  <a:schemeClr val="accent3">
                    <a:satMod val="175000"/>
                    <a:alpha val="40000"/>
                  </a:schemeClr>
                </a:glow>
              </a:effectLst>
            </a:endParaRPr>
          </a:p>
          <a:p>
            <a:pPr marL="0" indent="0" algn="justLow">
              <a:buNone/>
            </a:pPr>
            <a:r>
              <a:rPr lang="en-US" sz="1800" b="1" dirty="0">
                <a:solidFill>
                  <a:srgbClr val="FFFF00"/>
                </a:solidFill>
                <a:effectLst>
                  <a:glow rad="228600">
                    <a:schemeClr val="accent3">
                      <a:satMod val="175000"/>
                      <a:alpha val="40000"/>
                    </a:schemeClr>
                  </a:glow>
                </a:effectLst>
              </a:rPr>
              <a:t>All  the  strains of staphylococcus , pathogenic  and  non pathogenic  </a:t>
            </a:r>
            <a:r>
              <a:rPr lang="en-US" sz="1800" b="1" dirty="0" err="1">
                <a:solidFill>
                  <a:srgbClr val="FFFF00"/>
                </a:solidFill>
                <a:effectLst>
                  <a:glow rad="228600">
                    <a:schemeClr val="accent3">
                      <a:satMod val="175000"/>
                      <a:alpha val="40000"/>
                    </a:schemeClr>
                  </a:glow>
                </a:effectLst>
              </a:rPr>
              <a:t>produc</a:t>
            </a:r>
            <a:r>
              <a:rPr lang="en-US" sz="1800" b="1" dirty="0">
                <a:solidFill>
                  <a:srgbClr val="FFFF00"/>
                </a:solidFill>
                <a:effectLst>
                  <a:glow rad="228600">
                    <a:schemeClr val="accent3">
                      <a:satMod val="175000"/>
                      <a:alpha val="40000"/>
                    </a:schemeClr>
                  </a:glow>
                </a:effectLst>
              </a:rPr>
              <a:t> e catalase and  this is  an  important test to differentiate these organisms from streptococci</a:t>
            </a:r>
            <a:r>
              <a:rPr lang="en-US" sz="1800" b="1" dirty="0" smtClean="0">
                <a:solidFill>
                  <a:srgbClr val="FFFF00"/>
                </a:solidFill>
                <a:effectLst>
                  <a:glow rad="228600">
                    <a:schemeClr val="accent3">
                      <a:satMod val="175000"/>
                      <a:alpha val="40000"/>
                    </a:schemeClr>
                  </a:glow>
                </a:effectLst>
              </a:rPr>
              <a:t>.</a:t>
            </a:r>
          </a:p>
          <a:p>
            <a:pPr marL="0" indent="0" algn="justLow">
              <a:buNone/>
            </a:pPr>
            <a:r>
              <a:rPr lang="en-US" sz="1800" b="1" dirty="0" smtClean="0">
                <a:solidFill>
                  <a:srgbClr val="FFFF00"/>
                </a:solidFill>
                <a:effectLst>
                  <a:glow rad="228600">
                    <a:schemeClr val="accent3">
                      <a:satMod val="175000"/>
                      <a:alpha val="40000"/>
                    </a:schemeClr>
                  </a:glow>
                </a:effectLst>
              </a:rPr>
              <a:t> </a:t>
            </a:r>
            <a:endParaRPr lang="en-US" sz="1800" b="1" dirty="0">
              <a:solidFill>
                <a:srgbClr val="FFFF00"/>
              </a:solidFill>
              <a:effectLst>
                <a:glow rad="228600">
                  <a:schemeClr val="accent3">
                    <a:satMod val="175000"/>
                    <a:alpha val="40000"/>
                  </a:schemeClr>
                </a:glow>
              </a:effectLst>
            </a:endParaRPr>
          </a:p>
        </p:txBody>
      </p:sp>
    </p:spTree>
    <p:extLst>
      <p:ext uri="{BB962C8B-B14F-4D97-AF65-F5344CB8AC3E}">
        <p14:creationId xmlns:p14="http://schemas.microsoft.com/office/powerpoint/2010/main" val="24653999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1000"/>
                                        <p:tgtEl>
                                          <p:spTgt spid="3">
                                            <p:txEl>
                                              <p:pRg st="1" end="1"/>
                                            </p:txEl>
                                          </p:spTgt>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1000"/>
                                        <p:tgtEl>
                                          <p:spTgt spid="3">
                                            <p:txEl>
                                              <p:pRg st="3" end="3"/>
                                            </p:txEl>
                                          </p:spTgt>
                                        </p:tgtEl>
                                      </p:cBhvr>
                                    </p:animEffect>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1000"/>
                                        <p:tgtEl>
                                          <p:spTgt spid="3">
                                            <p:txEl>
                                              <p:pRg st="4" end="4"/>
                                            </p:txEl>
                                          </p:spTgt>
                                        </p:tgtEl>
                                      </p:cBhvr>
                                    </p:animEffect>
                                  </p:childTnLst>
                                </p:cTn>
                              </p:par>
                            </p:childTnLst>
                          </p:cTn>
                        </p:par>
                        <p:par>
                          <p:cTn id="20" fill="hold">
                            <p:stCondLst>
                              <p:cond delay="4000"/>
                            </p:stCondLst>
                            <p:childTnLst>
                              <p:par>
                                <p:cTn id="21" presetID="9" presetClass="entr" presetSubtype="0"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ssolve">
                                      <p:cBhvr>
                                        <p:cTn id="23" dur="1000"/>
                                        <p:tgtEl>
                                          <p:spTgt spid="3">
                                            <p:txEl>
                                              <p:pRg st="6" end="6"/>
                                            </p:txEl>
                                          </p:spTgt>
                                        </p:tgtEl>
                                      </p:cBhvr>
                                    </p:animEffect>
                                  </p:childTnLst>
                                </p:cTn>
                              </p:par>
                            </p:childTnLst>
                          </p:cTn>
                        </p:par>
                        <p:par>
                          <p:cTn id="24" fill="hold">
                            <p:stCondLst>
                              <p:cond delay="5000"/>
                            </p:stCondLst>
                            <p:childTnLst>
                              <p:par>
                                <p:cTn id="25" presetID="9" presetClass="entr" presetSubtype="0"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1000"/>
                                        <p:tgtEl>
                                          <p:spTgt spid="3">
                                            <p:txEl>
                                              <p:pRg st="7" end="7"/>
                                            </p:txEl>
                                          </p:spTgt>
                                        </p:tgtEl>
                                      </p:cBhvr>
                                    </p:animEffect>
                                  </p:childTnLst>
                                </p:cTn>
                              </p:par>
                            </p:childTnLst>
                          </p:cTn>
                        </p:par>
                        <p:par>
                          <p:cTn id="28" fill="hold">
                            <p:stCondLst>
                              <p:cond delay="6000"/>
                            </p:stCondLst>
                            <p:childTnLst>
                              <p:par>
                                <p:cTn id="29" presetID="9" presetClass="entr" presetSubtype="0" fill="hold" nodeType="after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dissolve">
                                      <p:cBhvr>
                                        <p:cTn id="31" dur="1000"/>
                                        <p:tgtEl>
                                          <p:spTgt spid="3">
                                            <p:txEl>
                                              <p:pRg st="9" end="9"/>
                                            </p:txEl>
                                          </p:spTgt>
                                        </p:tgtEl>
                                      </p:cBhvr>
                                    </p:animEffect>
                                  </p:childTnLst>
                                </p:cTn>
                              </p:par>
                            </p:childTnLst>
                          </p:cTn>
                        </p:par>
                        <p:par>
                          <p:cTn id="32" fill="hold">
                            <p:stCondLst>
                              <p:cond delay="7000"/>
                            </p:stCondLst>
                            <p:childTnLst>
                              <p:par>
                                <p:cTn id="33" presetID="9" presetClass="entr" presetSubtype="0" fill="hold" nodeType="after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dissolve">
                                      <p:cBhvr>
                                        <p:cTn id="35" dur="1000"/>
                                        <p:tgtEl>
                                          <p:spTgt spid="3">
                                            <p:txEl>
                                              <p:pRg st="10" end="10"/>
                                            </p:txEl>
                                          </p:spTgt>
                                        </p:tgtEl>
                                      </p:cBhvr>
                                    </p:animEffect>
                                  </p:childTnLst>
                                </p:cTn>
                              </p:par>
                            </p:childTnLst>
                          </p:cTn>
                        </p:par>
                        <p:par>
                          <p:cTn id="36" fill="hold">
                            <p:stCondLst>
                              <p:cond delay="8000"/>
                            </p:stCondLst>
                            <p:childTnLst>
                              <p:par>
                                <p:cTn id="37" presetID="9" presetClass="entr" presetSubtype="0" fill="hold" nodeType="after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dissolve">
                                      <p:cBhvr>
                                        <p:cTn id="39" dur="1000"/>
                                        <p:tgtEl>
                                          <p:spTgt spid="3">
                                            <p:txEl>
                                              <p:pRg st="12" end="12"/>
                                            </p:txEl>
                                          </p:spTgt>
                                        </p:tgtEl>
                                      </p:cBhvr>
                                    </p:animEffect>
                                  </p:childTnLst>
                                </p:cTn>
                              </p:par>
                            </p:childTnLst>
                          </p:cTn>
                        </p:par>
                        <p:par>
                          <p:cTn id="40" fill="hold">
                            <p:stCondLst>
                              <p:cond delay="9000"/>
                            </p:stCondLst>
                            <p:childTnLst>
                              <p:par>
                                <p:cTn id="41" presetID="9" presetClass="entr" presetSubtype="0" fill="hold" nodeType="after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dissolve">
                                      <p:cBhvr>
                                        <p:cTn id="43" dur="1000"/>
                                        <p:tgtEl>
                                          <p:spTgt spid="3">
                                            <p:txEl>
                                              <p:pRg st="13" end="13"/>
                                            </p:txEl>
                                          </p:spTgt>
                                        </p:tgtEl>
                                      </p:cBhvr>
                                    </p:animEffect>
                                  </p:childTnLst>
                                </p:cTn>
                              </p:par>
                            </p:childTnLst>
                          </p:cTn>
                        </p:par>
                        <p:par>
                          <p:cTn id="44" fill="hold">
                            <p:stCondLst>
                              <p:cond delay="10000"/>
                            </p:stCondLst>
                            <p:childTnLst>
                              <p:par>
                                <p:cTn id="45" presetID="9" presetClass="entr" presetSubtype="0" fill="hold" nodeType="after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dissolve">
                                      <p:cBhvr>
                                        <p:cTn id="47" dur="1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928992" cy="6552728"/>
          </a:xfrm>
        </p:spPr>
        <p:txBody>
          <a:bodyPr>
            <a:noAutofit/>
          </a:bodyPr>
          <a:lstStyle/>
          <a:p>
            <a:pPr marL="109728" indent="0" algn="justLow" rtl="0">
              <a:lnSpc>
                <a:spcPct val="170000"/>
              </a:lnSpc>
              <a:buNone/>
            </a:pPr>
            <a:r>
              <a:rPr lang="en-US" b="1" dirty="0">
                <a:solidFill>
                  <a:srgbClr val="FF0000"/>
                </a:solidFill>
              </a:rPr>
              <a:t>The </a:t>
            </a:r>
            <a:r>
              <a:rPr lang="en-US" b="1" dirty="0" smtClean="0">
                <a:solidFill>
                  <a:srgbClr val="FF0000"/>
                </a:solidFill>
              </a:rPr>
              <a:t>saprophytes</a:t>
            </a:r>
            <a:r>
              <a:rPr lang="ar-SA" b="1" dirty="0" smtClean="0">
                <a:solidFill>
                  <a:srgbClr val="FF0000"/>
                </a:solidFill>
              </a:rPr>
              <a:t> </a:t>
            </a:r>
            <a:r>
              <a:rPr lang="en-US" b="1" dirty="0" smtClean="0">
                <a:solidFill>
                  <a:srgbClr val="FFFF00"/>
                </a:solidFill>
              </a:rPr>
              <a:t>:</a:t>
            </a:r>
            <a:r>
              <a:rPr lang="ar-SA" b="1" dirty="0" smtClean="0">
                <a:solidFill>
                  <a:srgbClr val="FFFF00"/>
                </a:solidFill>
              </a:rPr>
              <a:t> </a:t>
            </a:r>
            <a:r>
              <a:rPr lang="en-US" b="1" dirty="0" smtClean="0">
                <a:solidFill>
                  <a:srgbClr val="FFFF00"/>
                </a:solidFill>
              </a:rPr>
              <a:t> </a:t>
            </a:r>
            <a:r>
              <a:rPr lang="en-US" b="1" dirty="0">
                <a:solidFill>
                  <a:srgbClr val="FFFF00"/>
                </a:solidFill>
              </a:rPr>
              <a:t>are those organisms which grow in the soil and live on dead organic matter.</a:t>
            </a:r>
          </a:p>
          <a:p>
            <a:pPr marL="109728" indent="0" algn="justLow" rtl="0">
              <a:lnSpc>
                <a:spcPct val="170000"/>
              </a:lnSpc>
              <a:buNone/>
            </a:pPr>
            <a:r>
              <a:rPr lang="en-US" b="1" dirty="0">
                <a:solidFill>
                  <a:srgbClr val="FF0000"/>
                </a:solidFill>
              </a:rPr>
              <a:t>Cross </a:t>
            </a:r>
            <a:r>
              <a:rPr lang="en-US" b="1" dirty="0" smtClean="0">
                <a:solidFill>
                  <a:srgbClr val="FF0000"/>
                </a:solidFill>
              </a:rPr>
              <a:t>infection</a:t>
            </a:r>
            <a:r>
              <a:rPr lang="en-US" b="1" dirty="0" smtClean="0"/>
              <a:t>:</a:t>
            </a:r>
            <a:r>
              <a:rPr lang="ar-SA" b="1" dirty="0"/>
              <a:t> </a:t>
            </a:r>
            <a:r>
              <a:rPr lang="ar-SA" b="1" dirty="0" smtClean="0"/>
              <a:t> </a:t>
            </a:r>
            <a:r>
              <a:rPr lang="en-US" b="1" dirty="0" smtClean="0">
                <a:solidFill>
                  <a:srgbClr val="FFFF00"/>
                </a:solidFill>
              </a:rPr>
              <a:t>When </a:t>
            </a:r>
            <a:r>
              <a:rPr lang="en-US" b="1" dirty="0">
                <a:solidFill>
                  <a:srgbClr val="FFFF00"/>
                </a:solidFill>
              </a:rPr>
              <a:t>in a patient already suffering from a disease, a  new infection is set up </a:t>
            </a:r>
            <a:r>
              <a:rPr lang="en-US" b="1" dirty="0" smtClean="0">
                <a:solidFill>
                  <a:srgbClr val="FFFF00"/>
                </a:solidFill>
              </a:rPr>
              <a:t>from </a:t>
            </a:r>
            <a:r>
              <a:rPr lang="en-US" b="1" dirty="0">
                <a:solidFill>
                  <a:srgbClr val="FFFF00"/>
                </a:solidFill>
              </a:rPr>
              <a:t>another host or other external source.</a:t>
            </a:r>
          </a:p>
          <a:p>
            <a:pPr marL="109728" indent="0" algn="justLow" rtl="0">
              <a:lnSpc>
                <a:spcPct val="170000"/>
              </a:lnSpc>
              <a:buNone/>
            </a:pPr>
            <a:r>
              <a:rPr lang="en-US" b="1" dirty="0">
                <a:solidFill>
                  <a:srgbClr val="FF0000"/>
                </a:solidFill>
              </a:rPr>
              <a:t>Nosocomial </a:t>
            </a:r>
            <a:r>
              <a:rPr lang="en-US" b="1" dirty="0" smtClean="0">
                <a:solidFill>
                  <a:srgbClr val="FF0000"/>
                </a:solidFill>
              </a:rPr>
              <a:t>infections</a:t>
            </a:r>
            <a:r>
              <a:rPr lang="en-US" b="1" dirty="0" smtClean="0"/>
              <a:t>:</a:t>
            </a:r>
            <a:r>
              <a:rPr lang="ar-SA" b="1" dirty="0"/>
              <a:t> </a:t>
            </a:r>
            <a:r>
              <a:rPr lang="ar-SA" b="1" dirty="0" smtClean="0"/>
              <a:t> </a:t>
            </a:r>
            <a:r>
              <a:rPr lang="en-US" b="1" dirty="0" smtClean="0">
                <a:solidFill>
                  <a:srgbClr val="FFFF00"/>
                </a:solidFill>
              </a:rPr>
              <a:t>Cross </a:t>
            </a:r>
            <a:r>
              <a:rPr lang="en-US" b="1" dirty="0">
                <a:solidFill>
                  <a:srgbClr val="FFFF00"/>
                </a:solidFill>
              </a:rPr>
              <a:t>infection occurring in hospitals.</a:t>
            </a:r>
          </a:p>
          <a:p>
            <a:pPr marL="109728" indent="0" algn="justLow" rtl="0">
              <a:lnSpc>
                <a:spcPct val="170000"/>
              </a:lnSpc>
              <a:buNone/>
            </a:pPr>
            <a:r>
              <a:rPr lang="en-US" b="1" dirty="0">
                <a:solidFill>
                  <a:srgbClr val="FF0000"/>
                </a:solidFill>
              </a:rPr>
              <a:t>Iatrogenic </a:t>
            </a:r>
            <a:r>
              <a:rPr lang="en-US" b="1" dirty="0" smtClean="0">
                <a:solidFill>
                  <a:srgbClr val="FF0000"/>
                </a:solidFill>
              </a:rPr>
              <a:t>infections</a:t>
            </a:r>
            <a:r>
              <a:rPr lang="en-US" b="1" dirty="0" smtClean="0">
                <a:solidFill>
                  <a:srgbClr val="FFFF00"/>
                </a:solidFill>
              </a:rPr>
              <a:t>:</a:t>
            </a:r>
            <a:r>
              <a:rPr lang="ar-SA" b="1" dirty="0">
                <a:solidFill>
                  <a:srgbClr val="FFFF00"/>
                </a:solidFill>
              </a:rPr>
              <a:t> </a:t>
            </a:r>
            <a:r>
              <a:rPr lang="ar-SA" b="1" dirty="0" smtClean="0">
                <a:solidFill>
                  <a:srgbClr val="FFFF00"/>
                </a:solidFill>
              </a:rPr>
              <a:t> </a:t>
            </a:r>
            <a:r>
              <a:rPr lang="en-US" b="1" dirty="0" smtClean="0">
                <a:solidFill>
                  <a:srgbClr val="FFFF00"/>
                </a:solidFill>
              </a:rPr>
              <a:t>Physician </a:t>
            </a:r>
            <a:r>
              <a:rPr lang="en-US" b="1" dirty="0">
                <a:solidFill>
                  <a:srgbClr val="FFFF00"/>
                </a:solidFill>
              </a:rPr>
              <a:t>induced infections , resulting from  investigation therapeutic or  other procedures.</a:t>
            </a:r>
          </a:p>
          <a:p>
            <a:pPr marL="109728" indent="0" algn="justLow" rtl="0">
              <a:lnSpc>
                <a:spcPct val="170000"/>
              </a:lnSpc>
              <a:buNone/>
            </a:pPr>
            <a:r>
              <a:rPr lang="en-US" b="1" dirty="0" smtClean="0">
                <a:solidFill>
                  <a:srgbClr val="FF0000"/>
                </a:solidFill>
              </a:rPr>
              <a:t>Pathogenicity</a:t>
            </a:r>
            <a:r>
              <a:rPr lang="en-US" b="1" dirty="0" smtClean="0"/>
              <a:t>:</a:t>
            </a:r>
            <a:r>
              <a:rPr lang="ar-SA" b="1" dirty="0"/>
              <a:t> </a:t>
            </a:r>
            <a:r>
              <a:rPr lang="ar-SA" b="1" dirty="0" smtClean="0"/>
              <a:t> </a:t>
            </a:r>
            <a:r>
              <a:rPr lang="en-US" b="1" dirty="0" smtClean="0">
                <a:solidFill>
                  <a:srgbClr val="FFFF00"/>
                </a:solidFill>
              </a:rPr>
              <a:t>The </a:t>
            </a:r>
            <a:r>
              <a:rPr lang="en-US" b="1" dirty="0">
                <a:solidFill>
                  <a:srgbClr val="FFFF00"/>
                </a:solidFill>
              </a:rPr>
              <a:t>ability of microorganisms to cause disease or to result in the production   of lesions, either in a natural way or experimentally in a given host species.</a:t>
            </a:r>
          </a:p>
          <a:p>
            <a:pPr marL="109728" indent="0" algn="justLow" rtl="0">
              <a:lnSpc>
                <a:spcPct val="170000"/>
              </a:lnSpc>
              <a:buNone/>
            </a:pPr>
            <a:r>
              <a:rPr lang="en-US" b="1" dirty="0">
                <a:solidFill>
                  <a:srgbClr val="FF0000"/>
                </a:solidFill>
              </a:rPr>
              <a:t>Invasiveness or </a:t>
            </a:r>
            <a:r>
              <a:rPr lang="en-US" b="1" dirty="0" smtClean="0">
                <a:solidFill>
                  <a:srgbClr val="FF0000"/>
                </a:solidFill>
              </a:rPr>
              <a:t>aggressiveness</a:t>
            </a:r>
            <a:r>
              <a:rPr lang="en-US" b="1" dirty="0" smtClean="0">
                <a:solidFill>
                  <a:srgbClr val="FFFF00"/>
                </a:solidFill>
              </a:rPr>
              <a:t>:</a:t>
            </a:r>
            <a:r>
              <a:rPr lang="ar-SA" b="1" dirty="0">
                <a:solidFill>
                  <a:srgbClr val="FFFF00"/>
                </a:solidFill>
              </a:rPr>
              <a:t> </a:t>
            </a:r>
            <a:r>
              <a:rPr lang="ar-SA" b="1" dirty="0" smtClean="0">
                <a:solidFill>
                  <a:srgbClr val="FFFF00"/>
                </a:solidFill>
              </a:rPr>
              <a:t> </a:t>
            </a:r>
            <a:r>
              <a:rPr lang="en-US" b="1" dirty="0" smtClean="0">
                <a:solidFill>
                  <a:srgbClr val="FFFF00"/>
                </a:solidFill>
              </a:rPr>
              <a:t>The </a:t>
            </a:r>
            <a:r>
              <a:rPr lang="en-US" b="1" dirty="0">
                <a:solidFill>
                  <a:srgbClr val="FFFF00"/>
                </a:solidFill>
              </a:rPr>
              <a:t>capacity of the organisms to multiply the tissues of the host. </a:t>
            </a:r>
            <a:endParaRPr lang="ar-SA" b="1" dirty="0" smtClean="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childTnLst>
                          </p:cTn>
                        </p:par>
                        <p:par>
                          <p:cTn id="12" fill="hold">
                            <p:stCondLst>
                              <p:cond delay="3000"/>
                            </p:stCondLst>
                            <p:childTnLst>
                              <p:par>
                                <p:cTn id="13" presetID="5" presetClass="entr" presetSubtype="10" fill="hold"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par>
                          <p:cTn id="16" fill="hold">
                            <p:stCondLst>
                              <p:cond delay="5500"/>
                            </p:stCondLst>
                            <p:childTnLst>
                              <p:par>
                                <p:cTn id="17" presetID="5" presetClass="entr" presetSubtype="10" fill="hold" nodeType="after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heckerboard(across)">
                                      <p:cBhvr>
                                        <p:cTn id="19" dur="500"/>
                                        <p:tgtEl>
                                          <p:spTgt spid="3">
                                            <p:txEl>
                                              <p:pRg st="3" end="3"/>
                                            </p:txEl>
                                          </p:spTgt>
                                        </p:tgtEl>
                                      </p:cBhvr>
                                    </p:animEffect>
                                  </p:childTnLst>
                                </p:cTn>
                              </p:par>
                            </p:childTnLst>
                          </p:cTn>
                        </p:par>
                        <p:par>
                          <p:cTn id="20" fill="hold">
                            <p:stCondLst>
                              <p:cond delay="8000"/>
                            </p:stCondLst>
                            <p:childTnLst>
                              <p:par>
                                <p:cTn id="21" presetID="5" presetClass="entr" presetSubtype="10" fill="hold" nodeType="afterEffect">
                                  <p:stCondLst>
                                    <p:cond delay="2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childTnLst>
                          </p:cTn>
                        </p:par>
                        <p:par>
                          <p:cTn id="24" fill="hold">
                            <p:stCondLst>
                              <p:cond delay="10500"/>
                            </p:stCondLst>
                            <p:childTnLst>
                              <p:par>
                                <p:cTn id="25" presetID="5" presetClass="entr" presetSubtype="10" fill="hold" nodeType="afterEffect">
                                  <p:stCondLst>
                                    <p:cond delay="2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467544" y="476672"/>
            <a:ext cx="8064896" cy="6120680"/>
          </a:xfrm>
        </p:spPr>
        <p:txBody>
          <a:bodyPr>
            <a:normAutofit lnSpcReduction="10000"/>
          </a:bodyPr>
          <a:lstStyle/>
          <a:p>
            <a:pPr marL="68580" indent="0" algn="justLow">
              <a:lnSpc>
                <a:spcPct val="150000"/>
              </a:lnSpc>
              <a:buNone/>
            </a:pPr>
            <a:r>
              <a:rPr lang="en-US" sz="2400" b="1" dirty="0" smtClean="0">
                <a:solidFill>
                  <a:schemeClr val="tx2"/>
                </a:solidFill>
                <a:effectLst>
                  <a:glow rad="228600">
                    <a:schemeClr val="accent4">
                      <a:satMod val="175000"/>
                      <a:alpha val="40000"/>
                    </a:schemeClr>
                  </a:glow>
                </a:effectLst>
                <a:latin typeface="Times New Roman" pitchFamily="18" charset="0"/>
                <a:cs typeface="Times New Roman" pitchFamily="18" charset="0"/>
              </a:rPr>
              <a:t>14 - </a:t>
            </a:r>
            <a:r>
              <a:rPr lang="en-US" sz="2400" b="1" dirty="0" err="1" smtClean="0">
                <a:solidFill>
                  <a:schemeClr val="tx2"/>
                </a:solidFill>
                <a:effectLst>
                  <a:glow rad="228600">
                    <a:schemeClr val="accent4">
                      <a:satMod val="175000"/>
                      <a:alpha val="40000"/>
                    </a:schemeClr>
                  </a:glow>
                </a:effectLst>
                <a:latin typeface="Times New Roman" pitchFamily="18" charset="0"/>
                <a:cs typeface="Times New Roman" pitchFamily="18" charset="0"/>
              </a:rPr>
              <a:t>Gelatinase</a:t>
            </a:r>
            <a:r>
              <a:rPr lang="en-US" sz="2400" b="1" dirty="0" smtClean="0">
                <a:solidFill>
                  <a:schemeClr val="tx2"/>
                </a:solidFill>
                <a:effectLst>
                  <a:glow rad="228600">
                    <a:schemeClr val="accent4">
                      <a:satMod val="175000"/>
                      <a:alpha val="40000"/>
                    </a:schemeClr>
                  </a:glow>
                </a:effectLst>
                <a:latin typeface="Times New Roman" pitchFamily="18" charset="0"/>
                <a:cs typeface="Times New Roman" pitchFamily="18" charset="0"/>
              </a:rPr>
              <a:t> </a:t>
            </a:r>
            <a:r>
              <a:rPr lang="en-US" b="1" u="sng" dirty="0" smtClean="0">
                <a:effectLst>
                  <a:glow rad="228600">
                    <a:schemeClr val="accent4">
                      <a:satMod val="175000"/>
                      <a:alpha val="40000"/>
                    </a:schemeClr>
                  </a:glow>
                </a:effectLst>
                <a:latin typeface="Times New Roman" pitchFamily="18" charset="0"/>
                <a:cs typeface="Times New Roman" pitchFamily="18" charset="0"/>
              </a:rPr>
              <a:t>:</a:t>
            </a:r>
            <a:endParaRPr lang="en-US" dirty="0">
              <a:effectLst>
                <a:glow rad="228600">
                  <a:schemeClr val="accent4">
                    <a:satMod val="175000"/>
                    <a:alpha val="40000"/>
                  </a:schemeClr>
                </a:glow>
              </a:effectLst>
              <a:latin typeface="Times New Roman" pitchFamily="18" charset="0"/>
              <a:cs typeface="Times New Roman" pitchFamily="18" charset="0"/>
            </a:endParaRPr>
          </a:p>
          <a:p>
            <a:pPr marL="68580" indent="0" algn="justLow">
              <a:lnSpc>
                <a:spcPct val="150000"/>
              </a:lnSpc>
              <a:buNone/>
            </a:pPr>
            <a:r>
              <a:rPr lang="en-US" dirty="0">
                <a:effectLst>
                  <a:glow rad="228600">
                    <a:schemeClr val="accent4">
                      <a:satMod val="175000"/>
                      <a:alpha val="40000"/>
                    </a:schemeClr>
                  </a:glow>
                </a:effectLst>
                <a:latin typeface="Times New Roman" pitchFamily="18" charset="0"/>
                <a:cs typeface="Times New Roman" pitchFamily="18" charset="0"/>
              </a:rPr>
              <a:t>This enzyme liquefy gelatin and transform to liquid state.</a:t>
            </a:r>
          </a:p>
          <a:p>
            <a:pPr marL="68580" indent="0" algn="justLow">
              <a:lnSpc>
                <a:spcPct val="150000"/>
              </a:lnSpc>
              <a:buNone/>
            </a:pPr>
            <a:r>
              <a:rPr lang="en-US" sz="2400" b="1" dirty="0" smtClean="0">
                <a:solidFill>
                  <a:schemeClr val="tx2"/>
                </a:solidFill>
                <a:effectLst>
                  <a:glow rad="228600">
                    <a:schemeClr val="accent4">
                      <a:satMod val="175000"/>
                      <a:alpha val="40000"/>
                    </a:schemeClr>
                  </a:glow>
                </a:effectLst>
                <a:latin typeface="Times New Roman" pitchFamily="18" charset="0"/>
                <a:cs typeface="Times New Roman" pitchFamily="18" charset="0"/>
              </a:rPr>
              <a:t>15 - Enterotoxin </a:t>
            </a:r>
            <a:r>
              <a:rPr lang="en-US" b="1" u="sng" dirty="0" smtClean="0">
                <a:effectLst>
                  <a:glow rad="228600">
                    <a:schemeClr val="accent4">
                      <a:satMod val="175000"/>
                      <a:alpha val="40000"/>
                    </a:schemeClr>
                  </a:glow>
                </a:effectLst>
                <a:latin typeface="Times New Roman" pitchFamily="18" charset="0"/>
                <a:cs typeface="Times New Roman" pitchFamily="18" charset="0"/>
              </a:rPr>
              <a:t>:</a:t>
            </a:r>
            <a:endParaRPr lang="en-US" dirty="0">
              <a:effectLst>
                <a:glow rad="228600">
                  <a:schemeClr val="accent4">
                    <a:satMod val="175000"/>
                    <a:alpha val="40000"/>
                  </a:schemeClr>
                </a:glow>
              </a:effectLst>
              <a:latin typeface="Times New Roman" pitchFamily="18" charset="0"/>
              <a:cs typeface="Times New Roman" pitchFamily="18" charset="0"/>
            </a:endParaRPr>
          </a:p>
          <a:p>
            <a:pPr marL="68580" indent="0" algn="justLow">
              <a:lnSpc>
                <a:spcPct val="150000"/>
              </a:lnSpc>
              <a:buNone/>
            </a:pPr>
            <a:r>
              <a:rPr lang="en-US" dirty="0">
                <a:effectLst>
                  <a:glow rad="228600">
                    <a:schemeClr val="accent4">
                      <a:satMod val="175000"/>
                      <a:alpha val="40000"/>
                    </a:schemeClr>
                  </a:glow>
                </a:effectLst>
                <a:latin typeface="Times New Roman" pitchFamily="18" charset="0"/>
                <a:cs typeface="Times New Roman" pitchFamily="18" charset="0"/>
              </a:rPr>
              <a:t>This toxin is produced by few strains of </a:t>
            </a:r>
            <a:r>
              <a:rPr lang="en-US" u="sng" dirty="0">
                <a:solidFill>
                  <a:schemeClr val="tx2"/>
                </a:solidFill>
                <a:effectLst>
                  <a:glow rad="228600">
                    <a:schemeClr val="accent4">
                      <a:satMod val="175000"/>
                      <a:alpha val="40000"/>
                    </a:schemeClr>
                  </a:glow>
                </a:effectLst>
                <a:latin typeface="Times New Roman" pitchFamily="18" charset="0"/>
                <a:cs typeface="Times New Roman" pitchFamily="18" charset="0"/>
              </a:rPr>
              <a:t>Staphylococcus</a:t>
            </a:r>
            <a:r>
              <a:rPr lang="en-US" dirty="0">
                <a:solidFill>
                  <a:schemeClr val="tx2"/>
                </a:solidFill>
                <a:effectLst>
                  <a:glow rad="228600">
                    <a:schemeClr val="accent4">
                      <a:satMod val="175000"/>
                      <a:alpha val="40000"/>
                    </a:schemeClr>
                  </a:glow>
                </a:effectLst>
                <a:latin typeface="Times New Roman" pitchFamily="18" charset="0"/>
                <a:cs typeface="Times New Roman" pitchFamily="18" charset="0"/>
              </a:rPr>
              <a:t> </a:t>
            </a:r>
            <a:r>
              <a:rPr lang="en-US" u="sng" dirty="0" err="1">
                <a:solidFill>
                  <a:schemeClr val="tx2"/>
                </a:solidFill>
                <a:effectLst>
                  <a:glow rad="228600">
                    <a:schemeClr val="accent4">
                      <a:satMod val="175000"/>
                      <a:alpha val="40000"/>
                    </a:schemeClr>
                  </a:glow>
                </a:effectLst>
                <a:latin typeface="Times New Roman" pitchFamily="18" charset="0"/>
                <a:cs typeface="Times New Roman" pitchFamily="18" charset="0"/>
              </a:rPr>
              <a:t>aureus</a:t>
            </a:r>
            <a:r>
              <a:rPr lang="en-US" dirty="0">
                <a:solidFill>
                  <a:schemeClr val="tx2"/>
                </a:solidFill>
                <a:effectLst>
                  <a:glow rad="228600">
                    <a:schemeClr val="accent4">
                      <a:satMod val="175000"/>
                      <a:alpha val="40000"/>
                    </a:schemeClr>
                  </a:glow>
                </a:effectLst>
                <a:latin typeface="Times New Roman" pitchFamily="18" charset="0"/>
                <a:cs typeface="Times New Roman" pitchFamily="18" charset="0"/>
              </a:rPr>
              <a:t> </a:t>
            </a:r>
            <a:r>
              <a:rPr lang="en-US" dirty="0">
                <a:effectLst>
                  <a:glow rad="228600">
                    <a:schemeClr val="accent4">
                      <a:satMod val="175000"/>
                      <a:alpha val="40000"/>
                    </a:schemeClr>
                  </a:glow>
                </a:effectLst>
                <a:latin typeface="Times New Roman" pitchFamily="18" charset="0"/>
                <a:cs typeface="Times New Roman" pitchFamily="18" charset="0"/>
              </a:rPr>
              <a:t>enterotoxins are heat resistant and with stand boiling for 30min. six distinct antigenic types of enterotoxins </a:t>
            </a:r>
            <a:r>
              <a:rPr lang="en-US" dirty="0">
                <a:solidFill>
                  <a:srgbClr val="FFFF00"/>
                </a:solidFill>
                <a:effectLst>
                  <a:glow rad="228600">
                    <a:schemeClr val="accent4">
                      <a:satMod val="175000"/>
                      <a:alpha val="40000"/>
                    </a:schemeClr>
                  </a:glow>
                </a:effectLst>
                <a:latin typeface="Times New Roman" pitchFamily="18" charset="0"/>
                <a:cs typeface="Times New Roman" pitchFamily="18" charset="0"/>
              </a:rPr>
              <a:t>A,B,C,D,E,F</a:t>
            </a:r>
            <a:r>
              <a:rPr lang="en-US" dirty="0">
                <a:effectLst>
                  <a:glow rad="228600">
                    <a:schemeClr val="accent4">
                      <a:satMod val="175000"/>
                      <a:alpha val="40000"/>
                    </a:schemeClr>
                  </a:glow>
                </a:effectLst>
                <a:latin typeface="Times New Roman" pitchFamily="18" charset="0"/>
                <a:cs typeface="Times New Roman" pitchFamily="18" charset="0"/>
              </a:rPr>
              <a:t> have been recognized. Out of which A and B are the most important. Staphylococcal food poisoning results when food contaminated with </a:t>
            </a:r>
            <a:r>
              <a:rPr lang="en-US" dirty="0" err="1">
                <a:effectLst>
                  <a:glow rad="228600">
                    <a:schemeClr val="accent4">
                      <a:satMod val="175000"/>
                      <a:alpha val="40000"/>
                    </a:schemeClr>
                  </a:glow>
                </a:effectLst>
                <a:latin typeface="Times New Roman" pitchFamily="18" charset="0"/>
                <a:cs typeface="Times New Roman" pitchFamily="18" charset="0"/>
              </a:rPr>
              <a:t>entero</a:t>
            </a:r>
            <a:r>
              <a:rPr lang="en-US" dirty="0">
                <a:effectLst>
                  <a:glow rad="228600">
                    <a:schemeClr val="accent4">
                      <a:satMod val="175000"/>
                      <a:alpha val="40000"/>
                    </a:schemeClr>
                  </a:glow>
                </a:effectLst>
                <a:latin typeface="Times New Roman" pitchFamily="18" charset="0"/>
                <a:cs typeface="Times New Roman" pitchFamily="18" charset="0"/>
              </a:rPr>
              <a:t>-toxin producing staphylococcus, having preformed toxin, is ingested. The common types  of food usually responsible are cooked meat, fish, milk or milk products. Sufficient time should elapse between staphylococcal contamination of food and its consumption so as to produce enough </a:t>
            </a:r>
            <a:r>
              <a:rPr lang="en-US" dirty="0" err="1">
                <a:effectLst>
                  <a:glow rad="228600">
                    <a:schemeClr val="accent4">
                      <a:satMod val="175000"/>
                      <a:alpha val="40000"/>
                    </a:schemeClr>
                  </a:glow>
                </a:effectLst>
                <a:latin typeface="Times New Roman" pitchFamily="18" charset="0"/>
                <a:cs typeface="Times New Roman" pitchFamily="18" charset="0"/>
              </a:rPr>
              <a:t>entcrotxin</a:t>
            </a:r>
            <a:r>
              <a:rPr lang="en-US" dirty="0">
                <a:effectLst>
                  <a:glow rad="228600">
                    <a:schemeClr val="accent4">
                      <a:satMod val="175000"/>
                      <a:alpha val="40000"/>
                    </a:schemeClr>
                  </a:glow>
                </a:effectLst>
                <a:latin typeface="Times New Roman" pitchFamily="18" charset="0"/>
                <a:cs typeface="Times New Roman" pitchFamily="18" charset="0"/>
              </a:rPr>
              <a:t>. The </a:t>
            </a:r>
            <a:r>
              <a:rPr lang="en-US" dirty="0" err="1">
                <a:effectLst>
                  <a:glow rad="228600">
                    <a:schemeClr val="accent4">
                      <a:satMod val="175000"/>
                      <a:alpha val="40000"/>
                    </a:schemeClr>
                  </a:glow>
                </a:effectLst>
                <a:latin typeface="Times New Roman" pitchFamily="18" charset="0"/>
                <a:cs typeface="Times New Roman" pitchFamily="18" charset="0"/>
              </a:rPr>
              <a:t>enterotxin</a:t>
            </a:r>
            <a:r>
              <a:rPr lang="en-US" dirty="0">
                <a:effectLst>
                  <a:glow rad="228600">
                    <a:schemeClr val="accent4">
                      <a:satMod val="175000"/>
                      <a:alpha val="40000"/>
                    </a:schemeClr>
                  </a:glow>
                </a:effectLst>
                <a:latin typeface="Times New Roman" pitchFamily="18" charset="0"/>
                <a:cs typeface="Times New Roman" pitchFamily="18" charset="0"/>
              </a:rPr>
              <a:t> causes nausea, vomiting and diarrhea </a:t>
            </a:r>
            <a:r>
              <a:rPr lang="en-US" u="sng" dirty="0">
                <a:solidFill>
                  <a:schemeClr val="tx2"/>
                </a:solidFill>
                <a:effectLst>
                  <a:glow rad="228600">
                    <a:schemeClr val="accent4">
                      <a:satMod val="175000"/>
                      <a:alpha val="40000"/>
                    </a:schemeClr>
                  </a:glow>
                </a:effectLst>
                <a:latin typeface="Times New Roman" pitchFamily="18" charset="0"/>
                <a:cs typeface="Times New Roman" pitchFamily="18" charset="0"/>
              </a:rPr>
              <a:t>within 1..5 to 3 hours</a:t>
            </a:r>
            <a:r>
              <a:rPr lang="en-US" dirty="0">
                <a:effectLst>
                  <a:glow rad="228600">
                    <a:schemeClr val="accent4">
                      <a:satMod val="175000"/>
                      <a:alpha val="40000"/>
                    </a:schemeClr>
                  </a:glow>
                </a:effectLst>
                <a:latin typeface="Times New Roman" pitchFamily="18" charset="0"/>
                <a:cs typeface="Times New Roman" pitchFamily="18" charset="0"/>
              </a:rPr>
              <a:t> after ingestion of contaminated food.</a:t>
            </a:r>
          </a:p>
          <a:p>
            <a:pPr marL="68580" indent="0" algn="justLow">
              <a:lnSpc>
                <a:spcPct val="150000"/>
              </a:lnSpc>
              <a:buNone/>
            </a:pPr>
            <a:endParaRPr lang="en-US" dirty="0">
              <a:effectLst>
                <a:glow rad="228600">
                  <a:schemeClr val="accent4">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844481775"/>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
                                            <p:txEl>
                                              <p:pRg st="0" end="0"/>
                                            </p:txEl>
                                          </p:spTgt>
                                        </p:tgtEl>
                                      </p:cBhvr>
                                    </p:animEffect>
                                  </p:childTnLst>
                                </p:cTn>
                              </p:par>
                            </p:childTnLst>
                          </p:cTn>
                        </p:par>
                        <p:par>
                          <p:cTn id="12" fill="hold">
                            <p:stCondLst>
                              <p:cond delay="2300"/>
                            </p:stCondLst>
                            <p:childTnLst>
                              <p:par>
                                <p:cTn id="13" presetID="36" presetClass="emph" presetSubtype="0" fill="hold" nodeType="afterEffect">
                                  <p:stCondLst>
                                    <p:cond delay="0"/>
                                  </p:stCondLst>
                                  <p:iterate type="lt">
                                    <p:tmPct val="10000"/>
                                  </p:iterate>
                                  <p:childTnLst>
                                    <p:animScale>
                                      <p:cBhvr>
                                        <p:cTn id="14" dur="250" autoRev="1" fill="hold">
                                          <p:stCondLst>
                                            <p:cond delay="0"/>
                                          </p:stCondLst>
                                        </p:cTn>
                                        <p:tgtEl>
                                          <p:spTgt spid="3">
                                            <p:txEl>
                                              <p:pRg st="1" end="1"/>
                                            </p:txEl>
                                          </p:spTgt>
                                        </p:tgtEl>
                                      </p:cBhvr>
                                      <p:to x="80000" y="100000"/>
                                    </p:animScale>
                                    <p:anim by="(#ppt_w*0.10)" calcmode="lin" valueType="num">
                                      <p:cBhvr>
                                        <p:cTn id="15" dur="250" autoRev="1" fill="hold">
                                          <p:stCondLst>
                                            <p:cond delay="0"/>
                                          </p:stCondLst>
                                        </p:cTn>
                                        <p:tgtEl>
                                          <p:spTgt spid="3">
                                            <p:txEl>
                                              <p:pRg st="1" end="1"/>
                                            </p:txEl>
                                          </p:spTgt>
                                        </p:tgtEl>
                                        <p:attrNameLst>
                                          <p:attrName>ppt_x</p:attrName>
                                        </p:attrNameLst>
                                      </p:cBhvr>
                                    </p:anim>
                                    <p:anim by="(-#ppt_w*0.10)" calcmode="lin" valueType="num">
                                      <p:cBhvr>
                                        <p:cTn id="16" dur="250" autoRev="1" fill="hold">
                                          <p:stCondLst>
                                            <p:cond delay="0"/>
                                          </p:stCondLst>
                                        </p:cTn>
                                        <p:tgtEl>
                                          <p:spTgt spid="3">
                                            <p:txEl>
                                              <p:pRg st="1" end="1"/>
                                            </p:txEl>
                                          </p:spTgt>
                                        </p:tgtEl>
                                        <p:attrNameLst>
                                          <p:attrName>ppt_y</p:attrName>
                                        </p:attrNameLst>
                                      </p:cBhvr>
                                    </p:anim>
                                    <p:animRot by="-480000">
                                      <p:cBhvr>
                                        <p:cTn id="17" dur="250" autoRev="1" fill="hold">
                                          <p:stCondLst>
                                            <p:cond delay="0"/>
                                          </p:stCondLst>
                                        </p:cTn>
                                        <p:tgtEl>
                                          <p:spTgt spid="3">
                                            <p:txEl>
                                              <p:pRg st="1" end="1"/>
                                            </p:txEl>
                                          </p:spTgt>
                                        </p:tgtEl>
                                        <p:attrNameLst>
                                          <p:attrName>r</p:attrName>
                                        </p:attrNameLst>
                                      </p:cBhvr>
                                    </p:animRot>
                                  </p:childTnLst>
                                </p:cTn>
                              </p:par>
                            </p:childTnLst>
                          </p:cTn>
                        </p:par>
                        <p:par>
                          <p:cTn id="18" fill="hold">
                            <p:stCondLst>
                              <p:cond delay="5250"/>
                            </p:stCondLst>
                            <p:childTnLst>
                              <p:par>
                                <p:cTn id="19" presetID="41" presetClass="entr" presetSubtype="0" fill="hold" nodeType="after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3" dur="10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10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1000" tmFilter="0,0; .5, 1; 1, 1"/>
                                        <p:tgtEl>
                                          <p:spTgt spid="3">
                                            <p:txEl>
                                              <p:pRg st="2" end="2"/>
                                            </p:txEl>
                                          </p:spTgt>
                                        </p:tgtEl>
                                      </p:cBhvr>
                                    </p:animEffect>
                                  </p:childTnLst>
                                </p:cTn>
                              </p:par>
                            </p:childTnLst>
                          </p:cTn>
                        </p:par>
                        <p:par>
                          <p:cTn id="26" fill="hold">
                            <p:stCondLst>
                              <p:cond delay="7650"/>
                            </p:stCondLst>
                            <p:childTnLst>
                              <p:par>
                                <p:cTn id="27" presetID="36" presetClass="emph" presetSubtype="0" fill="hold" nodeType="afterEffect">
                                  <p:stCondLst>
                                    <p:cond delay="0"/>
                                  </p:stCondLst>
                                  <p:iterate type="lt">
                                    <p:tmPct val="10000"/>
                                  </p:iterate>
                                  <p:childTnLst>
                                    <p:animScale>
                                      <p:cBhvr>
                                        <p:cTn id="28" dur="125" autoRev="1" fill="hold">
                                          <p:stCondLst>
                                            <p:cond delay="0"/>
                                          </p:stCondLst>
                                        </p:cTn>
                                        <p:tgtEl>
                                          <p:spTgt spid="3">
                                            <p:txEl>
                                              <p:pRg st="3" end="3"/>
                                            </p:txEl>
                                          </p:spTgt>
                                        </p:tgtEl>
                                      </p:cBhvr>
                                      <p:to x="80000" y="100000"/>
                                    </p:animScale>
                                    <p:anim by="(#ppt_w*0.10)" calcmode="lin" valueType="num">
                                      <p:cBhvr>
                                        <p:cTn id="29" dur="125" autoRev="1" fill="hold">
                                          <p:stCondLst>
                                            <p:cond delay="0"/>
                                          </p:stCondLst>
                                        </p:cTn>
                                        <p:tgtEl>
                                          <p:spTgt spid="3">
                                            <p:txEl>
                                              <p:pRg st="3" end="3"/>
                                            </p:txEl>
                                          </p:spTgt>
                                        </p:tgtEl>
                                        <p:attrNameLst>
                                          <p:attrName>ppt_x</p:attrName>
                                        </p:attrNameLst>
                                      </p:cBhvr>
                                    </p:anim>
                                    <p:anim by="(-#ppt_w*0.10)" calcmode="lin" valueType="num">
                                      <p:cBhvr>
                                        <p:cTn id="30" dur="125" autoRev="1" fill="hold">
                                          <p:stCondLst>
                                            <p:cond delay="0"/>
                                          </p:stCondLst>
                                        </p:cTn>
                                        <p:tgtEl>
                                          <p:spTgt spid="3">
                                            <p:txEl>
                                              <p:pRg st="3" end="3"/>
                                            </p:txEl>
                                          </p:spTgt>
                                        </p:tgtEl>
                                        <p:attrNameLst>
                                          <p:attrName>ppt_y</p:attrName>
                                        </p:attrNameLst>
                                      </p:cBhvr>
                                    </p:anim>
                                    <p:animRot by="-480000">
                                      <p:cBhvr>
                                        <p:cTn id="31" dur="125" autoRev="1" fill="hold">
                                          <p:stCondLst>
                                            <p:cond delay="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noAutofit/>
          </a:bodyPr>
          <a:lstStyle/>
          <a:p>
            <a:pPr marL="0" indent="0" algn="justLow">
              <a:lnSpc>
                <a:spcPct val="150000"/>
              </a:lnSpc>
              <a:buNone/>
            </a:pPr>
            <a:r>
              <a:rPr lang="en-US" sz="28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16 - </a:t>
            </a:r>
            <a:r>
              <a:rPr lang="en-US" sz="28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Exfolative</a:t>
            </a:r>
            <a:r>
              <a:rPr lang="en-US" sz="28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 toxin :</a:t>
            </a:r>
            <a:endParaRPr lang="en-US" sz="2800" b="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a:p>
            <a:pPr marL="0" indent="0" algn="justLow">
              <a:lnSpc>
                <a:spcPct val="150000"/>
              </a:lnSpc>
              <a:buNone/>
            </a:pPr>
            <a:r>
              <a:rPr lang="en-US" sz="2400" dirty="0">
                <a:solidFill>
                  <a:srgbClr val="FFFF00"/>
                </a:solidFill>
                <a:effectLst>
                  <a:glow rad="228600">
                    <a:schemeClr val="accent2">
                      <a:satMod val="175000"/>
                      <a:alpha val="40000"/>
                    </a:schemeClr>
                  </a:glow>
                </a:effectLst>
              </a:rPr>
              <a:t>This toxin is produced by some strains of Staphylococcus . It has special effect to produce exfoliation (</a:t>
            </a:r>
            <a:r>
              <a:rPr lang="en-US" sz="2400" b="1" dirty="0" err="1">
                <a:solidFill>
                  <a:srgbClr val="FF0000"/>
                </a:solidFill>
                <a:effectLst>
                  <a:glow rad="228600">
                    <a:schemeClr val="accent2">
                      <a:satMod val="175000"/>
                      <a:alpha val="40000"/>
                    </a:schemeClr>
                  </a:glow>
                </a:effectLst>
              </a:rPr>
              <a:t>Ritters</a:t>
            </a:r>
            <a:r>
              <a:rPr lang="en-US" sz="2400" b="1" dirty="0">
                <a:solidFill>
                  <a:srgbClr val="FF0000"/>
                </a:solidFill>
                <a:effectLst>
                  <a:glow rad="228600">
                    <a:schemeClr val="accent2">
                      <a:satMod val="175000"/>
                      <a:alpha val="40000"/>
                    </a:schemeClr>
                  </a:glow>
                </a:effectLst>
              </a:rPr>
              <a:t> syndrome</a:t>
            </a:r>
            <a:r>
              <a:rPr lang="en-US" sz="2400" dirty="0">
                <a:solidFill>
                  <a:srgbClr val="FFFF00"/>
                </a:solidFill>
                <a:effectLst>
                  <a:glow rad="228600">
                    <a:schemeClr val="accent2">
                      <a:satMod val="175000"/>
                      <a:alpha val="40000"/>
                    </a:schemeClr>
                  </a:glow>
                </a:effectLst>
              </a:rPr>
              <a:t>),toxin epidermal </a:t>
            </a:r>
            <a:r>
              <a:rPr lang="en-US" sz="2400" dirty="0" err="1">
                <a:solidFill>
                  <a:srgbClr val="FFFF00"/>
                </a:solidFill>
                <a:effectLst>
                  <a:glow rad="228600">
                    <a:schemeClr val="accent2">
                      <a:satMod val="175000"/>
                      <a:alpha val="40000"/>
                    </a:schemeClr>
                  </a:glow>
                </a:effectLst>
              </a:rPr>
              <a:t>necrolysis</a:t>
            </a:r>
            <a:r>
              <a:rPr lang="en-US" sz="2400" dirty="0">
                <a:solidFill>
                  <a:srgbClr val="FFFF00"/>
                </a:solidFill>
                <a:effectLst>
                  <a:glow rad="228600">
                    <a:schemeClr val="accent2">
                      <a:satMod val="175000"/>
                      <a:alpha val="40000"/>
                    </a:schemeClr>
                  </a:glow>
                </a:effectLst>
              </a:rPr>
              <a:t> , impetigo and the clinical condition is called the  " Staphylococcal scalded skin syndrome" and is usually  seen  in young  children  below </a:t>
            </a:r>
            <a:r>
              <a:rPr lang="en-US" sz="2400" b="1" dirty="0">
                <a:solidFill>
                  <a:srgbClr val="FF0000"/>
                </a:solidFill>
                <a:effectLst>
                  <a:glow rad="228600">
                    <a:schemeClr val="accent2">
                      <a:satMod val="175000"/>
                      <a:alpha val="40000"/>
                    </a:schemeClr>
                  </a:glow>
                </a:effectLst>
              </a:rPr>
              <a:t>4</a:t>
            </a:r>
            <a:r>
              <a:rPr lang="en-US" sz="2400" dirty="0">
                <a:solidFill>
                  <a:srgbClr val="FFFF00"/>
                </a:solidFill>
                <a:effectLst>
                  <a:glow rad="228600">
                    <a:schemeClr val="accent2">
                      <a:satMod val="175000"/>
                      <a:alpha val="40000"/>
                    </a:schemeClr>
                  </a:glow>
                </a:effectLst>
              </a:rPr>
              <a:t> years.</a:t>
            </a:r>
          </a:p>
          <a:p>
            <a:pPr marL="45720" indent="0" algn="justLow">
              <a:lnSpc>
                <a:spcPct val="150000"/>
              </a:lnSpc>
              <a:buNone/>
            </a:pPr>
            <a:endParaRPr lang="en-US" sz="2400" b="1" dirty="0"/>
          </a:p>
        </p:txBody>
      </p:sp>
    </p:spTree>
    <p:extLst>
      <p:ext uri="{BB962C8B-B14F-4D97-AF65-F5344CB8AC3E}">
        <p14:creationId xmlns:p14="http://schemas.microsoft.com/office/powerpoint/2010/main" val="194017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anim calcmode="lin" valueType="num">
                                      <p:cBhvr>
                                        <p:cTn id="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500"/>
                                        <p:tgtEl>
                                          <p:spTgt spid="3">
                                            <p:txEl>
                                              <p:pRg st="1" end="1"/>
                                            </p:txEl>
                                          </p:spTgt>
                                        </p:tgtEl>
                                      </p:cBhvr>
                                    </p:animEffect>
                                    <p:anim calcmode="lin" valueType="num">
                                      <p:cBhvr>
                                        <p:cTn id="14"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638"/>
            <a:ext cx="7498080" cy="562074"/>
          </a:xfrm>
        </p:spPr>
        <p:style>
          <a:lnRef idx="1">
            <a:schemeClr val="accent5"/>
          </a:lnRef>
          <a:fillRef idx="3">
            <a:schemeClr val="accent5"/>
          </a:fillRef>
          <a:effectRef idx="2">
            <a:schemeClr val="accent5"/>
          </a:effectRef>
          <a:fontRef idx="minor">
            <a:schemeClr val="lt1"/>
          </a:fontRef>
        </p:style>
        <p:txBody>
          <a:bodyPr>
            <a:noAutofit/>
          </a:bodyPr>
          <a:lstStyle/>
          <a:p>
            <a:pPr algn="ctr"/>
            <a:r>
              <a:rPr lang="en-US" sz="3600" b="1" dirty="0" smtClean="0">
                <a:effectLst/>
              </a:rPr>
              <a:t>Pathogenicity</a:t>
            </a:r>
            <a:r>
              <a:rPr lang="en-US" sz="3600" b="1" dirty="0">
                <a:effectLst/>
              </a:rPr>
              <a:t>	</a:t>
            </a:r>
            <a:endParaRPr lang="en-US" sz="3600" dirty="0"/>
          </a:p>
        </p:txBody>
      </p:sp>
      <p:sp>
        <p:nvSpPr>
          <p:cNvPr id="3" name="عنصر نائب للمحتوى 2"/>
          <p:cNvSpPr>
            <a:spLocks noGrp="1"/>
          </p:cNvSpPr>
          <p:nvPr>
            <p:ph idx="1"/>
          </p:nvPr>
        </p:nvSpPr>
        <p:spPr>
          <a:xfrm>
            <a:off x="1187624" y="836712"/>
            <a:ext cx="7818072" cy="5832648"/>
          </a:xfrm>
        </p:spPr>
        <p:txBody>
          <a:bodyPr>
            <a:noAutofit/>
          </a:bodyPr>
          <a:lstStyle/>
          <a:p>
            <a:pPr marL="82296" indent="0" algn="justLow">
              <a:lnSpc>
                <a:spcPct val="160000"/>
              </a:lnSpc>
              <a:buNone/>
            </a:pPr>
            <a:r>
              <a:rPr lang="en-US" sz="1800" b="1" dirty="0">
                <a:solidFill>
                  <a:schemeClr val="accent2">
                    <a:lumMod val="50000"/>
                  </a:schemeClr>
                </a:solidFill>
                <a:effectLst/>
                <a:latin typeface="Times New Roman" pitchFamily="18" charset="0"/>
                <a:cs typeface="Times New Roman" pitchFamily="18" charset="0"/>
              </a:rPr>
              <a:t>The </a:t>
            </a:r>
            <a:r>
              <a:rPr lang="en-US" sz="1800" b="1" u="sng" dirty="0">
                <a:solidFill>
                  <a:srgbClr val="FF0000"/>
                </a:solidFill>
                <a:effectLst/>
                <a:latin typeface="Times New Roman" pitchFamily="18" charset="0"/>
                <a:cs typeface="Times New Roman" pitchFamily="18" charset="0"/>
              </a:rPr>
              <a:t>Staphylococcus</a:t>
            </a:r>
            <a:r>
              <a:rPr lang="en-US" sz="1800" b="1" dirty="0">
                <a:solidFill>
                  <a:srgbClr val="FF0000"/>
                </a:solidFill>
                <a:effectLst/>
                <a:latin typeface="Times New Roman" pitchFamily="18" charset="0"/>
                <a:cs typeface="Times New Roman" pitchFamily="18" charset="0"/>
              </a:rPr>
              <a:t> </a:t>
            </a:r>
            <a:r>
              <a:rPr lang="en-US" sz="1800" b="1" u="sng" dirty="0" err="1">
                <a:solidFill>
                  <a:srgbClr val="FF0000"/>
                </a:solidFill>
                <a:effectLst/>
                <a:latin typeface="Times New Roman" pitchFamily="18" charset="0"/>
                <a:cs typeface="Times New Roman" pitchFamily="18" charset="0"/>
              </a:rPr>
              <a:t>aureus</a:t>
            </a:r>
            <a:r>
              <a:rPr lang="en-US" sz="1800" b="1" dirty="0">
                <a:solidFill>
                  <a:srgbClr val="FF0000"/>
                </a:solidFill>
                <a:effectLst/>
                <a:latin typeface="Times New Roman" pitchFamily="18" charset="0"/>
                <a:cs typeface="Times New Roman" pitchFamily="18" charset="0"/>
              </a:rPr>
              <a:t> </a:t>
            </a:r>
            <a:r>
              <a:rPr lang="en-US" sz="1800" b="1" dirty="0">
                <a:solidFill>
                  <a:schemeClr val="accent2">
                    <a:lumMod val="50000"/>
                  </a:schemeClr>
                </a:solidFill>
                <a:effectLst/>
                <a:latin typeface="Times New Roman" pitchFamily="18" charset="0"/>
                <a:cs typeface="Times New Roman" pitchFamily="18" charset="0"/>
              </a:rPr>
              <a:t>is present in the anterior noses of nearly </a:t>
            </a:r>
            <a:r>
              <a:rPr lang="en-US" sz="1800" b="1" dirty="0">
                <a:solidFill>
                  <a:srgbClr val="FF0000"/>
                </a:solidFill>
                <a:effectLst/>
                <a:latin typeface="Times New Roman" pitchFamily="18" charset="0"/>
                <a:cs typeface="Times New Roman" pitchFamily="18" charset="0"/>
              </a:rPr>
              <a:t>50% </a:t>
            </a:r>
            <a:r>
              <a:rPr lang="en-US" sz="1800" b="1" dirty="0">
                <a:solidFill>
                  <a:schemeClr val="accent2">
                    <a:lumMod val="50000"/>
                  </a:schemeClr>
                </a:solidFill>
                <a:effectLst/>
                <a:latin typeface="Times New Roman" pitchFamily="18" charset="0"/>
                <a:cs typeface="Times New Roman" pitchFamily="18" charset="0"/>
              </a:rPr>
              <a:t>of the human population, but the incidence of disease is comparatively low. Every tissue and every organ is susceptible to invasion by the staphylococcus and the resulting disease is characterized by inflammation, necrosis and abscess formation. </a:t>
            </a:r>
            <a:r>
              <a:rPr lang="en-US" sz="1800" b="1" dirty="0">
                <a:solidFill>
                  <a:srgbClr val="FF0000"/>
                </a:solidFill>
                <a:effectLst/>
                <a:latin typeface="Times New Roman" pitchFamily="18" charset="0"/>
                <a:cs typeface="Times New Roman" pitchFamily="18" charset="0"/>
              </a:rPr>
              <a:t>Staphylococcus </a:t>
            </a:r>
            <a:r>
              <a:rPr lang="en-US" sz="1800" b="1" dirty="0">
                <a:solidFill>
                  <a:schemeClr val="accent2">
                    <a:lumMod val="50000"/>
                  </a:schemeClr>
                </a:solidFill>
                <a:effectLst/>
                <a:latin typeface="Times New Roman" pitchFamily="18" charset="0"/>
                <a:cs typeface="Times New Roman" pitchFamily="18" charset="0"/>
              </a:rPr>
              <a:t>lesions are localized in contrast to the spreading nature of lesions in </a:t>
            </a:r>
            <a:r>
              <a:rPr lang="en-US" sz="1800" b="1" dirty="0" smtClean="0">
                <a:solidFill>
                  <a:schemeClr val="accent2">
                    <a:lumMod val="50000"/>
                  </a:schemeClr>
                </a:solidFill>
                <a:effectLst/>
                <a:latin typeface="Times New Roman" pitchFamily="18" charset="0"/>
                <a:cs typeface="Times New Roman" pitchFamily="18" charset="0"/>
              </a:rPr>
              <a:t>streptococcus.</a:t>
            </a:r>
          </a:p>
          <a:p>
            <a:pPr marL="82296" indent="0" algn="justLow">
              <a:lnSpc>
                <a:spcPct val="160000"/>
              </a:lnSpc>
              <a:buNone/>
            </a:pPr>
            <a:r>
              <a:rPr lang="en-US" sz="1800" b="1" dirty="0">
                <a:solidFill>
                  <a:schemeClr val="accent2">
                    <a:lumMod val="50000"/>
                  </a:schemeClr>
                </a:solidFill>
                <a:effectLst/>
                <a:latin typeface="Times New Roman" pitchFamily="18" charset="0"/>
                <a:cs typeface="Times New Roman" pitchFamily="18" charset="0"/>
              </a:rPr>
              <a:t> The most frequent area of involvement is the skin, minor cutaneous abscesses are termed pustules, and larger ones furuncles </a:t>
            </a:r>
            <a:r>
              <a:rPr lang="en-US" sz="1800" b="1" dirty="0">
                <a:solidFill>
                  <a:srgbClr val="FF0000"/>
                </a:solidFill>
                <a:effectLst/>
                <a:latin typeface="Times New Roman" pitchFamily="18" charset="0"/>
                <a:cs typeface="Times New Roman" pitchFamily="18" charset="0"/>
              </a:rPr>
              <a:t>(Boils</a:t>
            </a:r>
            <a:r>
              <a:rPr lang="en-US" sz="1800" b="1" dirty="0">
                <a:solidFill>
                  <a:schemeClr val="accent2">
                    <a:lumMod val="50000"/>
                  </a:schemeClr>
                </a:solidFill>
                <a:effectLst/>
                <a:latin typeface="Times New Roman" pitchFamily="18" charset="0"/>
                <a:cs typeface="Times New Roman" pitchFamily="18" charset="0"/>
              </a:rPr>
              <a:t>) amore serious lesion is the carbuncle which usually occurs in the thick, collagenous tissue of the back of the neck. More severe lesions such as wound infection, mastitis, osteomyelitis are the common lesions. This bacteria may cause infective endocarditis bronchopneumonia, intra epidermal lesions(</a:t>
            </a:r>
            <a:r>
              <a:rPr lang="en-US" sz="1800" b="1" dirty="0">
                <a:solidFill>
                  <a:srgbClr val="FF0000"/>
                </a:solidFill>
                <a:effectLst/>
                <a:latin typeface="Times New Roman" pitchFamily="18" charset="0"/>
                <a:cs typeface="Times New Roman" pitchFamily="18" charset="0"/>
              </a:rPr>
              <a:t>Impetigo</a:t>
            </a:r>
            <a:r>
              <a:rPr lang="en-US" sz="1800" b="1" dirty="0">
                <a:solidFill>
                  <a:schemeClr val="accent2">
                    <a:lumMod val="50000"/>
                  </a:schemeClr>
                </a:solidFill>
                <a:effectLst/>
                <a:latin typeface="Times New Roman" pitchFamily="18" charset="0"/>
                <a:cs typeface="Times New Roman" pitchFamily="18" charset="0"/>
              </a:rPr>
              <a:t>), neonatal meningitis and pseudomembranous </a:t>
            </a:r>
            <a:r>
              <a:rPr lang="en-US" sz="1800" b="1" dirty="0" err="1" smtClean="0">
                <a:solidFill>
                  <a:schemeClr val="accent2">
                    <a:lumMod val="50000"/>
                  </a:schemeClr>
                </a:solidFill>
                <a:effectLst/>
                <a:latin typeface="Times New Roman" pitchFamily="18" charset="0"/>
                <a:cs typeface="Times New Roman" pitchFamily="18" charset="0"/>
              </a:rPr>
              <a:t>enterocolitis</a:t>
            </a:r>
            <a:endParaRPr lang="en-US" sz="1800" b="1" dirty="0">
              <a:solidFill>
                <a:schemeClr val="accent2">
                  <a:lumMod val="50000"/>
                </a:schemeClr>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8812096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5877272"/>
            <a:ext cx="9144000" cy="980728"/>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en-US" sz="3200" b="1" dirty="0" smtClean="0">
                <a:solidFill>
                  <a:srgbClr val="FFFF00"/>
                </a:solidFill>
                <a:effectLst>
                  <a:glow rad="228600">
                    <a:schemeClr val="accent5">
                      <a:satMod val="175000"/>
                      <a:alpha val="40000"/>
                    </a:schemeClr>
                  </a:glow>
                </a:effectLst>
              </a:rPr>
              <a:t>Pathogenesis </a:t>
            </a:r>
            <a:r>
              <a:rPr lang="en-US" sz="3200" b="1" dirty="0">
                <a:solidFill>
                  <a:srgbClr val="FFFF00"/>
                </a:solidFill>
                <a:effectLst>
                  <a:glow rad="228600">
                    <a:schemeClr val="accent5">
                      <a:satMod val="175000"/>
                      <a:alpha val="40000"/>
                    </a:schemeClr>
                  </a:glow>
                </a:effectLst>
              </a:rPr>
              <a:t>of staphylococcal </a:t>
            </a:r>
            <a:r>
              <a:rPr lang="en-US" sz="3200" b="1" dirty="0" smtClean="0">
                <a:solidFill>
                  <a:srgbClr val="FFFF00"/>
                </a:solidFill>
                <a:effectLst>
                  <a:glow rad="228600">
                    <a:schemeClr val="accent5">
                      <a:satMod val="175000"/>
                      <a:alpha val="40000"/>
                    </a:schemeClr>
                  </a:glow>
                </a:effectLst>
              </a:rPr>
              <a:t>infections</a:t>
            </a:r>
            <a:endParaRPr lang="en-US" sz="3200" dirty="0">
              <a:solidFill>
                <a:srgbClr val="FFFF00"/>
              </a:solidFill>
              <a:effectLst>
                <a:glow rad="228600">
                  <a:schemeClr val="accent5">
                    <a:satMod val="175000"/>
                    <a:alpha val="40000"/>
                  </a:schemeClr>
                </a:glow>
              </a:effectLst>
            </a:endParaRPr>
          </a:p>
        </p:txBody>
      </p:sp>
      <p:pic>
        <p:nvPicPr>
          <p:cNvPr id="4" name="عنصر نائب للمحتوى 3" descr="Figure 12-1. Pathogenesis of staphylococcal infections."/>
          <p:cNvPicPr>
            <a:picLocks noGrp="1"/>
          </p:cNvPicPr>
          <p:nvPr>
            <p:ph idx="1"/>
          </p:nvPr>
        </p:nvPicPr>
        <p:blipFill>
          <a:blip r:embed="rId2"/>
          <a:srcRect/>
          <a:stretch>
            <a:fillRect/>
          </a:stretch>
        </p:blipFill>
        <p:spPr bwMode="auto">
          <a:xfrm>
            <a:off x="0" y="0"/>
            <a:ext cx="9143999" cy="5877272"/>
          </a:xfrm>
          <a:prstGeom prst="rect">
            <a:avLst/>
          </a:prstGeom>
          <a:noFill/>
          <a:ln w="9525">
            <a:noFill/>
            <a:miter lim="800000"/>
            <a:headEnd/>
            <a:tailEnd/>
          </a:ln>
        </p:spPr>
      </p:pic>
    </p:spTree>
    <p:extLst>
      <p:ext uri="{BB962C8B-B14F-4D97-AF65-F5344CB8AC3E}">
        <p14:creationId xmlns:p14="http://schemas.microsoft.com/office/powerpoint/2010/main" val="197664141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Figure 12-2. Infections associated with indwelling devices."/>
          <p:cNvPicPr>
            <a:picLocks noGrp="1"/>
          </p:cNvPicPr>
          <p:nvPr>
            <p:ph idx="1"/>
          </p:nvPr>
        </p:nvPicPr>
        <p:blipFill>
          <a:blip r:embed="rId2"/>
          <a:srcRect/>
          <a:stretch>
            <a:fillRect/>
          </a:stretch>
        </p:blipFill>
        <p:spPr bwMode="auto">
          <a:xfrm>
            <a:off x="0" y="0"/>
            <a:ext cx="9144000" cy="6248400"/>
          </a:xfrm>
          <a:prstGeom prst="rect">
            <a:avLst/>
          </a:prstGeom>
          <a:noFill/>
          <a:ln w="9525">
            <a:noFill/>
            <a:miter lim="800000"/>
            <a:headEnd/>
            <a:tailEnd/>
          </a:ln>
        </p:spPr>
      </p:pic>
      <p:sp>
        <p:nvSpPr>
          <p:cNvPr id="5" name="عنوان 1"/>
          <p:cNvSpPr txBox="1">
            <a:spLocks/>
          </p:cNvSpPr>
          <p:nvPr/>
        </p:nvSpPr>
        <p:spPr>
          <a:xfrm>
            <a:off x="0" y="6021288"/>
            <a:ext cx="9144000" cy="836712"/>
          </a:xfrm>
          <a:prstGeom prst="rect">
            <a:avLst/>
          </a:prstGeom>
        </p:spPr>
        <p:style>
          <a:lnRef idx="1">
            <a:schemeClr val="accent3"/>
          </a:lnRef>
          <a:fillRef idx="3">
            <a:schemeClr val="accent3"/>
          </a:fillRef>
          <a:effectRef idx="2">
            <a:schemeClr val="accent3"/>
          </a:effectRef>
          <a:fontRef idx="minor">
            <a:schemeClr val="lt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pPr algn="ctr"/>
            <a:r>
              <a:rPr lang="en-US" sz="3200" b="1" dirty="0" smtClean="0">
                <a:solidFill>
                  <a:srgbClr val="FFFF00"/>
                </a:solidFill>
                <a:effectLst>
                  <a:glow rad="228600">
                    <a:schemeClr val="accent5">
                      <a:satMod val="175000"/>
                      <a:alpha val="40000"/>
                    </a:schemeClr>
                  </a:glow>
                </a:effectLst>
              </a:rPr>
              <a:t>Infections </a:t>
            </a:r>
            <a:r>
              <a:rPr lang="en-US" sz="3200" b="1" dirty="0">
                <a:solidFill>
                  <a:srgbClr val="FFFF00"/>
                </a:solidFill>
                <a:effectLst>
                  <a:glow rad="228600">
                    <a:schemeClr val="accent5">
                      <a:satMod val="175000"/>
                      <a:alpha val="40000"/>
                    </a:schemeClr>
                  </a:glow>
                </a:effectLst>
              </a:rPr>
              <a:t>associated with indwelling devices</a:t>
            </a:r>
            <a:endParaRPr lang="en-US" sz="3200" dirty="0">
              <a:solidFill>
                <a:srgbClr val="FFFF00"/>
              </a:solidFill>
              <a:effectLst>
                <a:glow rad="228600">
                  <a:schemeClr val="accent5">
                    <a:satMod val="175000"/>
                    <a:alpha val="40000"/>
                  </a:schemeClr>
                </a:glow>
              </a:effectLst>
            </a:endParaRPr>
          </a:p>
        </p:txBody>
      </p:sp>
    </p:spTree>
    <p:extLst>
      <p:ext uri="{BB962C8B-B14F-4D97-AF65-F5344CB8AC3E}">
        <p14:creationId xmlns:p14="http://schemas.microsoft.com/office/powerpoint/2010/main" val="1501639563"/>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Figure 12-3. Summary of virulence factors of Staphylococcus aureus."/>
          <p:cNvPicPr>
            <a:picLocks noGrp="1"/>
          </p:cNvPicPr>
          <p:nvPr>
            <p:ph idx="1"/>
          </p:nvPr>
        </p:nvPicPr>
        <p:blipFill>
          <a:blip r:embed="rId2"/>
          <a:srcRect/>
          <a:stretch>
            <a:fillRect/>
          </a:stretch>
        </p:blipFill>
        <p:spPr bwMode="auto">
          <a:xfrm>
            <a:off x="395536" y="260648"/>
            <a:ext cx="8424936" cy="5616624"/>
          </a:xfrm>
          <a:prstGeom prst="rect">
            <a:avLst/>
          </a:prstGeom>
          <a:noFill/>
          <a:ln w="28575">
            <a:solidFill>
              <a:srgbClr val="FFC000"/>
            </a:solidFill>
            <a:miter lim="800000"/>
            <a:headEnd/>
            <a:tailEnd/>
          </a:ln>
        </p:spPr>
      </p:pic>
      <p:sp>
        <p:nvSpPr>
          <p:cNvPr id="5" name="عنوان 1"/>
          <p:cNvSpPr txBox="1">
            <a:spLocks/>
          </p:cNvSpPr>
          <p:nvPr/>
        </p:nvSpPr>
        <p:spPr>
          <a:xfrm>
            <a:off x="179512" y="6093296"/>
            <a:ext cx="8712968" cy="648072"/>
          </a:xfrm>
          <a:prstGeom prst="rect">
            <a:avLst/>
          </a:prstGeom>
        </p:spPr>
        <p:style>
          <a:lnRef idx="0">
            <a:schemeClr val="accent2"/>
          </a:lnRef>
          <a:fillRef idx="3">
            <a:schemeClr val="accent2"/>
          </a:fillRef>
          <a:effectRef idx="3">
            <a:schemeClr val="accent2"/>
          </a:effectRef>
          <a:fontRef idx="minor">
            <a:schemeClr val="lt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pPr algn="ctr"/>
            <a:r>
              <a:rPr lang="en-US" sz="2400" b="1" dirty="0" smtClean="0">
                <a:effectLst>
                  <a:glow rad="228600">
                    <a:schemeClr val="accent4">
                      <a:satMod val="175000"/>
                      <a:alpha val="40000"/>
                    </a:schemeClr>
                  </a:glow>
                </a:effectLst>
              </a:rPr>
              <a:t>Summary </a:t>
            </a:r>
            <a:r>
              <a:rPr lang="en-US" sz="2400" b="1" dirty="0">
                <a:effectLst>
                  <a:glow rad="228600">
                    <a:schemeClr val="accent4">
                      <a:satMod val="175000"/>
                      <a:alpha val="40000"/>
                    </a:schemeClr>
                  </a:glow>
                </a:effectLst>
              </a:rPr>
              <a:t>of virulence factors of </a:t>
            </a:r>
            <a:r>
              <a:rPr lang="en-US" sz="2400" b="1" i="1" dirty="0">
                <a:effectLst>
                  <a:glow rad="228600">
                    <a:schemeClr val="accent4">
                      <a:satMod val="175000"/>
                      <a:alpha val="40000"/>
                    </a:schemeClr>
                  </a:glow>
                </a:effectLst>
              </a:rPr>
              <a:t>Staphylococcus </a:t>
            </a:r>
            <a:r>
              <a:rPr lang="en-US" sz="2400" b="1" i="1" dirty="0" err="1">
                <a:effectLst>
                  <a:glow rad="228600">
                    <a:schemeClr val="accent4">
                      <a:satMod val="175000"/>
                      <a:alpha val="40000"/>
                    </a:schemeClr>
                  </a:glow>
                </a:effectLst>
              </a:rPr>
              <a:t>aureus</a:t>
            </a:r>
            <a:endParaRPr lang="en-US" sz="2800" dirty="0">
              <a:solidFill>
                <a:srgbClr val="FFFF00"/>
              </a:solidFill>
              <a:effectLst>
                <a:glow rad="228600">
                  <a:schemeClr val="accent4">
                    <a:satMod val="175000"/>
                    <a:alpha val="40000"/>
                  </a:schemeClr>
                </a:glow>
              </a:effectLst>
            </a:endParaRPr>
          </a:p>
        </p:txBody>
      </p:sp>
    </p:spTree>
    <p:extLst>
      <p:ext uri="{BB962C8B-B14F-4D97-AF65-F5344CB8AC3E}">
        <p14:creationId xmlns:p14="http://schemas.microsoft.com/office/powerpoint/2010/main" val="2712240946"/>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250"/>
                                        <p:tgtEl>
                                          <p:spTgt spid="4"/>
                                        </p:tgtEl>
                                      </p:cBhvr>
                                    </p:animEffect>
                                  </p:childTnLst>
                                </p:cTn>
                              </p:par>
                            </p:childTnLst>
                          </p:cTn>
                        </p:par>
                        <p:par>
                          <p:cTn id="8" fill="hold">
                            <p:stCondLst>
                              <p:cond delay="1250"/>
                            </p:stCondLst>
                            <p:childTnLst>
                              <p:par>
                                <p:cTn id="9" presetID="9"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dissolve">
                                      <p:cBhvr>
                                        <p:cTn id="11"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الصور المتبقية</a:t>
            </a:r>
            <a:endParaRPr lang="ar-IQ" dirty="0"/>
          </a:p>
        </p:txBody>
      </p:sp>
      <p:pic>
        <p:nvPicPr>
          <p:cNvPr id="6146" name="Picture 2" descr="C:\Users\ABD ALRAHMAN\Desktop\د. سوزان\S. aureus\2ndDeg_Infected_Stasis_Dermatitis_00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299022"/>
      </p:ext>
    </p:extLst>
  </p:cSld>
  <p:clrMapOvr>
    <a:masterClrMapping/>
  </p:clrMapOvr>
  <p:transition spd="med">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BD ALRAHMAN\Desktop\د. سوزان\S. aureus\furuncle-s-aureu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6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356760"/>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7170" name="Picture 2" descr="C:\Users\ABD ALRAHMAN\Desktop\د. سوزان\S. aureus\Fig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ذو زوايا قطرية مستديرة 4"/>
          <p:cNvSpPr/>
          <p:nvPr/>
        </p:nvSpPr>
        <p:spPr>
          <a:xfrm>
            <a:off x="35496" y="5805264"/>
            <a:ext cx="8928992" cy="919901"/>
          </a:xfrm>
          <a:prstGeom prst="round2DiagRect">
            <a:avLst/>
          </a:prstGeom>
          <a:blipFill>
            <a:blip r:embed="rId3">
              <a:duotone>
                <a:srgbClr val="D34817">
                  <a:shade val="22000"/>
                  <a:satMod val="160000"/>
                </a:srgbClr>
                <a:srgbClr val="D34817">
                  <a:shade val="45000"/>
                  <a:satMod val="100000"/>
                </a:srgbClr>
              </a:duotone>
            </a:blip>
            <a:tile tx="0" ty="0" sx="65000" sy="65000" flip="none" algn="ctr"/>
          </a:blipFill>
          <a:ln w="9525" cap="flat" cmpd="sng" algn="ctr">
            <a:solidFill>
              <a:srgbClr val="D34817">
                <a:shade val="60000"/>
                <a:satMod val="110000"/>
              </a:srgbClr>
            </a:solidFill>
            <a:prstDash val="solid"/>
          </a:ln>
          <a:effectLst>
            <a:outerShdw blurRad="38100" dist="25400" dir="5400000" algn="t" rotWithShape="0">
              <a:srgbClr val="000000">
                <a:alpha val="50000"/>
              </a:srgbClr>
            </a:outerShdw>
          </a:effectLst>
        </p:spPr>
        <p:txBody>
          <a:bodyPr rtlCol="0" anchor="ctr"/>
          <a:lstStyle/>
          <a:p>
            <a:pPr algn="ctr"/>
            <a:r>
              <a:rPr lang="en-US" sz="2000" b="1" dirty="0">
                <a:solidFill>
                  <a:srgbClr val="FFFF00"/>
                </a:solidFill>
                <a:effectLst>
                  <a:glow rad="228600">
                    <a:schemeClr val="accent5">
                      <a:satMod val="175000"/>
                      <a:alpha val="40000"/>
                    </a:schemeClr>
                  </a:glow>
                </a:effectLst>
              </a:rPr>
              <a:t>Staphylococcal scalded skin syndrome</a:t>
            </a:r>
            <a:r>
              <a:rPr lang="en-US" sz="2000" dirty="0">
                <a:solidFill>
                  <a:srgbClr val="FFFF00"/>
                </a:solidFill>
                <a:effectLst>
                  <a:glow rad="228600">
                    <a:schemeClr val="accent5">
                      <a:satMod val="175000"/>
                      <a:alpha val="40000"/>
                    </a:schemeClr>
                  </a:glow>
                </a:effectLst>
              </a:rPr>
              <a:t>, SSSS, also known as </a:t>
            </a:r>
            <a:r>
              <a:rPr lang="en-US" sz="2000" b="1" dirty="0">
                <a:solidFill>
                  <a:srgbClr val="FFFF00"/>
                </a:solidFill>
                <a:effectLst>
                  <a:glow rad="228600">
                    <a:schemeClr val="accent5">
                      <a:satMod val="175000"/>
                      <a:alpha val="40000"/>
                    </a:schemeClr>
                  </a:glow>
                </a:effectLst>
              </a:rPr>
              <a:t>Pemphigus </a:t>
            </a:r>
            <a:r>
              <a:rPr lang="en-US" sz="2000" b="1" dirty="0" err="1">
                <a:solidFill>
                  <a:srgbClr val="FFFF00"/>
                </a:solidFill>
                <a:effectLst>
                  <a:glow rad="228600">
                    <a:schemeClr val="accent5">
                      <a:satMod val="175000"/>
                      <a:alpha val="40000"/>
                    </a:schemeClr>
                  </a:glow>
                </a:effectLst>
              </a:rPr>
              <a:t>neonatorum</a:t>
            </a:r>
            <a:r>
              <a:rPr lang="en-US" sz="2000" dirty="0">
                <a:solidFill>
                  <a:srgbClr val="FFFF00"/>
                </a:solidFill>
                <a:effectLst>
                  <a:glow rad="228600">
                    <a:schemeClr val="accent5">
                      <a:satMod val="175000"/>
                      <a:alpha val="40000"/>
                    </a:schemeClr>
                  </a:glow>
                </a:effectLst>
              </a:rPr>
              <a:t> or </a:t>
            </a:r>
            <a:r>
              <a:rPr lang="en-US" sz="2000" b="1" dirty="0">
                <a:solidFill>
                  <a:srgbClr val="FFFF00"/>
                </a:solidFill>
                <a:effectLst>
                  <a:glow rad="228600">
                    <a:schemeClr val="accent5">
                      <a:satMod val="175000"/>
                      <a:alpha val="40000"/>
                    </a:schemeClr>
                  </a:glow>
                </a:effectLst>
              </a:rPr>
              <a:t>Ritter’s disease</a:t>
            </a:r>
            <a:r>
              <a:rPr lang="en-US" sz="2000" dirty="0">
                <a:solidFill>
                  <a:srgbClr val="FFFF00"/>
                </a:solidFill>
                <a:effectLst>
                  <a:glow rad="228600">
                    <a:schemeClr val="accent5">
                      <a:satMod val="175000"/>
                      <a:alpha val="40000"/>
                    </a:schemeClr>
                  </a:glow>
                </a:effectLst>
              </a:rPr>
              <a:t>, is a dermatological condition caused by </a:t>
            </a:r>
            <a:r>
              <a:rPr lang="en-US" sz="2000" i="1" dirty="0">
                <a:solidFill>
                  <a:srgbClr val="FFFF00"/>
                </a:solidFill>
                <a:effectLst>
                  <a:glow rad="228600">
                    <a:schemeClr val="accent5">
                      <a:satMod val="175000"/>
                      <a:alpha val="40000"/>
                    </a:schemeClr>
                  </a:glow>
                </a:effectLst>
              </a:rPr>
              <a:t>Staphylococcus </a:t>
            </a:r>
            <a:r>
              <a:rPr lang="en-US" sz="2000" i="1" dirty="0" err="1">
                <a:solidFill>
                  <a:srgbClr val="FFFF00"/>
                </a:solidFill>
                <a:effectLst>
                  <a:glow rad="228600">
                    <a:schemeClr val="accent5">
                      <a:satMod val="175000"/>
                      <a:alpha val="40000"/>
                    </a:schemeClr>
                  </a:glow>
                </a:effectLst>
              </a:rPr>
              <a:t>aureus</a:t>
            </a:r>
            <a:r>
              <a:rPr lang="en-US" sz="2000" dirty="0">
                <a:solidFill>
                  <a:srgbClr val="FFFF00"/>
                </a:solidFill>
                <a:effectLst>
                  <a:glow rad="228600">
                    <a:schemeClr val="accent5">
                      <a:satMod val="175000"/>
                      <a:alpha val="40000"/>
                    </a:schemeClr>
                  </a:glow>
                </a:effectLst>
              </a:rPr>
              <a:t>.</a:t>
            </a:r>
            <a:endParaRPr lang="en-US" sz="1100" kern="0" dirty="0">
              <a:solidFill>
                <a:srgbClr val="FFFF00"/>
              </a:solidFill>
              <a:effectLst>
                <a:glow rad="228600">
                  <a:schemeClr val="accent5">
                    <a:satMod val="175000"/>
                    <a:alpha val="40000"/>
                  </a:schemeClr>
                </a:glow>
              </a:effectLst>
              <a:latin typeface="Perpetua"/>
            </a:endParaRPr>
          </a:p>
        </p:txBody>
      </p:sp>
    </p:spTree>
    <p:extLst>
      <p:ext uri="{BB962C8B-B14F-4D97-AF65-F5344CB8AC3E}">
        <p14:creationId xmlns:p14="http://schemas.microsoft.com/office/powerpoint/2010/main" val="19611706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2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8194" name="Picture 2" descr="C:\Users\ABD ALRAHMAN\Desktop\د. سوزان\S. aureus\Lectur15.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120294"/>
      </p:ext>
    </p:extLst>
  </p:cSld>
  <p:clrMapOvr>
    <a:masterClrMapping/>
  </p:clrMapOvr>
  <p:transition spd="med">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3" y="188640"/>
            <a:ext cx="7776864" cy="6480720"/>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marL="0" indent="0" algn="justLow">
              <a:lnSpc>
                <a:spcPct val="150000"/>
              </a:lnSpc>
              <a:buNone/>
            </a:pPr>
            <a:r>
              <a:rPr lang="en-US" sz="2000" b="1" dirty="0">
                <a:solidFill>
                  <a:srgbClr val="FFFF00"/>
                </a:solidFill>
                <a:effectLst>
                  <a:glow rad="228600">
                    <a:schemeClr val="accent3">
                      <a:satMod val="175000"/>
                      <a:alpha val="40000"/>
                    </a:schemeClr>
                  </a:glow>
                </a:effectLst>
              </a:rPr>
              <a:t>Toxicity:</a:t>
            </a:r>
          </a:p>
          <a:p>
            <a:pPr marL="0" indent="0" algn="justLow">
              <a:lnSpc>
                <a:spcPct val="150000"/>
              </a:lnSpc>
              <a:buNone/>
            </a:pPr>
            <a:r>
              <a:rPr lang="en-US" sz="2000" b="1" dirty="0">
                <a:solidFill>
                  <a:schemeClr val="bg1"/>
                </a:solidFill>
                <a:effectLst>
                  <a:glow rad="228600">
                    <a:schemeClr val="accent3">
                      <a:satMod val="175000"/>
                      <a:alpha val="40000"/>
                    </a:schemeClr>
                  </a:glow>
                </a:effectLst>
              </a:rPr>
              <a:t> The capacity of bacteria to damage the </a:t>
            </a:r>
            <a:r>
              <a:rPr lang="en-US" sz="2000" b="1" dirty="0" err="1">
                <a:solidFill>
                  <a:schemeClr val="bg1"/>
                </a:solidFill>
                <a:effectLst>
                  <a:glow rad="228600">
                    <a:schemeClr val="accent3">
                      <a:satMod val="175000"/>
                      <a:alpha val="40000"/>
                    </a:schemeClr>
                  </a:glow>
                </a:effectLst>
              </a:rPr>
              <a:t>tissues.Aggressiveness</a:t>
            </a:r>
            <a:r>
              <a:rPr lang="en-US" sz="2000" b="1" dirty="0">
                <a:solidFill>
                  <a:schemeClr val="bg1"/>
                </a:solidFill>
                <a:effectLst>
                  <a:glow rad="228600">
                    <a:schemeClr val="accent3">
                      <a:satMod val="175000"/>
                      <a:alpha val="40000"/>
                    </a:schemeClr>
                  </a:glow>
                </a:effectLst>
              </a:rPr>
              <a:t> and toxicity are distinct. The bacteria Streptococcus </a:t>
            </a:r>
            <a:r>
              <a:rPr lang="en-US" sz="2000" b="1" dirty="0" err="1">
                <a:solidFill>
                  <a:schemeClr val="bg1"/>
                </a:solidFill>
                <a:effectLst>
                  <a:glow rad="228600">
                    <a:schemeClr val="accent3">
                      <a:satMod val="175000"/>
                      <a:alpha val="40000"/>
                    </a:schemeClr>
                  </a:glow>
                </a:effectLst>
              </a:rPr>
              <a:t>pneumoniae</a:t>
            </a:r>
            <a:r>
              <a:rPr lang="en-US" sz="2000" b="1" dirty="0">
                <a:solidFill>
                  <a:schemeClr val="bg1"/>
                </a:solidFill>
                <a:effectLst>
                  <a:glow rad="228600">
                    <a:schemeClr val="accent3">
                      <a:satMod val="175000"/>
                      <a:alpha val="40000"/>
                    </a:schemeClr>
                  </a:glow>
                </a:effectLst>
              </a:rPr>
              <a:t> is markedly aggressive,  but little toxic.</a:t>
            </a:r>
          </a:p>
          <a:p>
            <a:pPr marL="0" indent="0" algn="justLow">
              <a:lnSpc>
                <a:spcPct val="150000"/>
              </a:lnSpc>
              <a:buNone/>
            </a:pPr>
            <a:r>
              <a:rPr lang="en-US" sz="2000" b="1" dirty="0">
                <a:solidFill>
                  <a:srgbClr val="FFFF00"/>
                </a:solidFill>
                <a:effectLst>
                  <a:glow rad="228600">
                    <a:schemeClr val="accent1">
                      <a:satMod val="175000"/>
                      <a:alpha val="40000"/>
                    </a:schemeClr>
                  </a:glow>
                </a:effectLst>
              </a:rPr>
              <a:t>Virulence:</a:t>
            </a:r>
          </a:p>
          <a:p>
            <a:pPr marL="0" indent="0" algn="justLow">
              <a:lnSpc>
                <a:spcPct val="150000"/>
              </a:lnSpc>
              <a:buNone/>
            </a:pPr>
            <a:r>
              <a:rPr lang="en-US" sz="2000" b="1" dirty="0" smtClean="0">
                <a:solidFill>
                  <a:schemeClr val="bg1"/>
                </a:solidFill>
                <a:effectLst>
                  <a:glow rad="228600">
                    <a:schemeClr val="accent3">
                      <a:satMod val="175000"/>
                      <a:alpha val="40000"/>
                    </a:schemeClr>
                  </a:glow>
                </a:effectLst>
              </a:rPr>
              <a:t>Number </a:t>
            </a:r>
            <a:r>
              <a:rPr lang="en-US" sz="2000" b="1" dirty="0">
                <a:solidFill>
                  <a:schemeClr val="bg1"/>
                </a:solidFill>
                <a:effectLst>
                  <a:glow rad="228600">
                    <a:schemeClr val="accent3">
                      <a:satMod val="175000"/>
                      <a:alpha val="40000"/>
                    </a:schemeClr>
                  </a:glow>
                </a:effectLst>
              </a:rPr>
              <a:t>of microorganisms or micrograms of toxin necessary to kill a given host  when  administered  by  a certain route. It is usually expressed as LD5 O.</a:t>
            </a:r>
          </a:p>
          <a:p>
            <a:pPr marL="0" indent="0" algn="justLow">
              <a:lnSpc>
                <a:spcPct val="150000"/>
              </a:lnSpc>
              <a:buNone/>
            </a:pPr>
            <a:r>
              <a:rPr lang="en-US" sz="2000" b="1" dirty="0">
                <a:solidFill>
                  <a:srgbClr val="FFFF00"/>
                </a:solidFill>
                <a:effectLst>
                  <a:glow rad="228600">
                    <a:schemeClr val="accent1">
                      <a:satMod val="175000"/>
                      <a:alpha val="40000"/>
                    </a:schemeClr>
                  </a:glow>
                </a:effectLst>
              </a:rPr>
              <a:t>LD5O: (Lethal dose</a:t>
            </a:r>
            <a:r>
              <a:rPr lang="en-US" sz="2000" b="1" dirty="0" smtClean="0">
                <a:solidFill>
                  <a:srgbClr val="FFFF00"/>
                </a:solidFill>
                <a:effectLst>
                  <a:glow rad="228600">
                    <a:schemeClr val="accent1">
                      <a:satMod val="175000"/>
                      <a:alpha val="40000"/>
                    </a:schemeClr>
                  </a:glow>
                </a:effectLst>
              </a:rPr>
              <a:t>)</a:t>
            </a:r>
            <a:r>
              <a:rPr lang="ar-SA" sz="2000" b="1" smtClean="0">
                <a:solidFill>
                  <a:srgbClr val="FFFF00"/>
                </a:solidFill>
                <a:effectLst>
                  <a:glow rad="228600">
                    <a:schemeClr val="accent1">
                      <a:satMod val="175000"/>
                      <a:alpha val="40000"/>
                    </a:schemeClr>
                  </a:glow>
                </a:effectLst>
              </a:rPr>
              <a:t> :</a:t>
            </a:r>
            <a:endParaRPr lang="en-US" sz="2000" b="1" dirty="0">
              <a:solidFill>
                <a:srgbClr val="FFFF00"/>
              </a:solidFill>
              <a:effectLst>
                <a:glow rad="228600">
                  <a:schemeClr val="accent1">
                    <a:satMod val="175000"/>
                    <a:alpha val="40000"/>
                  </a:schemeClr>
                </a:glow>
              </a:effectLst>
            </a:endParaRPr>
          </a:p>
          <a:p>
            <a:pPr marL="0" indent="0" algn="justLow">
              <a:lnSpc>
                <a:spcPct val="150000"/>
              </a:lnSpc>
              <a:buNone/>
            </a:pPr>
            <a:r>
              <a:rPr lang="en-US" sz="2000" b="1" dirty="0" smtClean="0">
                <a:solidFill>
                  <a:schemeClr val="bg1"/>
                </a:solidFill>
                <a:effectLst>
                  <a:glow rad="228600">
                    <a:schemeClr val="accent3">
                      <a:satMod val="175000"/>
                      <a:alpha val="40000"/>
                    </a:schemeClr>
                  </a:glow>
                </a:effectLst>
              </a:rPr>
              <a:t>The </a:t>
            </a:r>
            <a:r>
              <a:rPr lang="en-US" sz="2000" b="1" dirty="0">
                <a:solidFill>
                  <a:schemeClr val="bg1"/>
                </a:solidFill>
                <a:effectLst>
                  <a:glow rad="228600">
                    <a:schemeClr val="accent3">
                      <a:satMod val="175000"/>
                      <a:alpha val="40000"/>
                    </a:schemeClr>
                  </a:glow>
                </a:effectLst>
              </a:rPr>
              <a:t>number of organisms or  micrograms of  toxin  which  must be administered to kill  50%  of the susceptible animals like the mouse and the guinea pigs</a:t>
            </a:r>
            <a:r>
              <a:rPr lang="en-US" sz="2000" b="1" dirty="0" smtClean="0">
                <a:solidFill>
                  <a:schemeClr val="bg1"/>
                </a:solidFill>
                <a:effectLst>
                  <a:glow rad="228600">
                    <a:schemeClr val="accent3">
                      <a:satMod val="175000"/>
                      <a:alpha val="40000"/>
                    </a:schemeClr>
                  </a:glow>
                </a:effectLst>
              </a:rPr>
              <a:t>.</a:t>
            </a:r>
            <a:endParaRPr lang="en-US" sz="2000" b="1" dirty="0">
              <a:solidFill>
                <a:schemeClr val="bg1"/>
              </a:solidFill>
              <a:effectLst>
                <a:glow rad="228600">
                  <a:schemeClr val="accent3">
                    <a:satMod val="175000"/>
                    <a:alpha val="4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nodeType="afterEffect">
                                  <p:stCondLst>
                                    <p:cond delay="0"/>
                                  </p:stCondLst>
                                  <p:iterate type="lt">
                                    <p:tmPct val="10000"/>
                                  </p:iterate>
                                  <p:childTnLst>
                                    <p:animScale>
                                      <p:cBhvr>
                                        <p:cTn id="6" dur="250" autoRev="1" fill="hold">
                                          <p:stCondLst>
                                            <p:cond delay="0"/>
                                          </p:stCondLst>
                                        </p:cTn>
                                        <p:tgtEl>
                                          <p:spTgt spid="3">
                                            <p:txEl>
                                              <p:pRg st="0" end="0"/>
                                            </p:txEl>
                                          </p:spTgt>
                                        </p:tgtEl>
                                      </p:cBhvr>
                                      <p:to x="80000" y="100000"/>
                                    </p:animScale>
                                    <p:anim by="(#ppt_w*0.10)" calcmode="lin" valueType="num">
                                      <p:cBhvr>
                                        <p:cTn id="7" dur="250" autoRev="1" fill="hold">
                                          <p:stCondLst>
                                            <p:cond delay="0"/>
                                          </p:stCondLst>
                                        </p:cTn>
                                        <p:tgtEl>
                                          <p:spTgt spid="3">
                                            <p:txEl>
                                              <p:pRg st="0" end="0"/>
                                            </p:txEl>
                                          </p:spTgt>
                                        </p:tgtEl>
                                        <p:attrNameLst>
                                          <p:attrName>ppt_x</p:attrName>
                                        </p:attrNameLst>
                                      </p:cBhvr>
                                    </p:anim>
                                    <p:anim by="(-#ppt_w*0.10)" calcmode="lin" valueType="num">
                                      <p:cBhvr>
                                        <p:cTn id="8" dur="250" autoRev="1" fill="hold">
                                          <p:stCondLst>
                                            <p:cond delay="0"/>
                                          </p:stCondLst>
                                        </p:cTn>
                                        <p:tgtEl>
                                          <p:spTgt spid="3">
                                            <p:txEl>
                                              <p:pRg st="0" end="0"/>
                                            </p:txEl>
                                          </p:spTgt>
                                        </p:tgtEl>
                                        <p:attrNameLst>
                                          <p:attrName>ppt_y</p:attrName>
                                        </p:attrNameLst>
                                      </p:cBhvr>
                                    </p:anim>
                                    <p:animRot by="-480000">
                                      <p:cBhvr>
                                        <p:cTn id="9" dur="250" autoRev="1" fill="hold">
                                          <p:stCondLst>
                                            <p:cond delay="0"/>
                                          </p:stCondLst>
                                        </p:cTn>
                                        <p:tgtEl>
                                          <p:spTgt spid="3">
                                            <p:txEl>
                                              <p:pRg st="0" end="0"/>
                                            </p:txEl>
                                          </p:spTgt>
                                        </p:tgtEl>
                                        <p:attrNameLst>
                                          <p:attrName>r</p:attrName>
                                        </p:attrNameLst>
                                      </p:cBhvr>
                                    </p:animRot>
                                  </p:childTnLst>
                                </p:cTn>
                              </p:par>
                            </p:childTnLst>
                          </p:cTn>
                        </p:par>
                        <p:par>
                          <p:cTn id="10" fill="hold">
                            <p:stCondLst>
                              <p:cond delay="9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900"/>
                            </p:stCondLst>
                            <p:childTnLst>
                              <p:par>
                                <p:cTn id="17" presetID="36" presetClass="emph" presetSubtype="0" fill="hold" nodeType="afterEffect">
                                  <p:stCondLst>
                                    <p:cond delay="0"/>
                                  </p:stCondLst>
                                  <p:iterate type="lt">
                                    <p:tmPct val="10000"/>
                                  </p:iterate>
                                  <p:childTnLst>
                                    <p:animScale>
                                      <p:cBhvr>
                                        <p:cTn id="18" dur="250" autoRev="1" fill="hold">
                                          <p:stCondLst>
                                            <p:cond delay="0"/>
                                          </p:stCondLst>
                                        </p:cTn>
                                        <p:tgtEl>
                                          <p:spTgt spid="3">
                                            <p:txEl>
                                              <p:pRg st="2" end="2"/>
                                            </p:txEl>
                                          </p:spTgt>
                                        </p:tgtEl>
                                      </p:cBhvr>
                                      <p:to x="80000" y="100000"/>
                                    </p:animScale>
                                    <p:anim by="(#ppt_w*0.10)" calcmode="lin" valueType="num">
                                      <p:cBhvr>
                                        <p:cTn id="19" dur="250" autoRev="1" fill="hold">
                                          <p:stCondLst>
                                            <p:cond delay="0"/>
                                          </p:stCondLst>
                                        </p:cTn>
                                        <p:tgtEl>
                                          <p:spTgt spid="3">
                                            <p:txEl>
                                              <p:pRg st="2" end="2"/>
                                            </p:txEl>
                                          </p:spTgt>
                                        </p:tgtEl>
                                        <p:attrNameLst>
                                          <p:attrName>ppt_x</p:attrName>
                                        </p:attrNameLst>
                                      </p:cBhvr>
                                    </p:anim>
                                    <p:anim by="(-#ppt_w*0.10)" calcmode="lin" valueType="num">
                                      <p:cBhvr>
                                        <p:cTn id="20" dur="250" autoRev="1" fill="hold">
                                          <p:stCondLst>
                                            <p:cond delay="0"/>
                                          </p:stCondLst>
                                        </p:cTn>
                                        <p:tgtEl>
                                          <p:spTgt spid="3">
                                            <p:txEl>
                                              <p:pRg st="2" end="2"/>
                                            </p:txEl>
                                          </p:spTgt>
                                        </p:tgtEl>
                                        <p:attrNameLst>
                                          <p:attrName>ppt_y</p:attrName>
                                        </p:attrNameLst>
                                      </p:cBhvr>
                                    </p:anim>
                                    <p:animRot by="-480000">
                                      <p:cBhvr>
                                        <p:cTn id="21" dur="250" autoRev="1" fill="hold">
                                          <p:stCondLst>
                                            <p:cond delay="0"/>
                                          </p:stCondLst>
                                        </p:cTn>
                                        <p:tgtEl>
                                          <p:spTgt spid="3">
                                            <p:txEl>
                                              <p:pRg st="2" end="2"/>
                                            </p:txEl>
                                          </p:spTgt>
                                        </p:tgtEl>
                                        <p:attrNameLst>
                                          <p:attrName>r</p:attrName>
                                        </p:attrNameLst>
                                      </p:cBhvr>
                                    </p:animRot>
                                  </p:childTnLst>
                                </p:cTn>
                              </p:par>
                            </p:childTnLst>
                          </p:cTn>
                        </p:par>
                        <p:par>
                          <p:cTn id="22" fill="hold">
                            <p:stCondLst>
                              <p:cond delay="285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3850"/>
                            </p:stCondLst>
                            <p:childTnLst>
                              <p:par>
                                <p:cTn id="29" presetID="36" presetClass="emph" presetSubtype="0" fill="hold" nodeType="afterEffect">
                                  <p:stCondLst>
                                    <p:cond delay="0"/>
                                  </p:stCondLst>
                                  <p:iterate type="lt">
                                    <p:tmPct val="10000"/>
                                  </p:iterate>
                                  <p:childTnLst>
                                    <p:animScale>
                                      <p:cBhvr>
                                        <p:cTn id="30" dur="250" autoRev="1" fill="hold">
                                          <p:stCondLst>
                                            <p:cond delay="0"/>
                                          </p:stCondLst>
                                        </p:cTn>
                                        <p:tgtEl>
                                          <p:spTgt spid="3">
                                            <p:txEl>
                                              <p:pRg st="4" end="4"/>
                                            </p:txEl>
                                          </p:spTgt>
                                        </p:tgtEl>
                                      </p:cBhvr>
                                      <p:to x="80000" y="100000"/>
                                    </p:animScale>
                                    <p:anim by="(#ppt_w*0.10)" calcmode="lin" valueType="num">
                                      <p:cBhvr>
                                        <p:cTn id="31" dur="250" autoRev="1" fill="hold">
                                          <p:stCondLst>
                                            <p:cond delay="0"/>
                                          </p:stCondLst>
                                        </p:cTn>
                                        <p:tgtEl>
                                          <p:spTgt spid="3">
                                            <p:txEl>
                                              <p:pRg st="4" end="4"/>
                                            </p:txEl>
                                          </p:spTgt>
                                        </p:tgtEl>
                                        <p:attrNameLst>
                                          <p:attrName>ppt_x</p:attrName>
                                        </p:attrNameLst>
                                      </p:cBhvr>
                                    </p:anim>
                                    <p:anim by="(-#ppt_w*0.10)" calcmode="lin" valueType="num">
                                      <p:cBhvr>
                                        <p:cTn id="32" dur="250" autoRev="1" fill="hold">
                                          <p:stCondLst>
                                            <p:cond delay="0"/>
                                          </p:stCondLst>
                                        </p:cTn>
                                        <p:tgtEl>
                                          <p:spTgt spid="3">
                                            <p:txEl>
                                              <p:pRg st="4" end="4"/>
                                            </p:txEl>
                                          </p:spTgt>
                                        </p:tgtEl>
                                        <p:attrNameLst>
                                          <p:attrName>ppt_y</p:attrName>
                                        </p:attrNameLst>
                                      </p:cBhvr>
                                    </p:anim>
                                    <p:animRot by="-480000">
                                      <p:cBhvr>
                                        <p:cTn id="33" dur="250" autoRev="1" fill="hold">
                                          <p:stCondLst>
                                            <p:cond delay="0"/>
                                          </p:stCondLst>
                                        </p:cTn>
                                        <p:tgtEl>
                                          <p:spTgt spid="3">
                                            <p:txEl>
                                              <p:pRg st="4" end="4"/>
                                            </p:txEl>
                                          </p:spTgt>
                                        </p:tgtEl>
                                        <p:attrNameLst>
                                          <p:attrName>r</p:attrName>
                                        </p:attrNameLst>
                                      </p:cBhvr>
                                    </p:animRot>
                                  </p:childTnLst>
                                </p:cTn>
                              </p:par>
                            </p:childTnLst>
                          </p:cTn>
                        </p:par>
                        <p:par>
                          <p:cTn id="34" fill="hold">
                            <p:stCondLst>
                              <p:cond delay="52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9218" name="Picture 2" descr="C:\Users\ABD ALRAHMAN\Desktop\د. سوزان\S. aureus\neville_fig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3208"/>
            <a:ext cx="9144000" cy="6834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02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10242" name="Picture 2" descr="C:\Users\ABD ALRAHMAN\Desktop\د. سوزان\S. aureus\tumblr_lbxugb8sve1qa7k1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0795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14338" name="Picture 2" descr="C:\Users\ABD ALRAHMAN\Desktop\د. سوزان\S. aureus\Furuncle_1_04041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8280920"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112355"/>
      </p:ext>
    </p:extLst>
  </p:cSld>
  <p:clrMapOvr>
    <a:masterClrMapping/>
  </p:clrMapOvr>
  <p:transition spd="med">
    <p:randomBa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p:cNvPicPr>
          <p:nvPr>
            <p:ph idx="1"/>
          </p:nvPr>
        </p:nvPicPr>
        <p:blipFill>
          <a:blip r:embed="rId2"/>
          <a:srcRect/>
          <a:stretch>
            <a:fillRect/>
          </a:stretch>
        </p:blipFill>
        <p:spPr bwMode="auto">
          <a:xfrm>
            <a:off x="251520" y="260648"/>
            <a:ext cx="8640960" cy="6336704"/>
          </a:xfrm>
          <a:prstGeom prst="rect">
            <a:avLst/>
          </a:prstGeom>
          <a:ln>
            <a:noFill/>
          </a:ln>
          <a:effectLst>
            <a:outerShdw blurRad="292100" dist="139700" dir="2700000" algn="tl" rotWithShape="0">
              <a:srgbClr val="333333">
                <a:alpha val="65000"/>
              </a:srgbClr>
            </a:outerShdw>
          </a:effectLst>
        </p:spPr>
      </p:pic>
      <p:sp>
        <p:nvSpPr>
          <p:cNvPr id="5" name="مستطيل ذو زوايا قطرية مستديرة 4"/>
          <p:cNvSpPr/>
          <p:nvPr/>
        </p:nvSpPr>
        <p:spPr>
          <a:xfrm>
            <a:off x="1475656" y="5677451"/>
            <a:ext cx="6408711" cy="631869"/>
          </a:xfrm>
          <a:prstGeom prst="round2Diag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rtl="0"/>
            <a:r>
              <a:rPr lang="en-US" b="1" dirty="0">
                <a:solidFill>
                  <a:srgbClr val="FFFF00"/>
                </a:solidFill>
                <a:effectLst>
                  <a:glow rad="228600">
                    <a:schemeClr val="accent6">
                      <a:satMod val="175000"/>
                      <a:alpha val="40000"/>
                    </a:schemeClr>
                  </a:glow>
                </a:effectLst>
                <a:latin typeface="Times New Roman" pitchFamily="18" charset="0"/>
                <a:cs typeface="Times New Roman" pitchFamily="18" charset="0"/>
              </a:rPr>
              <a:t>Staphylococcal scalded skin syndrome in a neonate. The focal staphylococcal infection was a breast abscess in the infant.</a:t>
            </a:r>
          </a:p>
        </p:txBody>
      </p:sp>
    </p:spTree>
    <p:extLst>
      <p:ext uri="{BB962C8B-B14F-4D97-AF65-F5344CB8AC3E}">
        <p14:creationId xmlns:p14="http://schemas.microsoft.com/office/powerpoint/2010/main" val="3992036055"/>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250"/>
                                        <p:tgtEl>
                                          <p:spTgt spid="4"/>
                                        </p:tgtEl>
                                      </p:cBhvr>
                                    </p:animEffect>
                                  </p:childTnLst>
                                </p:cTn>
                              </p:par>
                            </p:childTnLst>
                          </p:cTn>
                        </p:par>
                        <p:par>
                          <p:cTn id="8" fill="hold">
                            <p:stCondLst>
                              <p:cond delay="22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11266" name="Picture 2" descr="C:\Users\ABD ALRAHMAN\Desktop\د. سوزان\S. aureus\4196_NpAdvHover.jpg"/>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646199"/>
      </p:ext>
    </p:extLst>
  </p:cSld>
  <p:clrMapOvr>
    <a:masterClrMapping/>
  </p:clrMapOvr>
  <p:transition spd="med">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251520" y="188640"/>
            <a:ext cx="8640960" cy="4752528"/>
          </a:xfrm>
          <a:noFill/>
        </p:spPr>
        <p:style>
          <a:lnRef idx="1">
            <a:schemeClr val="accent2"/>
          </a:lnRef>
          <a:fillRef idx="2">
            <a:schemeClr val="accent2"/>
          </a:fillRef>
          <a:effectRef idx="1">
            <a:schemeClr val="accent2"/>
          </a:effectRef>
          <a:fontRef idx="minor">
            <a:schemeClr val="dk1"/>
          </a:fontRef>
        </p:style>
        <p:txBody>
          <a:bodyPr>
            <a:noAutofit/>
          </a:bodyPr>
          <a:lstStyle/>
          <a:p>
            <a:pPr marL="82296" indent="0" algn="justLow">
              <a:lnSpc>
                <a:spcPct val="170000"/>
              </a:lnSpc>
              <a:buNone/>
            </a:pPr>
            <a:r>
              <a:rPr lang="en-US" sz="2000" dirty="0">
                <a:solidFill>
                  <a:srgbClr val="0070C0"/>
                </a:solidFill>
                <a:effectLst/>
                <a:latin typeface="Times New Roman" pitchFamily="18" charset="0"/>
                <a:cs typeface="Times New Roman" pitchFamily="18" charset="0"/>
              </a:rPr>
              <a:t> Also it cause food poisoning which may occur </a:t>
            </a:r>
            <a:r>
              <a:rPr lang="en-US" sz="2000" dirty="0">
                <a:solidFill>
                  <a:schemeClr val="accent2"/>
                </a:solidFill>
                <a:effectLst/>
                <a:latin typeface="Times New Roman" pitchFamily="18" charset="0"/>
                <a:cs typeface="Times New Roman" pitchFamily="18" charset="0"/>
              </a:rPr>
              <a:t>1-6</a:t>
            </a:r>
            <a:r>
              <a:rPr lang="en-US" sz="2000" dirty="0">
                <a:solidFill>
                  <a:srgbClr val="0070C0"/>
                </a:solidFill>
                <a:effectLst/>
                <a:latin typeface="Times New Roman" pitchFamily="18" charset="0"/>
                <a:cs typeface="Times New Roman" pitchFamily="18" charset="0"/>
              </a:rPr>
              <a:t> hours after ingestion of infected food such as cooked meats, milk and milk products. The staphylococci can be divided into pathogenic and non pathogenic types. The </a:t>
            </a:r>
            <a:r>
              <a:rPr lang="en-US" sz="2000" u="sng" dirty="0">
                <a:solidFill>
                  <a:schemeClr val="accent2"/>
                </a:solidFill>
                <a:effectLst/>
                <a:latin typeface="Times New Roman" pitchFamily="18" charset="0"/>
                <a:cs typeface="Times New Roman" pitchFamily="18" charset="0"/>
              </a:rPr>
              <a:t>Staphylococcus</a:t>
            </a:r>
            <a:r>
              <a:rPr lang="en-US" sz="2000" dirty="0">
                <a:solidFill>
                  <a:schemeClr val="accent2"/>
                </a:solidFill>
                <a:effectLst/>
                <a:latin typeface="Times New Roman" pitchFamily="18" charset="0"/>
                <a:cs typeface="Times New Roman" pitchFamily="18" charset="0"/>
              </a:rPr>
              <a:t> </a:t>
            </a:r>
            <a:r>
              <a:rPr lang="en-US" sz="2000" u="sng" dirty="0" err="1">
                <a:solidFill>
                  <a:schemeClr val="accent2"/>
                </a:solidFill>
                <a:effectLst/>
                <a:latin typeface="Times New Roman" pitchFamily="18" charset="0"/>
                <a:cs typeface="Times New Roman" pitchFamily="18" charset="0"/>
              </a:rPr>
              <a:t>aureus</a:t>
            </a:r>
            <a:r>
              <a:rPr lang="en-US" sz="2000" dirty="0">
                <a:solidFill>
                  <a:schemeClr val="accent2"/>
                </a:solidFill>
                <a:effectLst/>
                <a:latin typeface="Times New Roman" pitchFamily="18" charset="0"/>
                <a:cs typeface="Times New Roman" pitchFamily="18" charset="0"/>
              </a:rPr>
              <a:t> </a:t>
            </a:r>
            <a:r>
              <a:rPr lang="en-US" sz="2000" dirty="0">
                <a:solidFill>
                  <a:srgbClr val="0070C0"/>
                </a:solidFill>
                <a:effectLst/>
                <a:latin typeface="Times New Roman" pitchFamily="18" charset="0"/>
                <a:cs typeface="Times New Roman" pitchFamily="18" charset="0"/>
              </a:rPr>
              <a:t>generally produces large No. of toxin products and are patho</a:t>
            </a:r>
            <a:r>
              <a:rPr lang="en-US" sz="2000" baseline="30000" dirty="0">
                <a:solidFill>
                  <a:srgbClr val="0070C0"/>
                </a:solidFill>
                <a:effectLst/>
                <a:latin typeface="Times New Roman" pitchFamily="18" charset="0"/>
                <a:cs typeface="Times New Roman" pitchFamily="18" charset="0"/>
              </a:rPr>
              <a:t>g</a:t>
            </a:r>
            <a:r>
              <a:rPr lang="en-US" sz="2000" dirty="0">
                <a:solidFill>
                  <a:srgbClr val="0070C0"/>
                </a:solidFill>
                <a:effectLst/>
                <a:latin typeface="Times New Roman" pitchFamily="18" charset="0"/>
                <a:cs typeface="Times New Roman" pitchFamily="18" charset="0"/>
              </a:rPr>
              <a:t>enic for man and other animals. Other staphylococci. which may be grouped together under the name </a:t>
            </a:r>
            <a:r>
              <a:rPr lang="en-US" sz="2000" u="sng" dirty="0">
                <a:solidFill>
                  <a:schemeClr val="accent2"/>
                </a:solidFill>
                <a:effectLst/>
                <a:latin typeface="Times New Roman" pitchFamily="18" charset="0"/>
                <a:cs typeface="Times New Roman" pitchFamily="18" charset="0"/>
              </a:rPr>
              <a:t>Staphylococcus</a:t>
            </a:r>
            <a:r>
              <a:rPr lang="en-US" sz="2000" dirty="0">
                <a:solidFill>
                  <a:schemeClr val="accent2"/>
                </a:solidFill>
                <a:effectLst/>
                <a:latin typeface="Times New Roman" pitchFamily="18" charset="0"/>
                <a:cs typeface="Times New Roman" pitchFamily="18" charset="0"/>
              </a:rPr>
              <a:t> </a:t>
            </a:r>
            <a:r>
              <a:rPr lang="en-US" sz="2000" u="sng" dirty="0" err="1">
                <a:solidFill>
                  <a:schemeClr val="accent2"/>
                </a:solidFill>
                <a:effectLst/>
                <a:latin typeface="Times New Roman" pitchFamily="18" charset="0"/>
                <a:cs typeface="Times New Roman" pitchFamily="18" charset="0"/>
              </a:rPr>
              <a:t>epidermidis</a:t>
            </a:r>
            <a:r>
              <a:rPr lang="en-US" sz="2000" dirty="0">
                <a:solidFill>
                  <a:schemeClr val="accent2"/>
                </a:solidFill>
                <a:effectLst/>
                <a:latin typeface="Times New Roman" pitchFamily="18" charset="0"/>
                <a:cs typeface="Times New Roman" pitchFamily="18" charset="0"/>
              </a:rPr>
              <a:t> </a:t>
            </a:r>
            <a:r>
              <a:rPr lang="en-US" sz="2000" dirty="0">
                <a:solidFill>
                  <a:srgbClr val="0070C0"/>
                </a:solidFill>
                <a:effectLst/>
                <a:latin typeface="Times New Roman" pitchFamily="18" charset="0"/>
                <a:cs typeface="Times New Roman" pitchFamily="18" charset="0"/>
              </a:rPr>
              <a:t>do not produce toxins and are usually harmless. Staphylococcus is a vary common cause of infection in the hospitals and infect new born babies, surgical patients and diabetic patients.</a:t>
            </a:r>
          </a:p>
        </p:txBody>
      </p:sp>
    </p:spTree>
    <p:extLst>
      <p:ext uri="{BB962C8B-B14F-4D97-AF65-F5344CB8AC3E}">
        <p14:creationId xmlns:p14="http://schemas.microsoft.com/office/powerpoint/2010/main" val="249943189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500" fill="hold"/>
                                        <p:tgtEl>
                                          <p:spTgt spid="3">
                                            <p:bg/>
                                          </p:spTgt>
                                        </p:tgtEl>
                                        <p:attrNameLst>
                                          <p:attrName>ppt_w</p:attrName>
                                        </p:attrNameLst>
                                      </p:cBhvr>
                                      <p:tavLst>
                                        <p:tav tm="0">
                                          <p:val>
                                            <p:fltVal val="0"/>
                                          </p:val>
                                        </p:tav>
                                        <p:tav tm="100000">
                                          <p:val>
                                            <p:strVal val="#ppt_w"/>
                                          </p:val>
                                        </p:tav>
                                      </p:tavLst>
                                    </p:anim>
                                    <p:anim calcmode="lin" valueType="num">
                                      <p:cBhvr>
                                        <p:cTn id="8" dur="1500" fill="hold"/>
                                        <p:tgtEl>
                                          <p:spTgt spid="3">
                                            <p:bg/>
                                          </p:spTgt>
                                        </p:tgtEl>
                                        <p:attrNameLst>
                                          <p:attrName>ppt_h</p:attrName>
                                        </p:attrNameLst>
                                      </p:cBhvr>
                                      <p:tavLst>
                                        <p:tav tm="0">
                                          <p:val>
                                            <p:fltVal val="0"/>
                                          </p:val>
                                        </p:tav>
                                        <p:tav tm="100000">
                                          <p:val>
                                            <p:strVal val="#ppt_h"/>
                                          </p:val>
                                        </p:tav>
                                      </p:tavLst>
                                    </p:anim>
                                    <p:anim calcmode="lin" valueType="num">
                                      <p:cBhvr>
                                        <p:cTn id="9" dur="1500" fill="hold"/>
                                        <p:tgtEl>
                                          <p:spTgt spid="3">
                                            <p:bg/>
                                          </p:spTgt>
                                        </p:tgtEl>
                                        <p:attrNameLst>
                                          <p:attrName>ppt_x</p:attrName>
                                        </p:attrNameLst>
                                      </p:cBhvr>
                                      <p:tavLst>
                                        <p:tav tm="0" fmla="#ppt_x+(cos(-2*pi*(1-$))*-#ppt_x-sin(-2*pi*(1-$))*(1-#ppt_y))*(1-$)">
                                          <p:val>
                                            <p:fltVal val="0"/>
                                          </p:val>
                                        </p:tav>
                                        <p:tav tm="100000">
                                          <p:val>
                                            <p:fltVal val="1"/>
                                          </p:val>
                                        </p:tav>
                                      </p:tavLst>
                                    </p:anim>
                                    <p:anim calcmode="lin" valueType="num">
                                      <p:cBhvr>
                                        <p:cTn id="10" dur="1500" fill="hold"/>
                                        <p:tgtEl>
                                          <p:spTgt spid="3">
                                            <p:bg/>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500"/>
                            </p:stCondLst>
                            <p:childTnLst>
                              <p:par>
                                <p:cTn id="12" presetID="15"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5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5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24744"/>
            <a:ext cx="8136904" cy="1512168"/>
          </a:xfrm>
        </p:spPr>
        <p:style>
          <a:lnRef idx="1">
            <a:schemeClr val="accent2"/>
          </a:lnRef>
          <a:fillRef idx="2">
            <a:schemeClr val="accent2"/>
          </a:fillRef>
          <a:effectRef idx="1">
            <a:schemeClr val="accent2"/>
          </a:effectRef>
          <a:fontRef idx="minor">
            <a:schemeClr val="dk1"/>
          </a:fontRef>
        </p:style>
        <p:txBody>
          <a:bodyPr>
            <a:noAutofit/>
          </a:bodyPr>
          <a:lstStyle/>
          <a:p>
            <a:pPr>
              <a:lnSpc>
                <a:spcPct val="150000"/>
              </a:lnSpc>
            </a:pPr>
            <a:r>
              <a:rPr lang="en-US" sz="2000" b="1" dirty="0" smtClean="0">
                <a:solidFill>
                  <a:srgbClr val="FF0000"/>
                </a:solidFill>
              </a:rPr>
              <a:t>A - </a:t>
            </a:r>
            <a:r>
              <a:rPr lang="en-US" sz="2000" b="1" dirty="0" smtClean="0">
                <a:effectLst>
                  <a:glow rad="228600">
                    <a:schemeClr val="accent3">
                      <a:satMod val="175000"/>
                      <a:alpha val="40000"/>
                    </a:schemeClr>
                  </a:glow>
                </a:effectLst>
              </a:rPr>
              <a:t>The </a:t>
            </a:r>
            <a:r>
              <a:rPr lang="en-US" sz="2000" b="1" dirty="0">
                <a:effectLst>
                  <a:glow rad="228600">
                    <a:schemeClr val="accent3">
                      <a:satMod val="175000"/>
                      <a:alpha val="40000"/>
                    </a:schemeClr>
                  </a:glow>
                </a:effectLst>
              </a:rPr>
              <a:t>material for diagnosis may depend on the type of lesion the common material referred to the laboratory may be: swab, pus, urine, sputum, C.S.F, blood</a:t>
            </a:r>
            <a:r>
              <a:rPr lang="en-US" sz="2000" b="1" dirty="0" smtClean="0">
                <a:effectLst>
                  <a:glow rad="228600">
                    <a:schemeClr val="accent3">
                      <a:satMod val="175000"/>
                      <a:alpha val="40000"/>
                    </a:schemeClr>
                  </a:glow>
                </a:effectLst>
              </a:rPr>
              <a:t>.</a:t>
            </a:r>
            <a:endParaRPr lang="en-US" sz="2000" b="1" dirty="0">
              <a:effectLst>
                <a:glow rad="228600">
                  <a:schemeClr val="accent3">
                    <a:satMod val="175000"/>
                    <a:alpha val="40000"/>
                  </a:schemeClr>
                </a:glow>
              </a:effectLst>
            </a:endParaRPr>
          </a:p>
        </p:txBody>
      </p:sp>
      <p:sp>
        <p:nvSpPr>
          <p:cNvPr id="4" name="عنوان 1"/>
          <p:cNvSpPr txBox="1">
            <a:spLocks/>
          </p:cNvSpPr>
          <p:nvPr/>
        </p:nvSpPr>
        <p:spPr>
          <a:xfrm>
            <a:off x="1475656" y="260648"/>
            <a:ext cx="5976664"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45720" rIns="4572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lnSpc>
                <a:spcPct val="170000"/>
              </a:lnSpc>
            </a:pPr>
            <a:r>
              <a:rPr lang="en-US" sz="3200" b="1" dirty="0" smtClean="0">
                <a:solidFill>
                  <a:srgbClr val="FF0000"/>
                </a:solidFill>
                <a:effectLst>
                  <a:glow rad="228600">
                    <a:schemeClr val="accent3">
                      <a:satMod val="175000"/>
                      <a:alpha val="40000"/>
                    </a:schemeClr>
                  </a:glow>
                </a:effectLst>
                <a:latin typeface="Arial Black" pitchFamily="34" charset="0"/>
              </a:rPr>
              <a:t>Laboratory  diagnosis</a:t>
            </a:r>
            <a:endParaRPr lang="en-US" sz="3200" b="1" dirty="0">
              <a:solidFill>
                <a:srgbClr val="FF0000"/>
              </a:solidFill>
              <a:effectLst>
                <a:glow rad="228600">
                  <a:schemeClr val="accent3">
                    <a:satMod val="175000"/>
                    <a:alpha val="40000"/>
                  </a:schemeClr>
                </a:glow>
              </a:effectLst>
              <a:latin typeface="Arial Black" pitchFamily="34" charset="0"/>
            </a:endParaRPr>
          </a:p>
        </p:txBody>
      </p:sp>
      <p:sp>
        <p:nvSpPr>
          <p:cNvPr id="5" name="عنوان 1"/>
          <p:cNvSpPr txBox="1">
            <a:spLocks/>
          </p:cNvSpPr>
          <p:nvPr/>
        </p:nvSpPr>
        <p:spPr>
          <a:xfrm>
            <a:off x="1403648" y="2852936"/>
            <a:ext cx="6048672" cy="648072"/>
          </a:xfrm>
          <a:prstGeom prst="rect">
            <a:avLst/>
          </a:prstGeom>
          <a:solidFill>
            <a:srgbClr val="0070C0"/>
          </a:solidFill>
        </p:spPr>
        <p:txBody>
          <a:bodyPr vert="horz" lIns="45720" rIns="45720" anchor="ctr">
            <a:normAutofit fontScale="97500"/>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lnSpc>
                <a:spcPct val="150000"/>
              </a:lnSpc>
            </a:pPr>
            <a:r>
              <a:rPr lang="en-US" sz="2400" b="1" dirty="0">
                <a:effectLst>
                  <a:glow rad="228600">
                    <a:schemeClr val="accent3">
                      <a:satMod val="175000"/>
                      <a:alpha val="40000"/>
                    </a:schemeClr>
                  </a:glow>
                </a:effectLst>
              </a:rPr>
              <a:t> </a:t>
            </a:r>
            <a:r>
              <a:rPr lang="en-US" sz="2400" b="1" dirty="0" smtClean="0">
                <a:solidFill>
                  <a:srgbClr val="FF0000"/>
                </a:solidFill>
                <a:effectLst>
                  <a:glow rad="228600">
                    <a:schemeClr val="accent3">
                      <a:satMod val="175000"/>
                      <a:alpha val="40000"/>
                    </a:schemeClr>
                  </a:glow>
                </a:effectLst>
              </a:rPr>
              <a:t>B -</a:t>
            </a:r>
            <a:r>
              <a:rPr lang="ar-SA" sz="2400" b="1" dirty="0" smtClean="0">
                <a:solidFill>
                  <a:srgbClr val="FF0000"/>
                </a:solidFill>
                <a:effectLst>
                  <a:glow rad="228600">
                    <a:schemeClr val="accent3">
                      <a:satMod val="175000"/>
                      <a:alpha val="40000"/>
                    </a:schemeClr>
                  </a:glow>
                </a:effectLst>
              </a:rPr>
              <a:t> </a:t>
            </a:r>
            <a:r>
              <a:rPr lang="en-US" sz="2400" b="1" dirty="0" smtClean="0">
                <a:effectLst>
                  <a:glow rad="228600">
                    <a:schemeClr val="accent3">
                      <a:satMod val="175000"/>
                      <a:alpha val="40000"/>
                    </a:schemeClr>
                  </a:glow>
                </a:effectLst>
              </a:rPr>
              <a:t>In </a:t>
            </a:r>
            <a:r>
              <a:rPr lang="en-US" sz="2400" b="1" dirty="0">
                <a:effectLst>
                  <a:glow rad="228600">
                    <a:schemeClr val="accent3">
                      <a:satMod val="175000"/>
                      <a:alpha val="40000"/>
                    </a:schemeClr>
                  </a:glow>
                </a:effectLst>
              </a:rPr>
              <a:t>food poisoning: food., vomit, </a:t>
            </a:r>
            <a:r>
              <a:rPr lang="en-US" sz="2400" b="1" dirty="0" err="1">
                <a:effectLst>
                  <a:glow rad="228600">
                    <a:schemeClr val="accent3">
                      <a:satMod val="175000"/>
                      <a:alpha val="40000"/>
                    </a:schemeClr>
                  </a:glow>
                </a:effectLst>
              </a:rPr>
              <a:t>faeces</a:t>
            </a:r>
            <a:r>
              <a:rPr lang="en-US" sz="2400" b="1" dirty="0">
                <a:effectLst>
                  <a:glow rad="228600">
                    <a:schemeClr val="accent3">
                      <a:satMod val="175000"/>
                      <a:alpha val="40000"/>
                    </a:schemeClr>
                  </a:glow>
                </a:effectLst>
              </a:rPr>
              <a:t>.</a:t>
            </a:r>
          </a:p>
        </p:txBody>
      </p:sp>
      <p:sp>
        <p:nvSpPr>
          <p:cNvPr id="6" name="عنوان 1"/>
          <p:cNvSpPr txBox="1">
            <a:spLocks/>
          </p:cNvSpPr>
          <p:nvPr/>
        </p:nvSpPr>
        <p:spPr>
          <a:xfrm>
            <a:off x="467544" y="3657600"/>
            <a:ext cx="8208912" cy="1067544"/>
          </a:xfrm>
          <a:prstGeom prst="rect">
            <a:avLst/>
          </a:prstGeom>
        </p:spPr>
        <p:style>
          <a:lnRef idx="1">
            <a:schemeClr val="accent4"/>
          </a:lnRef>
          <a:fillRef idx="3">
            <a:schemeClr val="accent4"/>
          </a:fillRef>
          <a:effectRef idx="2">
            <a:schemeClr val="accent4"/>
          </a:effectRef>
          <a:fontRef idx="minor">
            <a:schemeClr val="lt1"/>
          </a:fontRef>
        </p:style>
        <p:txBody>
          <a:bodyPr vert="horz" lIns="45720" rIns="45720" anchor="ctr">
            <a:normAutofit fontScale="25000" lnSpcReduction="20000"/>
          </a:bodyPr>
          <a:lstStyle>
            <a:lvl1pPr algn="l" rtl="0" eaLnBrk="1" latinLnBrk="0" hangingPunct="1">
              <a:spcBef>
                <a:spcPct val="0"/>
              </a:spcBef>
              <a:buNone/>
              <a:defRPr kumimoji="0" sz="4600" kern="1200">
                <a:solidFill>
                  <a:schemeClr val="tx1"/>
                </a:solidFill>
                <a:latin typeface="+mj-lt"/>
                <a:ea typeface="+mj-ea"/>
                <a:cs typeface="+mj-cs"/>
              </a:defRPr>
            </a:lvl1pPr>
          </a:lstStyle>
          <a:p>
            <a:pPr>
              <a:lnSpc>
                <a:spcPct val="170000"/>
              </a:lnSpc>
            </a:pPr>
            <a:r>
              <a:rPr lang="en-US" sz="9600" b="1" dirty="0" smtClean="0">
                <a:effectLst>
                  <a:glow rad="101600">
                    <a:srgbClr val="FF0000">
                      <a:alpha val="60000"/>
                    </a:srgbClr>
                  </a:glow>
                </a:effectLst>
              </a:rPr>
              <a:t>The morbid </a:t>
            </a:r>
            <a:r>
              <a:rPr lang="en-US" sz="9600" b="1" dirty="0">
                <a:effectLst>
                  <a:glow rad="101600">
                    <a:srgbClr val="FF0000">
                      <a:alpha val="60000"/>
                    </a:srgbClr>
                  </a:glow>
                </a:effectLst>
              </a:rPr>
              <a:t>material is  subjected  to  the following  routine  for the isolation and identification of the organisms: </a:t>
            </a:r>
          </a:p>
        </p:txBody>
      </p:sp>
      <p:sp>
        <p:nvSpPr>
          <p:cNvPr id="7" name="مستطيل مستدير الزوايا 6"/>
          <p:cNvSpPr/>
          <p:nvPr/>
        </p:nvSpPr>
        <p:spPr>
          <a:xfrm>
            <a:off x="395536" y="4941168"/>
            <a:ext cx="2160240" cy="64807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A)smear </a:t>
            </a:r>
          </a:p>
        </p:txBody>
      </p:sp>
      <p:sp>
        <p:nvSpPr>
          <p:cNvPr id="8" name="مستطيل مستدير الزوايا 7"/>
          <p:cNvSpPr/>
          <p:nvPr/>
        </p:nvSpPr>
        <p:spPr>
          <a:xfrm>
            <a:off x="395536" y="5747761"/>
            <a:ext cx="2160240" cy="64807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D)coagulase test </a:t>
            </a:r>
          </a:p>
        </p:txBody>
      </p:sp>
      <p:sp>
        <p:nvSpPr>
          <p:cNvPr id="9" name="مستطيل مستدير الزوايا 8"/>
          <p:cNvSpPr/>
          <p:nvPr/>
        </p:nvSpPr>
        <p:spPr>
          <a:xfrm>
            <a:off x="3419872" y="5805264"/>
            <a:ext cx="2160240" cy="64807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E)catalase test </a:t>
            </a:r>
          </a:p>
        </p:txBody>
      </p:sp>
      <p:sp>
        <p:nvSpPr>
          <p:cNvPr id="10" name="مستطيل مستدير الزوايا 9"/>
          <p:cNvSpPr/>
          <p:nvPr/>
        </p:nvSpPr>
        <p:spPr>
          <a:xfrm>
            <a:off x="3419872" y="4935776"/>
            <a:ext cx="2160240"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B)culture </a:t>
            </a:r>
          </a:p>
        </p:txBody>
      </p:sp>
      <p:sp>
        <p:nvSpPr>
          <p:cNvPr id="11" name="مستطيل مستدير الزوايا 10"/>
          <p:cNvSpPr/>
          <p:nvPr/>
        </p:nvSpPr>
        <p:spPr>
          <a:xfrm>
            <a:off x="6516216" y="5805264"/>
            <a:ext cx="216024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F)phage typing </a:t>
            </a:r>
          </a:p>
        </p:txBody>
      </p:sp>
      <p:sp>
        <p:nvSpPr>
          <p:cNvPr id="12" name="مستطيل مستدير الزوايا 11"/>
          <p:cNvSpPr/>
          <p:nvPr/>
        </p:nvSpPr>
        <p:spPr>
          <a:xfrm>
            <a:off x="6516216" y="4941168"/>
            <a:ext cx="2160240" cy="64807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a:t>
            </a:r>
            <a:r>
              <a:rPr lang="en-US" b="1" dirty="0" err="1"/>
              <a:t>mannitol</a:t>
            </a:r>
            <a:r>
              <a:rPr lang="en-US" b="1" dirty="0"/>
              <a:t> fermentation </a:t>
            </a:r>
          </a:p>
        </p:txBody>
      </p:sp>
    </p:spTree>
    <p:extLst>
      <p:ext uri="{BB962C8B-B14F-4D97-AF65-F5344CB8AC3E}">
        <p14:creationId xmlns:p14="http://schemas.microsoft.com/office/powerpoint/2010/main" val="2719440906"/>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 calcmode="lin" valueType="num">
                                      <p:cBhvr>
                                        <p:cTn id="9" dur="15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5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500"/>
                            </p:stCondLst>
                            <p:childTnLst>
                              <p:par>
                                <p:cTn id="12" presetID="15"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500" fill="hold"/>
                                        <p:tgtEl>
                                          <p:spTgt spid="2"/>
                                        </p:tgtEl>
                                        <p:attrNameLst>
                                          <p:attrName>ppt_w</p:attrName>
                                        </p:attrNameLst>
                                      </p:cBhvr>
                                      <p:tavLst>
                                        <p:tav tm="0">
                                          <p:val>
                                            <p:fltVal val="0"/>
                                          </p:val>
                                        </p:tav>
                                        <p:tav tm="100000">
                                          <p:val>
                                            <p:strVal val="#ppt_w"/>
                                          </p:val>
                                        </p:tav>
                                      </p:tavLst>
                                    </p:anim>
                                    <p:anim calcmode="lin" valueType="num">
                                      <p:cBhvr>
                                        <p:cTn id="15" dur="1500" fill="hold"/>
                                        <p:tgtEl>
                                          <p:spTgt spid="2"/>
                                        </p:tgtEl>
                                        <p:attrNameLst>
                                          <p:attrName>ppt_h</p:attrName>
                                        </p:attrNameLst>
                                      </p:cBhvr>
                                      <p:tavLst>
                                        <p:tav tm="0">
                                          <p:val>
                                            <p:fltVal val="0"/>
                                          </p:val>
                                        </p:tav>
                                        <p:tav tm="100000">
                                          <p:val>
                                            <p:strVal val="#ppt_h"/>
                                          </p:val>
                                        </p:tav>
                                      </p:tavLst>
                                    </p:anim>
                                    <p:anim calcmode="lin" valueType="num">
                                      <p:cBhvr>
                                        <p:cTn id="16" dur="1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7" dur="15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3000"/>
                            </p:stCondLst>
                            <p:childTnLst>
                              <p:par>
                                <p:cTn id="19" presetID="15"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500" fill="hold"/>
                                        <p:tgtEl>
                                          <p:spTgt spid="5"/>
                                        </p:tgtEl>
                                        <p:attrNameLst>
                                          <p:attrName>ppt_w</p:attrName>
                                        </p:attrNameLst>
                                      </p:cBhvr>
                                      <p:tavLst>
                                        <p:tav tm="0">
                                          <p:val>
                                            <p:fltVal val="0"/>
                                          </p:val>
                                        </p:tav>
                                        <p:tav tm="100000">
                                          <p:val>
                                            <p:strVal val="#ppt_w"/>
                                          </p:val>
                                        </p:tav>
                                      </p:tavLst>
                                    </p:anim>
                                    <p:anim calcmode="lin" valueType="num">
                                      <p:cBhvr>
                                        <p:cTn id="22" dur="1500" fill="hold"/>
                                        <p:tgtEl>
                                          <p:spTgt spid="5"/>
                                        </p:tgtEl>
                                        <p:attrNameLst>
                                          <p:attrName>ppt_h</p:attrName>
                                        </p:attrNameLst>
                                      </p:cBhvr>
                                      <p:tavLst>
                                        <p:tav tm="0">
                                          <p:val>
                                            <p:fltVal val="0"/>
                                          </p:val>
                                        </p:tav>
                                        <p:tav tm="100000">
                                          <p:val>
                                            <p:strVal val="#ppt_h"/>
                                          </p:val>
                                        </p:tav>
                                      </p:tavLst>
                                    </p:anim>
                                    <p:anim calcmode="lin" valueType="num">
                                      <p:cBhvr>
                                        <p:cTn id="23" dur="1500" fill="hold"/>
                                        <p:tgtEl>
                                          <p:spTgt spid="5"/>
                                        </p:tgtEl>
                                        <p:attrNameLst>
                                          <p:attrName>ppt_x</p:attrName>
                                        </p:attrNameLst>
                                      </p:cBhvr>
                                      <p:tavLst>
                                        <p:tav tm="0" fmla="#ppt_x+(cos(-2*pi*(1-$))*-#ppt_x-sin(-2*pi*(1-$))*(1-#ppt_y))*(1-$)">
                                          <p:val>
                                            <p:fltVal val="0"/>
                                          </p:val>
                                        </p:tav>
                                        <p:tav tm="100000">
                                          <p:val>
                                            <p:fltVal val="1"/>
                                          </p:val>
                                        </p:tav>
                                      </p:tavLst>
                                    </p:anim>
                                    <p:anim calcmode="lin" valueType="num">
                                      <p:cBhvr>
                                        <p:cTn id="24" dur="15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4500"/>
                            </p:stCondLst>
                            <p:childTnLst>
                              <p:par>
                                <p:cTn id="26" presetID="15"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500" fill="hold"/>
                                        <p:tgtEl>
                                          <p:spTgt spid="6"/>
                                        </p:tgtEl>
                                        <p:attrNameLst>
                                          <p:attrName>ppt_w</p:attrName>
                                        </p:attrNameLst>
                                      </p:cBhvr>
                                      <p:tavLst>
                                        <p:tav tm="0">
                                          <p:val>
                                            <p:fltVal val="0"/>
                                          </p:val>
                                        </p:tav>
                                        <p:tav tm="100000">
                                          <p:val>
                                            <p:strVal val="#ppt_w"/>
                                          </p:val>
                                        </p:tav>
                                      </p:tavLst>
                                    </p:anim>
                                    <p:anim calcmode="lin" valueType="num">
                                      <p:cBhvr>
                                        <p:cTn id="29" dur="1500" fill="hold"/>
                                        <p:tgtEl>
                                          <p:spTgt spid="6"/>
                                        </p:tgtEl>
                                        <p:attrNameLst>
                                          <p:attrName>ppt_h</p:attrName>
                                        </p:attrNameLst>
                                      </p:cBhvr>
                                      <p:tavLst>
                                        <p:tav tm="0">
                                          <p:val>
                                            <p:fltVal val="0"/>
                                          </p:val>
                                        </p:tav>
                                        <p:tav tm="100000">
                                          <p:val>
                                            <p:strVal val="#ppt_h"/>
                                          </p:val>
                                        </p:tav>
                                      </p:tavLst>
                                    </p:anim>
                                    <p:anim calcmode="lin" valueType="num">
                                      <p:cBhvr>
                                        <p:cTn id="30" dur="1500" fill="hold"/>
                                        <p:tgtEl>
                                          <p:spTgt spid="6"/>
                                        </p:tgtEl>
                                        <p:attrNameLst>
                                          <p:attrName>ppt_x</p:attrName>
                                        </p:attrNameLst>
                                      </p:cBhvr>
                                      <p:tavLst>
                                        <p:tav tm="0" fmla="#ppt_x+(cos(-2*pi*(1-$))*-#ppt_x-sin(-2*pi*(1-$))*(1-#ppt_y))*(1-$)">
                                          <p:val>
                                            <p:fltVal val="0"/>
                                          </p:val>
                                        </p:tav>
                                        <p:tav tm="100000">
                                          <p:val>
                                            <p:fltVal val="1"/>
                                          </p:val>
                                        </p:tav>
                                      </p:tavLst>
                                    </p:anim>
                                    <p:anim calcmode="lin" valueType="num">
                                      <p:cBhvr>
                                        <p:cTn id="31" dur="15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6000"/>
                            </p:stCondLst>
                            <p:childTnLst>
                              <p:par>
                                <p:cTn id="33" presetID="55"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strVal val="#ppt_w*0.70"/>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animEffect transition="in" filter="fade">
                                      <p:cBhvr>
                                        <p:cTn id="37" dur="1000"/>
                                        <p:tgtEl>
                                          <p:spTgt spid="7"/>
                                        </p:tgtEl>
                                      </p:cBhvr>
                                    </p:animEffect>
                                  </p:childTnLst>
                                </p:cTn>
                              </p:par>
                            </p:childTnLst>
                          </p:cTn>
                        </p:par>
                        <p:par>
                          <p:cTn id="38" fill="hold">
                            <p:stCondLst>
                              <p:cond delay="7000"/>
                            </p:stCondLst>
                            <p:childTnLst>
                              <p:par>
                                <p:cTn id="39" presetID="55"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strVal val="#ppt_w*0.70"/>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Effect transition="in" filter="fade">
                                      <p:cBhvr>
                                        <p:cTn id="43" dur="1000"/>
                                        <p:tgtEl>
                                          <p:spTgt spid="10"/>
                                        </p:tgtEl>
                                      </p:cBhvr>
                                    </p:animEffect>
                                  </p:childTnLst>
                                </p:cTn>
                              </p:par>
                            </p:childTnLst>
                          </p:cTn>
                        </p:par>
                        <p:par>
                          <p:cTn id="44" fill="hold">
                            <p:stCondLst>
                              <p:cond delay="8000"/>
                            </p:stCondLst>
                            <p:childTnLst>
                              <p:par>
                                <p:cTn id="45" presetID="55"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strVal val="#ppt_w*0.70"/>
                                          </p:val>
                                        </p:tav>
                                        <p:tav tm="100000">
                                          <p:val>
                                            <p:strVal val="#ppt_w"/>
                                          </p:val>
                                        </p:tav>
                                      </p:tavLst>
                                    </p:anim>
                                    <p:anim calcmode="lin" valueType="num">
                                      <p:cBhvr>
                                        <p:cTn id="48" dur="1000" fill="hold"/>
                                        <p:tgtEl>
                                          <p:spTgt spid="12"/>
                                        </p:tgtEl>
                                        <p:attrNameLst>
                                          <p:attrName>ppt_h</p:attrName>
                                        </p:attrNameLst>
                                      </p:cBhvr>
                                      <p:tavLst>
                                        <p:tav tm="0">
                                          <p:val>
                                            <p:strVal val="#ppt_h"/>
                                          </p:val>
                                        </p:tav>
                                        <p:tav tm="100000">
                                          <p:val>
                                            <p:strVal val="#ppt_h"/>
                                          </p:val>
                                        </p:tav>
                                      </p:tavLst>
                                    </p:anim>
                                    <p:animEffect transition="in" filter="fade">
                                      <p:cBhvr>
                                        <p:cTn id="49" dur="1000"/>
                                        <p:tgtEl>
                                          <p:spTgt spid="12"/>
                                        </p:tgtEl>
                                      </p:cBhvr>
                                    </p:animEffect>
                                  </p:childTnLst>
                                </p:cTn>
                              </p:par>
                            </p:childTnLst>
                          </p:cTn>
                        </p:par>
                        <p:par>
                          <p:cTn id="50" fill="hold">
                            <p:stCondLst>
                              <p:cond delay="9000"/>
                            </p:stCondLst>
                            <p:childTnLst>
                              <p:par>
                                <p:cTn id="51" presetID="55" presetClass="entr" presetSubtype="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1000" fill="hold"/>
                                        <p:tgtEl>
                                          <p:spTgt spid="8"/>
                                        </p:tgtEl>
                                        <p:attrNameLst>
                                          <p:attrName>ppt_w</p:attrName>
                                        </p:attrNameLst>
                                      </p:cBhvr>
                                      <p:tavLst>
                                        <p:tav tm="0">
                                          <p:val>
                                            <p:strVal val="#ppt_w*0.70"/>
                                          </p:val>
                                        </p:tav>
                                        <p:tav tm="100000">
                                          <p:val>
                                            <p:strVal val="#ppt_w"/>
                                          </p:val>
                                        </p:tav>
                                      </p:tavLst>
                                    </p:anim>
                                    <p:anim calcmode="lin" valueType="num">
                                      <p:cBhvr>
                                        <p:cTn id="54" dur="1000" fill="hold"/>
                                        <p:tgtEl>
                                          <p:spTgt spid="8"/>
                                        </p:tgtEl>
                                        <p:attrNameLst>
                                          <p:attrName>ppt_h</p:attrName>
                                        </p:attrNameLst>
                                      </p:cBhvr>
                                      <p:tavLst>
                                        <p:tav tm="0">
                                          <p:val>
                                            <p:strVal val="#ppt_h"/>
                                          </p:val>
                                        </p:tav>
                                        <p:tav tm="100000">
                                          <p:val>
                                            <p:strVal val="#ppt_h"/>
                                          </p:val>
                                        </p:tav>
                                      </p:tavLst>
                                    </p:anim>
                                    <p:animEffect transition="in" filter="fade">
                                      <p:cBhvr>
                                        <p:cTn id="55" dur="1000"/>
                                        <p:tgtEl>
                                          <p:spTgt spid="8"/>
                                        </p:tgtEl>
                                      </p:cBhvr>
                                    </p:animEffect>
                                  </p:childTnLst>
                                </p:cTn>
                              </p:par>
                            </p:childTnLst>
                          </p:cTn>
                        </p:par>
                        <p:par>
                          <p:cTn id="56" fill="hold">
                            <p:stCondLst>
                              <p:cond delay="10000"/>
                            </p:stCondLst>
                            <p:childTnLst>
                              <p:par>
                                <p:cTn id="57" presetID="55" presetClass="entr" presetSubtype="0"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1000" fill="hold"/>
                                        <p:tgtEl>
                                          <p:spTgt spid="9"/>
                                        </p:tgtEl>
                                        <p:attrNameLst>
                                          <p:attrName>ppt_w</p:attrName>
                                        </p:attrNameLst>
                                      </p:cBhvr>
                                      <p:tavLst>
                                        <p:tav tm="0">
                                          <p:val>
                                            <p:strVal val="#ppt_w*0.70"/>
                                          </p:val>
                                        </p:tav>
                                        <p:tav tm="100000">
                                          <p:val>
                                            <p:strVal val="#ppt_w"/>
                                          </p:val>
                                        </p:tav>
                                      </p:tavLst>
                                    </p:anim>
                                    <p:anim calcmode="lin" valueType="num">
                                      <p:cBhvr>
                                        <p:cTn id="60" dur="1000" fill="hold"/>
                                        <p:tgtEl>
                                          <p:spTgt spid="9"/>
                                        </p:tgtEl>
                                        <p:attrNameLst>
                                          <p:attrName>ppt_h</p:attrName>
                                        </p:attrNameLst>
                                      </p:cBhvr>
                                      <p:tavLst>
                                        <p:tav tm="0">
                                          <p:val>
                                            <p:strVal val="#ppt_h"/>
                                          </p:val>
                                        </p:tav>
                                        <p:tav tm="100000">
                                          <p:val>
                                            <p:strVal val="#ppt_h"/>
                                          </p:val>
                                        </p:tav>
                                      </p:tavLst>
                                    </p:anim>
                                    <p:animEffect transition="in" filter="fade">
                                      <p:cBhvr>
                                        <p:cTn id="61" dur="1000"/>
                                        <p:tgtEl>
                                          <p:spTgt spid="9"/>
                                        </p:tgtEl>
                                      </p:cBhvr>
                                    </p:animEffect>
                                  </p:childTnLst>
                                </p:cTn>
                              </p:par>
                            </p:childTnLst>
                          </p:cTn>
                        </p:par>
                        <p:par>
                          <p:cTn id="62" fill="hold">
                            <p:stCondLst>
                              <p:cond delay="11000"/>
                            </p:stCondLst>
                            <p:childTnLst>
                              <p:par>
                                <p:cTn id="63" presetID="55" presetClass="entr" presetSubtype="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1000" fill="hold"/>
                                        <p:tgtEl>
                                          <p:spTgt spid="11"/>
                                        </p:tgtEl>
                                        <p:attrNameLst>
                                          <p:attrName>ppt_w</p:attrName>
                                        </p:attrNameLst>
                                      </p:cBhvr>
                                      <p:tavLst>
                                        <p:tav tm="0">
                                          <p:val>
                                            <p:strVal val="#ppt_w*0.70"/>
                                          </p:val>
                                        </p:tav>
                                        <p:tav tm="100000">
                                          <p:val>
                                            <p:strVal val="#ppt_w"/>
                                          </p:val>
                                        </p:tav>
                                      </p:tavLst>
                                    </p:anim>
                                    <p:anim calcmode="lin" valueType="num">
                                      <p:cBhvr>
                                        <p:cTn id="66" dur="1000" fill="hold"/>
                                        <p:tgtEl>
                                          <p:spTgt spid="11"/>
                                        </p:tgtEl>
                                        <p:attrNameLst>
                                          <p:attrName>ppt_h</p:attrName>
                                        </p:attrNameLst>
                                      </p:cBhvr>
                                      <p:tavLst>
                                        <p:tav tm="0">
                                          <p:val>
                                            <p:strVal val="#ppt_h"/>
                                          </p:val>
                                        </p:tav>
                                        <p:tav tm="100000">
                                          <p:val>
                                            <p:strVal val="#ppt_h"/>
                                          </p:val>
                                        </p:tav>
                                      </p:tavLst>
                                    </p:anim>
                                    <p:animEffect transition="in" filter="fade">
                                      <p:cBhvr>
                                        <p:cTn id="6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634678"/>
            <a:ext cx="7776864" cy="706090"/>
          </a:xfrm>
        </p:spPr>
        <p:style>
          <a:lnRef idx="1">
            <a:schemeClr val="accent4"/>
          </a:lnRef>
          <a:fillRef idx="3">
            <a:schemeClr val="accent4"/>
          </a:fillRef>
          <a:effectRef idx="2">
            <a:schemeClr val="accent4"/>
          </a:effectRef>
          <a:fontRef idx="minor">
            <a:schemeClr val="lt1"/>
          </a:fontRef>
        </p:style>
        <p:txBody>
          <a:bodyPr>
            <a:noAutofit/>
          </a:bodyPr>
          <a:lstStyle/>
          <a:p>
            <a:pPr algn="ctr"/>
            <a:r>
              <a:rPr lang="en-US" sz="2800" b="1" dirty="0">
                <a:effectLst>
                  <a:glow rad="228600">
                    <a:schemeClr val="accent6">
                      <a:satMod val="175000"/>
                      <a:alpha val="40000"/>
                    </a:schemeClr>
                  </a:glow>
                </a:effectLst>
              </a:rPr>
              <a:t>Differential characters of </a:t>
            </a:r>
            <a:r>
              <a:rPr lang="en-US" sz="2800" b="1" dirty="0" smtClean="0">
                <a:effectLst>
                  <a:glow rad="228600">
                    <a:schemeClr val="accent6">
                      <a:satMod val="175000"/>
                      <a:alpha val="40000"/>
                    </a:schemeClr>
                  </a:glow>
                </a:effectLst>
              </a:rPr>
              <a:t>staphylococcus</a:t>
            </a:r>
            <a:endParaRPr lang="en-US" sz="2800" b="1" dirty="0">
              <a:effectLst>
                <a:glow rad="228600">
                  <a:schemeClr val="accent6">
                    <a:satMod val="175000"/>
                    <a:alpha val="40000"/>
                  </a:schemeClr>
                </a:glow>
              </a:effectLst>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499353877"/>
              </p:ext>
            </p:extLst>
          </p:nvPr>
        </p:nvGraphicFramePr>
        <p:xfrm>
          <a:off x="611561" y="1772815"/>
          <a:ext cx="7848872" cy="4360143"/>
        </p:xfrm>
        <a:graphic>
          <a:graphicData uri="http://schemas.openxmlformats.org/drawingml/2006/table">
            <a:tbl>
              <a:tblPr>
                <a:tableStyleId>{35758FB7-9AC5-4552-8A53-C91805E547FA}</a:tableStyleId>
              </a:tblPr>
              <a:tblGrid>
                <a:gridCol w="2625281"/>
                <a:gridCol w="2579712"/>
                <a:gridCol w="2643879"/>
              </a:tblGrid>
              <a:tr h="802460">
                <a:tc>
                  <a:txBody>
                    <a:bodyPr/>
                    <a:lstStyle/>
                    <a:p>
                      <a:pPr marL="0" marR="433705" algn="ctr">
                        <a:lnSpc>
                          <a:spcPct val="30000"/>
                        </a:lnSpc>
                        <a:spcBef>
                          <a:spcPts val="0"/>
                        </a:spcBef>
                        <a:spcAft>
                          <a:spcPts val="0"/>
                        </a:spcAft>
                        <a:tabLst>
                          <a:tab pos="1268730" algn="l"/>
                        </a:tabLst>
                      </a:pPr>
                      <a:r>
                        <a:rPr lang="en-US" sz="1400" b="1" dirty="0">
                          <a:effectLst>
                            <a:glow rad="228600">
                              <a:schemeClr val="accent5">
                                <a:satMod val="175000"/>
                                <a:alpha val="40000"/>
                              </a:schemeClr>
                            </a:glow>
                          </a:effectLst>
                        </a:rPr>
                        <a:t>_..,.._.	.</a:t>
                      </a:r>
                      <a:endParaRPr lang="en-US" sz="1100" b="1" dirty="0">
                        <a:effectLst>
                          <a:glow rad="228600">
                            <a:schemeClr val="accent5">
                              <a:satMod val="175000"/>
                              <a:alpha val="40000"/>
                            </a:schemeClr>
                          </a:glow>
                        </a:effectLst>
                      </a:endParaRPr>
                    </a:p>
                    <a:p>
                      <a:pPr marL="0" marR="376555" algn="ctr">
                        <a:lnSpc>
                          <a:spcPct val="116000"/>
                        </a:lnSpc>
                        <a:spcBef>
                          <a:spcPts val="180"/>
                        </a:spcBef>
                        <a:spcAft>
                          <a:spcPts val="0"/>
                        </a:spcAft>
                      </a:pPr>
                      <a:r>
                        <a:rPr lang="en-US" sz="1800" b="1" spc="70" dirty="0">
                          <a:effectLst>
                            <a:glow rad="228600">
                              <a:schemeClr val="accent5">
                                <a:satMod val="175000"/>
                                <a:alpha val="40000"/>
                              </a:schemeClr>
                            </a:glow>
                          </a:effectLst>
                        </a:rPr>
                        <a:t>Characters</a:t>
                      </a:r>
                      <a:endParaRPr lang="en-US" sz="1100" b="1" dirty="0">
                        <a:effectLst>
                          <a:glow rad="228600">
                            <a:schemeClr val="accent5">
                              <a:satMod val="175000"/>
                              <a:alpha val="40000"/>
                            </a:schemeClr>
                          </a:glow>
                        </a:effectLst>
                        <a:latin typeface="Times New Roman"/>
                        <a:ea typeface="Times New Roman"/>
                      </a:endParaRPr>
                    </a:p>
                  </a:txBody>
                  <a:tcPr marL="0" marR="0" marT="0" marB="0"/>
                </a:tc>
                <a:tc>
                  <a:txBody>
                    <a:bodyPr/>
                    <a:lstStyle/>
                    <a:p>
                      <a:pPr marL="0" marR="1186180" algn="ctr">
                        <a:lnSpc>
                          <a:spcPct val="26000"/>
                        </a:lnSpc>
                        <a:spcBef>
                          <a:spcPts val="0"/>
                        </a:spcBef>
                        <a:spcAft>
                          <a:spcPts val="0"/>
                        </a:spcAft>
                      </a:pPr>
                      <a:r>
                        <a:rPr lang="en-US" sz="1800" b="1" spc="70" dirty="0">
                          <a:effectLst>
                            <a:glow rad="228600">
                              <a:schemeClr val="accent5">
                                <a:satMod val="175000"/>
                                <a:alpha val="40000"/>
                              </a:schemeClr>
                            </a:glow>
                          </a:effectLst>
                        </a:rPr>
                        <a:t>.</a:t>
                      </a:r>
                      <a:endParaRPr lang="en-US" sz="1100" b="1" dirty="0">
                        <a:effectLst>
                          <a:glow rad="228600">
                            <a:schemeClr val="accent5">
                              <a:satMod val="175000"/>
                              <a:alpha val="40000"/>
                            </a:schemeClr>
                          </a:glow>
                        </a:effectLst>
                      </a:endParaRPr>
                    </a:p>
                    <a:p>
                      <a:pPr marL="0" marR="214630" algn="ctr">
                        <a:lnSpc>
                          <a:spcPct val="123000"/>
                        </a:lnSpc>
                        <a:spcBef>
                          <a:spcPts val="0"/>
                        </a:spcBef>
                        <a:spcAft>
                          <a:spcPts val="0"/>
                        </a:spcAft>
                      </a:pPr>
                      <a:r>
                        <a:rPr lang="en-US" sz="1800" b="1" spc="30" dirty="0">
                          <a:effectLst>
                            <a:glow rad="228600">
                              <a:schemeClr val="accent5">
                                <a:satMod val="175000"/>
                                <a:alpha val="40000"/>
                              </a:schemeClr>
                            </a:glow>
                          </a:effectLst>
                        </a:rPr>
                        <a:t>Staphylococcus</a:t>
                      </a:r>
                      <a:endParaRPr lang="en-US" sz="1100" b="1" dirty="0">
                        <a:effectLst>
                          <a:glow rad="228600">
                            <a:schemeClr val="accent5">
                              <a:satMod val="175000"/>
                              <a:alpha val="40000"/>
                            </a:schemeClr>
                          </a:glow>
                        </a:effectLst>
                      </a:endParaRPr>
                    </a:p>
                    <a:p>
                      <a:pPr marL="0" marR="557530" algn="ctr">
                        <a:lnSpc>
                          <a:spcPct val="90000"/>
                        </a:lnSpc>
                        <a:spcBef>
                          <a:spcPts val="0"/>
                        </a:spcBef>
                        <a:spcAft>
                          <a:spcPts val="0"/>
                        </a:spcAft>
                      </a:pPr>
                      <a:r>
                        <a:rPr lang="en-US" sz="1800" b="1" spc="30" dirty="0" err="1">
                          <a:effectLst>
                            <a:glow rad="228600">
                              <a:schemeClr val="accent5">
                                <a:satMod val="175000"/>
                                <a:alpha val="40000"/>
                              </a:schemeClr>
                            </a:glow>
                          </a:effectLst>
                        </a:rPr>
                        <a:t>aureus</a:t>
                      </a:r>
                      <a:endParaRPr lang="en-US" sz="1100" b="1" dirty="0">
                        <a:effectLst>
                          <a:glow rad="228600">
                            <a:schemeClr val="accent5">
                              <a:satMod val="175000"/>
                              <a:alpha val="40000"/>
                            </a:schemeClr>
                          </a:glow>
                        </a:effectLst>
                        <a:latin typeface="Times New Roman"/>
                        <a:ea typeface="Times New Roman"/>
                      </a:endParaRPr>
                    </a:p>
                  </a:txBody>
                  <a:tcPr marL="0" marR="0" marT="0" marB="0" anchor="ctr"/>
                </a:tc>
                <a:tc>
                  <a:txBody>
                    <a:bodyPr/>
                    <a:lstStyle/>
                    <a:p>
                      <a:pPr marL="0" marR="116205" algn="ctr">
                        <a:lnSpc>
                          <a:spcPct val="115000"/>
                        </a:lnSpc>
                        <a:spcBef>
                          <a:spcPts val="0"/>
                        </a:spcBef>
                        <a:spcAft>
                          <a:spcPts val="0"/>
                        </a:spcAft>
                      </a:pPr>
                      <a:r>
                        <a:rPr lang="en-US" sz="1800" b="1" spc="30" dirty="0">
                          <a:effectLst>
                            <a:glow rad="228600">
                              <a:schemeClr val="accent5">
                                <a:satMod val="175000"/>
                                <a:alpha val="40000"/>
                              </a:schemeClr>
                            </a:glow>
                          </a:effectLst>
                        </a:rPr>
                        <a:t>Staph. </a:t>
                      </a:r>
                      <a:r>
                        <a:rPr lang="en-US" sz="1800" b="1" spc="30" dirty="0" err="1">
                          <a:effectLst>
                            <a:glow rad="228600">
                              <a:schemeClr val="accent5">
                                <a:satMod val="175000"/>
                                <a:alpha val="40000"/>
                              </a:schemeClr>
                            </a:glow>
                          </a:effectLst>
                        </a:rPr>
                        <a:t>Epidermidis</a:t>
                      </a:r>
                      <a:endParaRPr lang="en-US" sz="1100" b="1" dirty="0">
                        <a:effectLst>
                          <a:glow rad="228600">
                            <a:schemeClr val="accent5">
                              <a:satMod val="175000"/>
                              <a:alpha val="40000"/>
                            </a:schemeClr>
                          </a:glow>
                        </a:effectLst>
                        <a:latin typeface="Times New Roman"/>
                        <a:ea typeface="Times New Roman"/>
                      </a:endParaRPr>
                    </a:p>
                  </a:txBody>
                  <a:tcPr marL="0" marR="0" marT="0" marB="0"/>
                </a:tc>
              </a:tr>
              <a:tr h="626815">
                <a:tc>
                  <a:txBody>
                    <a:bodyPr/>
                    <a:lstStyle/>
                    <a:p>
                      <a:pPr marL="0" marR="490855" algn="ctr">
                        <a:lnSpc>
                          <a:spcPct val="112000"/>
                        </a:lnSpc>
                        <a:spcBef>
                          <a:spcPts val="0"/>
                        </a:spcBef>
                        <a:spcAft>
                          <a:spcPts val="0"/>
                        </a:spcAft>
                      </a:pPr>
                      <a:r>
                        <a:rPr lang="en-US" sz="1800" b="1" spc="70">
                          <a:effectLst>
                            <a:glow rad="228600">
                              <a:schemeClr val="accent5">
                                <a:satMod val="175000"/>
                                <a:alpha val="40000"/>
                              </a:schemeClr>
                            </a:glow>
                          </a:effectLst>
                        </a:rPr>
                        <a:t>Colonial</a:t>
                      </a:r>
                      <a:endParaRPr lang="en-US" sz="1100" b="1">
                        <a:effectLst>
                          <a:glow rad="228600">
                            <a:schemeClr val="accent5">
                              <a:satMod val="175000"/>
                              <a:alpha val="40000"/>
                            </a:schemeClr>
                          </a:glow>
                        </a:effectLst>
                      </a:endParaRPr>
                    </a:p>
                    <a:p>
                      <a:pPr marL="0" marR="319405" algn="ctr">
                        <a:lnSpc>
                          <a:spcPct val="117000"/>
                        </a:lnSpc>
                        <a:spcBef>
                          <a:spcPts val="0"/>
                        </a:spcBef>
                        <a:spcAft>
                          <a:spcPts val="0"/>
                        </a:spcAft>
                      </a:pPr>
                      <a:r>
                        <a:rPr lang="en-US" sz="1800" b="1" spc="70">
                          <a:effectLst>
                            <a:glow rad="228600">
                              <a:schemeClr val="accent5">
                                <a:satMod val="175000"/>
                                <a:alpha val="40000"/>
                              </a:schemeClr>
                            </a:glow>
                          </a:effectLst>
                        </a:rPr>
                        <a:t>pigmantation</a:t>
                      </a:r>
                      <a:endParaRPr lang="en-US" sz="1100" b="1">
                        <a:effectLst>
                          <a:glow rad="228600">
                            <a:schemeClr val="accent5">
                              <a:satMod val="175000"/>
                              <a:alpha val="40000"/>
                            </a:schemeClr>
                          </a:glow>
                        </a:effectLst>
                        <a:latin typeface="Times New Roman"/>
                        <a:ea typeface="Times New Roman"/>
                      </a:endParaRPr>
                    </a:p>
                  </a:txBody>
                  <a:tcPr marL="0" marR="0" marT="0" marB="0" anchor="ctr"/>
                </a:tc>
                <a:tc>
                  <a:txBody>
                    <a:bodyPr/>
                    <a:lstStyle/>
                    <a:p>
                      <a:pPr marL="0" marR="157480" algn="ctr">
                        <a:lnSpc>
                          <a:spcPct val="115000"/>
                        </a:lnSpc>
                        <a:spcBef>
                          <a:spcPts val="0"/>
                        </a:spcBef>
                        <a:spcAft>
                          <a:spcPts val="0"/>
                        </a:spcAft>
                      </a:pPr>
                      <a:r>
                        <a:rPr lang="en-US" sz="1800" b="1" spc="70">
                          <a:effectLst>
                            <a:glow rad="228600">
                              <a:schemeClr val="accent5">
                                <a:satMod val="175000"/>
                                <a:alpha val="40000"/>
                              </a:schemeClr>
                            </a:glow>
                          </a:effectLst>
                        </a:rPr>
                        <a:t>Yellow to golden</a:t>
                      </a:r>
                      <a:endParaRPr lang="en-US" sz="1100" b="1">
                        <a:effectLst>
                          <a:glow rad="228600">
                            <a:schemeClr val="accent5">
                              <a:satMod val="175000"/>
                              <a:alpha val="40000"/>
                            </a:schemeClr>
                          </a:glow>
                        </a:effectLst>
                        <a:latin typeface="Times New Roman"/>
                        <a:ea typeface="Times New Roman"/>
                      </a:endParaRPr>
                    </a:p>
                  </a:txBody>
                  <a:tcPr marL="0" marR="0" marT="0" marB="0"/>
                </a:tc>
                <a:tc>
                  <a:txBody>
                    <a:bodyPr/>
                    <a:lstStyle/>
                    <a:p>
                      <a:pPr marL="0" marR="630555" algn="ctr">
                        <a:lnSpc>
                          <a:spcPct val="115000"/>
                        </a:lnSpc>
                        <a:spcBef>
                          <a:spcPts val="0"/>
                        </a:spcBef>
                        <a:spcAft>
                          <a:spcPts val="0"/>
                        </a:spcAft>
                      </a:pPr>
                      <a:r>
                        <a:rPr lang="en-US" sz="1800" b="1" spc="70" dirty="0">
                          <a:effectLst>
                            <a:glow rad="228600">
                              <a:schemeClr val="accent5">
                                <a:satMod val="175000"/>
                                <a:alpha val="40000"/>
                              </a:schemeClr>
                            </a:glow>
                          </a:effectLst>
                        </a:rPr>
                        <a:t>white</a:t>
                      </a:r>
                      <a:endParaRPr lang="en-US" sz="1100" b="1" dirty="0">
                        <a:effectLst>
                          <a:glow rad="228600">
                            <a:schemeClr val="accent5">
                              <a:satMod val="175000"/>
                              <a:alpha val="40000"/>
                            </a:schemeClr>
                          </a:glow>
                        </a:effectLst>
                        <a:latin typeface="Times New Roman"/>
                        <a:ea typeface="Times New Roman"/>
                      </a:endParaRPr>
                    </a:p>
                  </a:txBody>
                  <a:tcPr marL="0" marR="0" marT="0" marB="0"/>
                </a:tc>
              </a:tr>
              <a:tr h="359763">
                <a:tc>
                  <a:txBody>
                    <a:bodyPr/>
                    <a:lstStyle/>
                    <a:p>
                      <a:pPr marL="0" marR="433705" algn="ctr">
                        <a:lnSpc>
                          <a:spcPct val="115000"/>
                        </a:lnSpc>
                        <a:spcBef>
                          <a:spcPts val="0"/>
                        </a:spcBef>
                        <a:spcAft>
                          <a:spcPts val="0"/>
                        </a:spcAft>
                      </a:pPr>
                      <a:r>
                        <a:rPr lang="en-US" sz="1800" b="1" spc="70" dirty="0">
                          <a:effectLst>
                            <a:glow rad="228600">
                              <a:schemeClr val="accent5">
                                <a:satMod val="175000"/>
                                <a:alpha val="40000"/>
                              </a:schemeClr>
                            </a:glow>
                          </a:effectLst>
                        </a:rPr>
                        <a:t>Coagulase</a:t>
                      </a:r>
                      <a:endParaRPr lang="en-US" sz="1100" b="1" dirty="0">
                        <a:effectLst>
                          <a:glow rad="228600">
                            <a:schemeClr val="accent5">
                              <a:satMod val="175000"/>
                              <a:alpha val="40000"/>
                            </a:schemeClr>
                          </a:glow>
                        </a:effectLst>
                        <a:latin typeface="Times New Roman"/>
                        <a:ea typeface="Times New Roman"/>
                      </a:endParaRPr>
                    </a:p>
                  </a:txBody>
                  <a:tcPr marL="0" marR="0" marT="0" marB="0" anchor="ctr"/>
                </a:tc>
                <a:tc>
                  <a:txBody>
                    <a:bodyPr/>
                    <a:lstStyle/>
                    <a:p>
                      <a:pPr marL="0" marR="671830" algn="ctr">
                        <a:lnSpc>
                          <a:spcPct val="115000"/>
                        </a:lnSpc>
                        <a:spcBef>
                          <a:spcPts val="0"/>
                        </a:spcBef>
                        <a:spcAft>
                          <a:spcPts val="0"/>
                        </a:spcAft>
                      </a:pPr>
                      <a:r>
                        <a:rPr lang="en-US" sz="1800" b="1" spc="70" dirty="0">
                          <a:effectLst>
                            <a:glow rad="228600">
                              <a:schemeClr val="accent5">
                                <a:satMod val="175000"/>
                                <a:alpha val="40000"/>
                              </a:schemeClr>
                            </a:glow>
                          </a:effectLst>
                        </a:rPr>
                        <a:t>( </a:t>
                      </a:r>
                      <a:r>
                        <a:rPr lang="en-US" sz="2000" b="1" dirty="0">
                          <a:effectLst>
                            <a:glow rad="228600">
                              <a:schemeClr val="accent5">
                                <a:satMod val="175000"/>
                                <a:alpha val="40000"/>
                              </a:schemeClr>
                            </a:glow>
                          </a:effectLst>
                        </a:rPr>
                        <a:t>+ )</a:t>
                      </a:r>
                      <a:endParaRPr lang="en-US" sz="1100" b="1" dirty="0">
                        <a:effectLst>
                          <a:glow rad="228600">
                            <a:schemeClr val="accent5">
                              <a:satMod val="175000"/>
                              <a:alpha val="40000"/>
                            </a:schemeClr>
                          </a:glow>
                        </a:effectLst>
                        <a:latin typeface="Times New Roman"/>
                        <a:ea typeface="Times New Roman"/>
                      </a:endParaRPr>
                    </a:p>
                  </a:txBody>
                  <a:tcPr marL="0" marR="0" marT="0" marB="0" anchor="ctr"/>
                </a:tc>
                <a:tc>
                  <a:txBody>
                    <a:bodyPr/>
                    <a:lstStyle/>
                    <a:p>
                      <a:pPr marL="0" marR="687705" algn="ctr">
                        <a:lnSpc>
                          <a:spcPct val="115000"/>
                        </a:lnSpc>
                        <a:spcBef>
                          <a:spcPts val="0"/>
                        </a:spcBef>
                        <a:spcAft>
                          <a:spcPts val="0"/>
                        </a:spcAft>
                        <a:tabLst>
                          <a:tab pos="971550" algn="l"/>
                        </a:tabLst>
                      </a:pPr>
                      <a:r>
                        <a:rPr lang="en-US" sz="2000" b="1" dirty="0">
                          <a:effectLst>
                            <a:glow rad="228600">
                              <a:schemeClr val="accent5">
                                <a:satMod val="175000"/>
                                <a:alpha val="40000"/>
                              </a:schemeClr>
                            </a:glow>
                          </a:effectLst>
                        </a:rPr>
                        <a:t>( - )	_)</a:t>
                      </a:r>
                      <a:endParaRPr lang="en-US" sz="1100" b="1" dirty="0">
                        <a:effectLst>
                          <a:glow rad="228600">
                            <a:schemeClr val="accent5">
                              <a:satMod val="175000"/>
                              <a:alpha val="40000"/>
                            </a:schemeClr>
                          </a:glow>
                        </a:effectLst>
                        <a:latin typeface="Times New Roman"/>
                        <a:ea typeface="Times New Roman"/>
                      </a:endParaRPr>
                    </a:p>
                  </a:txBody>
                  <a:tcPr marL="0" marR="0" marT="0" marB="0" anchor="ctr"/>
                </a:tc>
              </a:tr>
              <a:tr h="621356">
                <a:tc>
                  <a:txBody>
                    <a:bodyPr/>
                    <a:lstStyle/>
                    <a:p>
                      <a:pPr marL="0" marR="490855" algn="ctr">
                        <a:lnSpc>
                          <a:spcPct val="110000"/>
                        </a:lnSpc>
                        <a:spcBef>
                          <a:spcPts val="0"/>
                        </a:spcBef>
                        <a:spcAft>
                          <a:spcPts val="0"/>
                        </a:spcAft>
                      </a:pPr>
                      <a:r>
                        <a:rPr lang="en-US" sz="1800" b="1" spc="70" dirty="0" err="1">
                          <a:effectLst>
                            <a:glow rad="228600">
                              <a:schemeClr val="accent5">
                                <a:satMod val="175000"/>
                                <a:alpha val="40000"/>
                              </a:schemeClr>
                            </a:glow>
                          </a:effectLst>
                        </a:rPr>
                        <a:t>Mannitol</a:t>
                      </a:r>
                      <a:endParaRPr lang="en-US" sz="1100" b="1" dirty="0">
                        <a:effectLst>
                          <a:glow rad="228600">
                            <a:schemeClr val="accent5">
                              <a:satMod val="175000"/>
                              <a:alpha val="40000"/>
                            </a:schemeClr>
                          </a:glow>
                        </a:effectLst>
                      </a:endParaRPr>
                    </a:p>
                    <a:p>
                      <a:pPr marL="0" marR="376555" algn="ctr">
                        <a:lnSpc>
                          <a:spcPct val="117000"/>
                        </a:lnSpc>
                        <a:spcBef>
                          <a:spcPts val="0"/>
                        </a:spcBef>
                        <a:spcAft>
                          <a:spcPts val="0"/>
                        </a:spcAft>
                      </a:pPr>
                      <a:r>
                        <a:rPr lang="en-US" sz="1800" b="1" spc="70" dirty="0">
                          <a:effectLst>
                            <a:glow rad="228600">
                              <a:schemeClr val="accent5">
                                <a:satMod val="175000"/>
                                <a:alpha val="40000"/>
                              </a:schemeClr>
                            </a:glow>
                          </a:effectLst>
                        </a:rPr>
                        <a:t>fermentation</a:t>
                      </a:r>
                      <a:endParaRPr lang="en-US" sz="1100" b="1" dirty="0">
                        <a:effectLst>
                          <a:glow rad="228600">
                            <a:schemeClr val="accent5">
                              <a:satMod val="175000"/>
                              <a:alpha val="40000"/>
                            </a:schemeClr>
                          </a:glow>
                        </a:effectLst>
                        <a:latin typeface="Times New Roman"/>
                        <a:ea typeface="Times New Roman"/>
                      </a:endParaRPr>
                    </a:p>
                  </a:txBody>
                  <a:tcPr marL="0" marR="0" marT="0" marB="0" anchor="ctr"/>
                </a:tc>
                <a:tc>
                  <a:txBody>
                    <a:bodyPr/>
                    <a:lstStyle/>
                    <a:p>
                      <a:pPr marL="0" marR="671830" algn="ctr">
                        <a:lnSpc>
                          <a:spcPct val="115000"/>
                        </a:lnSpc>
                        <a:spcBef>
                          <a:spcPts val="0"/>
                        </a:spcBef>
                        <a:spcAft>
                          <a:spcPts val="0"/>
                        </a:spcAft>
                      </a:pPr>
                      <a:r>
                        <a:rPr lang="en-US" sz="1800" b="1" spc="70">
                          <a:effectLst>
                            <a:glow rad="228600">
                              <a:schemeClr val="accent5">
                                <a:satMod val="175000"/>
                                <a:alpha val="40000"/>
                              </a:schemeClr>
                            </a:glow>
                          </a:effectLst>
                        </a:rPr>
                        <a:t>Acid</a:t>
                      </a:r>
                      <a:endParaRPr lang="en-US" sz="1100" b="1">
                        <a:effectLst>
                          <a:glow rad="228600">
                            <a:schemeClr val="accent5">
                              <a:satMod val="175000"/>
                              <a:alpha val="40000"/>
                            </a:schemeClr>
                          </a:glow>
                        </a:effectLst>
                        <a:latin typeface="Times New Roman"/>
                        <a:ea typeface="Times New Roman"/>
                      </a:endParaRPr>
                    </a:p>
                  </a:txBody>
                  <a:tcPr marL="0" marR="0" marT="0" marB="0"/>
                </a:tc>
                <a:tc>
                  <a:txBody>
                    <a:bodyPr/>
                    <a:lstStyle/>
                    <a:p>
                      <a:pPr marL="0" marR="516255" algn="ctr">
                        <a:lnSpc>
                          <a:spcPct val="115000"/>
                        </a:lnSpc>
                        <a:spcBef>
                          <a:spcPts val="0"/>
                        </a:spcBef>
                        <a:spcAft>
                          <a:spcPts val="0"/>
                        </a:spcAft>
                      </a:pPr>
                      <a:r>
                        <a:rPr lang="en-US" sz="1800" b="1" spc="70" dirty="0">
                          <a:effectLst>
                            <a:glow rad="228600">
                              <a:schemeClr val="accent5">
                                <a:satMod val="175000"/>
                                <a:alpha val="40000"/>
                              </a:schemeClr>
                            </a:glow>
                          </a:effectLst>
                        </a:rPr>
                        <a:t>Negative</a:t>
                      </a:r>
                      <a:endParaRPr lang="en-US" sz="1100" b="1" dirty="0">
                        <a:effectLst>
                          <a:glow rad="228600">
                            <a:schemeClr val="accent5">
                              <a:satMod val="175000"/>
                              <a:alpha val="40000"/>
                            </a:schemeClr>
                          </a:glow>
                        </a:effectLst>
                        <a:latin typeface="Times New Roman"/>
                        <a:ea typeface="Times New Roman"/>
                      </a:endParaRPr>
                    </a:p>
                  </a:txBody>
                  <a:tcPr marL="0" marR="0" marT="0" marB="0"/>
                </a:tc>
              </a:tr>
              <a:tr h="314792">
                <a:tc>
                  <a:txBody>
                    <a:bodyPr/>
                    <a:lstStyle/>
                    <a:p>
                      <a:pPr marL="0" marR="376555" algn="ctr">
                        <a:lnSpc>
                          <a:spcPct val="115000"/>
                        </a:lnSpc>
                        <a:spcBef>
                          <a:spcPts val="0"/>
                        </a:spcBef>
                        <a:spcAft>
                          <a:spcPts val="0"/>
                        </a:spcAft>
                      </a:pPr>
                      <a:r>
                        <a:rPr lang="en-US" sz="1800" b="1" spc="70">
                          <a:effectLst>
                            <a:glow rad="228600">
                              <a:schemeClr val="accent5">
                                <a:satMod val="175000"/>
                                <a:alpha val="40000"/>
                              </a:schemeClr>
                            </a:glow>
                          </a:effectLst>
                        </a:rPr>
                        <a:t>Haemolysin</a:t>
                      </a:r>
                      <a:endParaRPr lang="en-US" sz="1100" b="1">
                        <a:effectLst>
                          <a:glow rad="228600">
                            <a:schemeClr val="accent5">
                              <a:satMod val="175000"/>
                              <a:alpha val="40000"/>
                            </a:schemeClr>
                          </a:glow>
                        </a:effectLst>
                        <a:latin typeface="Times New Roman"/>
                        <a:ea typeface="Times New Roman"/>
                      </a:endParaRPr>
                    </a:p>
                  </a:txBody>
                  <a:tcPr marL="0" marR="0" marT="0" marB="0" anchor="ctr"/>
                </a:tc>
                <a:tc>
                  <a:txBody>
                    <a:bodyPr/>
                    <a:lstStyle/>
                    <a:p>
                      <a:pPr marL="0" marR="0" algn="ctr">
                        <a:lnSpc>
                          <a:spcPct val="115000"/>
                        </a:lnSpc>
                        <a:spcBef>
                          <a:spcPts val="0"/>
                        </a:spcBef>
                        <a:spcAft>
                          <a:spcPts val="0"/>
                        </a:spcAft>
                      </a:pPr>
                      <a:r>
                        <a:rPr lang="en-US" sz="1800" b="1" spc="70">
                          <a:effectLst>
                            <a:glow rad="228600">
                              <a:schemeClr val="accent5">
                                <a:satMod val="175000"/>
                                <a:alpha val="40000"/>
                              </a:schemeClr>
                            </a:glow>
                          </a:effectLst>
                        </a:rPr>
                        <a:t>[3-haemolysis</a:t>
                      </a:r>
                      <a:endParaRPr lang="en-US" sz="1100" b="1">
                        <a:effectLst>
                          <a:glow rad="228600">
                            <a:schemeClr val="accent5">
                              <a:satMod val="175000"/>
                              <a:alpha val="40000"/>
                            </a:schemeClr>
                          </a:glow>
                        </a:effectLst>
                        <a:latin typeface="Times New Roman"/>
                        <a:ea typeface="Times New Roman"/>
                      </a:endParaRPr>
                    </a:p>
                  </a:txBody>
                  <a:tcPr marL="0" marR="0" marT="0" marB="0" anchor="ctr"/>
                </a:tc>
                <a:tc>
                  <a:txBody>
                    <a:bodyPr/>
                    <a:lstStyle/>
                    <a:p>
                      <a:pPr marL="0" marR="516255" algn="ctr">
                        <a:lnSpc>
                          <a:spcPct val="115000"/>
                        </a:lnSpc>
                        <a:spcBef>
                          <a:spcPts val="0"/>
                        </a:spcBef>
                        <a:spcAft>
                          <a:spcPts val="0"/>
                        </a:spcAft>
                      </a:pPr>
                      <a:r>
                        <a:rPr lang="en-US" sz="1800" b="1" spc="70">
                          <a:effectLst>
                            <a:glow rad="228600">
                              <a:schemeClr val="accent5">
                                <a:satMod val="175000"/>
                                <a:alpha val="40000"/>
                              </a:schemeClr>
                            </a:glow>
                          </a:effectLst>
                        </a:rPr>
                        <a:t>Negative</a:t>
                      </a:r>
                      <a:endParaRPr lang="en-US" sz="1100" b="1">
                        <a:effectLst>
                          <a:glow rad="228600">
                            <a:schemeClr val="accent5">
                              <a:satMod val="175000"/>
                              <a:alpha val="40000"/>
                            </a:schemeClr>
                          </a:glow>
                        </a:effectLst>
                        <a:latin typeface="Times New Roman"/>
                        <a:ea typeface="Times New Roman"/>
                      </a:endParaRPr>
                    </a:p>
                  </a:txBody>
                  <a:tcPr marL="0" marR="0" marT="0" marB="0" anchor="ctr"/>
                </a:tc>
              </a:tr>
              <a:tr h="314792">
                <a:tc>
                  <a:txBody>
                    <a:bodyPr/>
                    <a:lstStyle/>
                    <a:p>
                      <a:pPr marL="0" marR="605155" algn="ctr">
                        <a:lnSpc>
                          <a:spcPct val="115000"/>
                        </a:lnSpc>
                        <a:spcBef>
                          <a:spcPts val="0"/>
                        </a:spcBef>
                        <a:spcAft>
                          <a:spcPts val="0"/>
                        </a:spcAft>
                      </a:pPr>
                      <a:r>
                        <a:rPr lang="en-US" sz="1800" b="1" spc="70">
                          <a:effectLst>
                            <a:glow rad="228600">
                              <a:schemeClr val="accent5">
                                <a:satMod val="175000"/>
                                <a:alpha val="40000"/>
                              </a:schemeClr>
                            </a:glow>
                          </a:effectLst>
                        </a:rPr>
                        <a:t>lipase</a:t>
                      </a:r>
                      <a:endParaRPr lang="en-US" sz="1100" b="1">
                        <a:effectLst>
                          <a:glow rad="228600">
                            <a:schemeClr val="accent5">
                              <a:satMod val="175000"/>
                              <a:alpha val="40000"/>
                            </a:schemeClr>
                          </a:glow>
                        </a:effectLst>
                        <a:latin typeface="Times New Roman"/>
                        <a:ea typeface="Times New Roman"/>
                      </a:endParaRPr>
                    </a:p>
                  </a:txBody>
                  <a:tcPr marL="0" marR="0" marT="0" marB="0" anchor="ctr"/>
                </a:tc>
                <a:tc>
                  <a:txBody>
                    <a:bodyPr/>
                    <a:lstStyle/>
                    <a:p>
                      <a:pPr marL="0" marR="500380" algn="ctr">
                        <a:lnSpc>
                          <a:spcPct val="115000"/>
                        </a:lnSpc>
                        <a:spcBef>
                          <a:spcPts val="0"/>
                        </a:spcBef>
                        <a:spcAft>
                          <a:spcPts val="0"/>
                        </a:spcAft>
                      </a:pPr>
                      <a:r>
                        <a:rPr lang="en-US" sz="1800" b="1" spc="70">
                          <a:effectLst>
                            <a:glow rad="228600">
                              <a:schemeClr val="accent5">
                                <a:satMod val="175000"/>
                                <a:alpha val="40000"/>
                              </a:schemeClr>
                            </a:glow>
                          </a:effectLst>
                        </a:rPr>
                        <a:t>positive</a:t>
                      </a:r>
                      <a:endParaRPr lang="en-US" sz="1100" b="1">
                        <a:effectLst>
                          <a:glow rad="228600">
                            <a:schemeClr val="accent5">
                              <a:satMod val="175000"/>
                              <a:alpha val="40000"/>
                            </a:schemeClr>
                          </a:glow>
                        </a:effectLst>
                        <a:latin typeface="Times New Roman"/>
                        <a:ea typeface="Times New Roman"/>
                      </a:endParaRPr>
                    </a:p>
                  </a:txBody>
                  <a:tcPr marL="0" marR="0" marT="0" marB="0" anchor="ctr"/>
                </a:tc>
                <a:tc>
                  <a:txBody>
                    <a:bodyPr/>
                    <a:lstStyle/>
                    <a:p>
                      <a:pPr marL="0" marR="516255" algn="ctr">
                        <a:lnSpc>
                          <a:spcPct val="115000"/>
                        </a:lnSpc>
                        <a:spcBef>
                          <a:spcPts val="0"/>
                        </a:spcBef>
                        <a:spcAft>
                          <a:spcPts val="0"/>
                        </a:spcAft>
                      </a:pPr>
                      <a:r>
                        <a:rPr lang="en-US" sz="1800" b="1" spc="70">
                          <a:effectLst>
                            <a:glow rad="228600">
                              <a:schemeClr val="accent5">
                                <a:satMod val="175000"/>
                                <a:alpha val="40000"/>
                              </a:schemeClr>
                            </a:glow>
                          </a:effectLst>
                        </a:rPr>
                        <a:t>Negative</a:t>
                      </a:r>
                      <a:endParaRPr lang="en-US" sz="1100" b="1">
                        <a:effectLst>
                          <a:glow rad="228600">
                            <a:schemeClr val="accent5">
                              <a:satMod val="175000"/>
                              <a:alpha val="40000"/>
                            </a:schemeClr>
                          </a:glow>
                        </a:effectLst>
                        <a:latin typeface="Times New Roman"/>
                        <a:ea typeface="Times New Roman"/>
                      </a:endParaRPr>
                    </a:p>
                  </a:txBody>
                  <a:tcPr marL="0" marR="0" marT="0" marB="0" anchor="ctr"/>
                </a:tc>
              </a:tr>
              <a:tr h="314792">
                <a:tc>
                  <a:txBody>
                    <a:bodyPr/>
                    <a:lstStyle/>
                    <a:p>
                      <a:pPr marL="0" marR="90805" algn="ctr">
                        <a:lnSpc>
                          <a:spcPct val="115000"/>
                        </a:lnSpc>
                        <a:spcBef>
                          <a:spcPts val="0"/>
                        </a:spcBef>
                        <a:spcAft>
                          <a:spcPts val="0"/>
                        </a:spcAft>
                      </a:pPr>
                      <a:r>
                        <a:rPr lang="en-US" sz="1800" b="1" spc="70">
                          <a:effectLst>
                            <a:glow rad="228600">
                              <a:schemeClr val="accent5">
                                <a:satMod val="175000"/>
                                <a:alpha val="40000"/>
                              </a:schemeClr>
                            </a:glow>
                          </a:effectLst>
                        </a:rPr>
                        <a:t>Deoxyribonucleasc</a:t>
                      </a:r>
                      <a:endParaRPr lang="en-US" sz="1100" b="1">
                        <a:effectLst>
                          <a:glow rad="228600">
                            <a:schemeClr val="accent5">
                              <a:satMod val="175000"/>
                              <a:alpha val="40000"/>
                            </a:schemeClr>
                          </a:glow>
                        </a:effectLst>
                        <a:latin typeface="Times New Roman"/>
                        <a:ea typeface="Times New Roman"/>
                      </a:endParaRPr>
                    </a:p>
                  </a:txBody>
                  <a:tcPr marL="0" marR="0" marT="0" marB="0" anchor="ctr"/>
                </a:tc>
                <a:tc>
                  <a:txBody>
                    <a:bodyPr/>
                    <a:lstStyle/>
                    <a:p>
                      <a:pPr marL="0" marR="500380" algn="ctr">
                        <a:lnSpc>
                          <a:spcPct val="115000"/>
                        </a:lnSpc>
                        <a:spcBef>
                          <a:spcPts val="0"/>
                        </a:spcBef>
                        <a:spcAft>
                          <a:spcPts val="0"/>
                        </a:spcAft>
                      </a:pPr>
                      <a:r>
                        <a:rPr lang="en-US" sz="1800" b="1" spc="70">
                          <a:effectLst>
                            <a:glow rad="228600">
                              <a:schemeClr val="accent5">
                                <a:satMod val="175000"/>
                                <a:alpha val="40000"/>
                              </a:schemeClr>
                            </a:glow>
                          </a:effectLst>
                        </a:rPr>
                        <a:t>positive</a:t>
                      </a:r>
                      <a:endParaRPr lang="en-US" sz="1100" b="1">
                        <a:effectLst>
                          <a:glow rad="228600">
                            <a:schemeClr val="accent5">
                              <a:satMod val="175000"/>
                              <a:alpha val="40000"/>
                            </a:schemeClr>
                          </a:glow>
                        </a:effectLst>
                        <a:latin typeface="Times New Roman"/>
                        <a:ea typeface="Times New Roman"/>
                      </a:endParaRPr>
                    </a:p>
                  </a:txBody>
                  <a:tcPr marL="0" marR="0" marT="0" marB="0" anchor="ctr"/>
                </a:tc>
                <a:tc>
                  <a:txBody>
                    <a:bodyPr/>
                    <a:lstStyle/>
                    <a:p>
                      <a:pPr marL="0" marR="516255" algn="ctr">
                        <a:lnSpc>
                          <a:spcPct val="115000"/>
                        </a:lnSpc>
                        <a:spcBef>
                          <a:spcPts val="0"/>
                        </a:spcBef>
                        <a:spcAft>
                          <a:spcPts val="0"/>
                        </a:spcAft>
                      </a:pPr>
                      <a:r>
                        <a:rPr lang="en-US" sz="1800" b="1" spc="70">
                          <a:effectLst>
                            <a:glow rad="228600">
                              <a:schemeClr val="accent5">
                                <a:satMod val="175000"/>
                                <a:alpha val="40000"/>
                              </a:schemeClr>
                            </a:glow>
                          </a:effectLst>
                        </a:rPr>
                        <a:t>Negative</a:t>
                      </a:r>
                      <a:endParaRPr lang="en-US" sz="1100" b="1">
                        <a:effectLst>
                          <a:glow rad="228600">
                            <a:schemeClr val="accent5">
                              <a:satMod val="175000"/>
                              <a:alpha val="40000"/>
                            </a:schemeClr>
                          </a:glow>
                        </a:effectLst>
                        <a:latin typeface="Times New Roman"/>
                        <a:ea typeface="Times New Roman"/>
                      </a:endParaRPr>
                    </a:p>
                  </a:txBody>
                  <a:tcPr marL="0" marR="0" marT="0" marB="0" anchor="ctr"/>
                </a:tc>
              </a:tr>
              <a:tr h="378012">
                <a:tc>
                  <a:txBody>
                    <a:bodyPr/>
                    <a:lstStyle/>
                    <a:p>
                      <a:pPr marL="0" marR="433705" algn="ctr">
                        <a:lnSpc>
                          <a:spcPct val="115000"/>
                        </a:lnSpc>
                        <a:spcBef>
                          <a:spcPts val="0"/>
                        </a:spcBef>
                        <a:spcAft>
                          <a:spcPts val="0"/>
                        </a:spcAft>
                      </a:pPr>
                      <a:r>
                        <a:rPr lang="en-US" sz="1800" b="1" spc="70" dirty="0">
                          <a:effectLst>
                            <a:glow rad="228600">
                              <a:schemeClr val="accent5">
                                <a:satMod val="175000"/>
                                <a:alpha val="40000"/>
                              </a:schemeClr>
                            </a:glow>
                          </a:effectLst>
                        </a:rPr>
                        <a:t>Protein-A</a:t>
                      </a:r>
                      <a:endParaRPr lang="en-US" sz="1100" b="1" dirty="0">
                        <a:effectLst>
                          <a:glow rad="228600">
                            <a:schemeClr val="accent5">
                              <a:satMod val="175000"/>
                              <a:alpha val="40000"/>
                            </a:schemeClr>
                          </a:glow>
                        </a:effectLst>
                        <a:latin typeface="Times New Roman"/>
                        <a:ea typeface="Times New Roman"/>
                      </a:endParaRPr>
                    </a:p>
                  </a:txBody>
                  <a:tcPr marL="0" marR="0" marT="0" marB="0" anchor="ctr"/>
                </a:tc>
                <a:tc>
                  <a:txBody>
                    <a:bodyPr/>
                    <a:lstStyle/>
                    <a:p>
                      <a:pPr marL="0" marR="557530" algn="ctr">
                        <a:lnSpc>
                          <a:spcPct val="115000"/>
                        </a:lnSpc>
                        <a:spcBef>
                          <a:spcPts val="0"/>
                        </a:spcBef>
                        <a:spcAft>
                          <a:spcPts val="0"/>
                        </a:spcAft>
                      </a:pPr>
                      <a:r>
                        <a:rPr lang="en-US" sz="1800" b="1" spc="70">
                          <a:effectLst>
                            <a:glow rad="228600">
                              <a:schemeClr val="accent5">
                                <a:satMod val="175000"/>
                                <a:alpha val="40000"/>
                              </a:schemeClr>
                            </a:glow>
                          </a:effectLst>
                        </a:rPr>
                        <a:t>present</a:t>
                      </a:r>
                      <a:endParaRPr lang="en-US" sz="1100" b="1">
                        <a:effectLst>
                          <a:glow rad="228600">
                            <a:schemeClr val="accent5">
                              <a:satMod val="175000"/>
                              <a:alpha val="40000"/>
                            </a:schemeClr>
                          </a:glow>
                        </a:effectLst>
                        <a:latin typeface="Times New Roman"/>
                        <a:ea typeface="Times New Roman"/>
                      </a:endParaRPr>
                    </a:p>
                  </a:txBody>
                  <a:tcPr marL="0" marR="0" marT="0" marB="0" anchor="ctr"/>
                </a:tc>
                <a:tc>
                  <a:txBody>
                    <a:bodyPr/>
                    <a:lstStyle/>
                    <a:p>
                      <a:pPr marL="0" marR="573405" algn="ctr">
                        <a:lnSpc>
                          <a:spcPct val="115000"/>
                        </a:lnSpc>
                        <a:spcBef>
                          <a:spcPts val="0"/>
                        </a:spcBef>
                        <a:spcAft>
                          <a:spcPts val="0"/>
                        </a:spcAft>
                      </a:pPr>
                      <a:r>
                        <a:rPr lang="en-US" sz="1800" b="1" spc="70">
                          <a:effectLst>
                            <a:glow rad="228600">
                              <a:schemeClr val="accent5">
                                <a:satMod val="175000"/>
                                <a:alpha val="40000"/>
                              </a:schemeClr>
                            </a:glow>
                          </a:effectLst>
                        </a:rPr>
                        <a:t>Absent</a:t>
                      </a:r>
                      <a:endParaRPr lang="en-US" sz="1100" b="1">
                        <a:effectLst>
                          <a:glow rad="228600">
                            <a:schemeClr val="accent5">
                              <a:satMod val="175000"/>
                              <a:alpha val="40000"/>
                            </a:schemeClr>
                          </a:glow>
                        </a:effectLst>
                        <a:latin typeface="Times New Roman"/>
                        <a:ea typeface="Times New Roman"/>
                      </a:endParaRPr>
                    </a:p>
                  </a:txBody>
                  <a:tcPr marL="0" marR="0" marT="0" marB="0" anchor="ctr"/>
                </a:tc>
              </a:tr>
              <a:tr h="621356">
                <a:tc>
                  <a:txBody>
                    <a:bodyPr/>
                    <a:lstStyle/>
                    <a:p>
                      <a:pPr marL="0" marR="147955" algn="ctr">
                        <a:lnSpc>
                          <a:spcPct val="112000"/>
                        </a:lnSpc>
                        <a:spcBef>
                          <a:spcPts val="180"/>
                        </a:spcBef>
                        <a:spcAft>
                          <a:spcPts val="0"/>
                        </a:spcAft>
                      </a:pPr>
                      <a:r>
                        <a:rPr lang="en-US" sz="1800" b="1" spc="70">
                          <a:effectLst>
                            <a:glow rad="228600">
                              <a:schemeClr val="accent5">
                                <a:satMod val="175000"/>
                                <a:alpha val="40000"/>
                              </a:schemeClr>
                            </a:glow>
                          </a:effectLst>
                        </a:rPr>
                        <a:t>Teichoic acids of</a:t>
                      </a:r>
                      <a:endParaRPr lang="en-US" sz="1100" b="1">
                        <a:effectLst>
                          <a:glow rad="228600">
                            <a:schemeClr val="accent5">
                              <a:satMod val="175000"/>
                              <a:alpha val="40000"/>
                            </a:schemeClr>
                          </a:glow>
                        </a:effectLst>
                      </a:endParaRPr>
                    </a:p>
                    <a:p>
                      <a:pPr marL="0" marR="376555" algn="ctr">
                        <a:lnSpc>
                          <a:spcPct val="115000"/>
                        </a:lnSpc>
                        <a:spcBef>
                          <a:spcPts val="0"/>
                        </a:spcBef>
                        <a:spcAft>
                          <a:spcPts val="0"/>
                        </a:spcAft>
                      </a:pPr>
                      <a:r>
                        <a:rPr lang="en-US" sz="1800" b="1" spc="70">
                          <a:effectLst>
                            <a:glow rad="228600">
                              <a:schemeClr val="accent5">
                                <a:satMod val="175000"/>
                                <a:alpha val="40000"/>
                              </a:schemeClr>
                            </a:glow>
                          </a:effectLst>
                        </a:rPr>
                        <a:t>the cell wall</a:t>
                      </a:r>
                      <a:endParaRPr lang="en-US" sz="1100" b="1">
                        <a:effectLst>
                          <a:glow rad="228600">
                            <a:schemeClr val="accent5">
                              <a:satMod val="175000"/>
                              <a:alpha val="40000"/>
                            </a:schemeClr>
                          </a:glow>
                        </a:effectLst>
                        <a:latin typeface="Times New Roman"/>
                        <a:ea typeface="Times New Roman"/>
                      </a:endParaRPr>
                    </a:p>
                  </a:txBody>
                  <a:tcPr marL="0" marR="0" marT="0" marB="0"/>
                </a:tc>
                <a:tc>
                  <a:txBody>
                    <a:bodyPr/>
                    <a:lstStyle/>
                    <a:p>
                      <a:pPr marL="0" marR="0" algn="ctr">
                        <a:lnSpc>
                          <a:spcPct val="115000"/>
                        </a:lnSpc>
                        <a:spcBef>
                          <a:spcPts val="0"/>
                        </a:spcBef>
                        <a:spcAft>
                          <a:spcPts val="0"/>
                        </a:spcAft>
                      </a:pPr>
                      <a:r>
                        <a:rPr lang="en-US" sz="1800" b="1" spc="70">
                          <a:effectLst>
                            <a:glow rad="228600">
                              <a:schemeClr val="accent5">
                                <a:satMod val="175000"/>
                                <a:alpha val="40000"/>
                              </a:schemeClr>
                            </a:glow>
                          </a:effectLst>
                        </a:rPr>
                        <a:t>Ribitol type</a:t>
                      </a:r>
                      <a:endParaRPr lang="en-US" sz="1100" b="1">
                        <a:effectLst>
                          <a:glow rad="228600">
                            <a:schemeClr val="accent5">
                              <a:satMod val="175000"/>
                              <a:alpha val="40000"/>
                            </a:schemeClr>
                          </a:glow>
                        </a:effectLst>
                        <a:latin typeface="Times New Roman"/>
                        <a:ea typeface="Times New Roman"/>
                      </a:endParaRPr>
                    </a:p>
                  </a:txBody>
                  <a:tcPr marL="0" marR="0" marT="0" marB="0"/>
                </a:tc>
                <a:tc>
                  <a:txBody>
                    <a:bodyPr/>
                    <a:lstStyle/>
                    <a:p>
                      <a:pPr marL="0" marR="287655" algn="ctr">
                        <a:lnSpc>
                          <a:spcPct val="115000"/>
                        </a:lnSpc>
                        <a:spcBef>
                          <a:spcPts val="0"/>
                        </a:spcBef>
                        <a:spcAft>
                          <a:spcPts val="0"/>
                        </a:spcAft>
                      </a:pPr>
                      <a:r>
                        <a:rPr lang="en-US" sz="1800" b="1" spc="70" dirty="0">
                          <a:effectLst>
                            <a:glow rad="228600">
                              <a:schemeClr val="accent5">
                                <a:satMod val="175000"/>
                                <a:alpha val="40000"/>
                              </a:schemeClr>
                            </a:glow>
                          </a:effectLst>
                        </a:rPr>
                        <a:t>Glycerol type</a:t>
                      </a:r>
                      <a:endParaRPr lang="en-US" sz="1100" b="1" dirty="0">
                        <a:effectLst>
                          <a:glow rad="228600">
                            <a:schemeClr val="accent5">
                              <a:satMod val="175000"/>
                              <a:alpha val="40000"/>
                            </a:schemeClr>
                          </a:glow>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val="254726749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21"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4)">
                                      <p:cBhvr>
                                        <p:cTn id="11"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1"/>
          <p:cNvSpPr txBox="1">
            <a:spLocks/>
          </p:cNvSpPr>
          <p:nvPr/>
        </p:nvSpPr>
        <p:spPr>
          <a:xfrm>
            <a:off x="467544" y="635573"/>
            <a:ext cx="8640960" cy="993227"/>
          </a:xfrm>
          <a:prstGeom prst="rect">
            <a:avLst/>
          </a:prstGeom>
        </p:spPr>
        <p:txBody>
          <a:bodyPr vert="horz" lIns="0" rIns="0" bIns="0" anchor="b">
            <a:noAutofit/>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6000" b="1" dirty="0" smtClean="0">
                <a:solidFill>
                  <a:prstClr val="white"/>
                </a:solidFill>
                <a:effectLst>
                  <a:glow rad="228600">
                    <a:srgbClr val="C0504D">
                      <a:satMod val="175000"/>
                      <a:alpha val="40000"/>
                    </a:srgbClr>
                  </a:glow>
                </a:effectLst>
                <a:latin typeface="Minion Pro Cond" pitchFamily="18" charset="0"/>
                <a:ea typeface="Monotype Koufi" pitchFamily="2" charset="-78"/>
                <a:cs typeface="Monotype Koufi" pitchFamily="2" charset="-78"/>
              </a:rPr>
              <a:t>Pathogenic Bacteria</a:t>
            </a:r>
            <a:endParaRPr lang="ar-IQ" sz="5400" b="1" dirty="0">
              <a:solidFill>
                <a:prstClr val="white"/>
              </a:solidFill>
              <a:effectLst>
                <a:glow rad="228600">
                  <a:srgbClr val="C0504D">
                    <a:satMod val="175000"/>
                    <a:alpha val="40000"/>
                  </a:srgbClr>
                </a:glow>
              </a:effectLst>
              <a:latin typeface="Minion Pro Cond" pitchFamily="18" charset="0"/>
              <a:ea typeface="Monotype Koufi" pitchFamily="2" charset="-78"/>
              <a:cs typeface="Monotype Koufi" pitchFamily="2" charset="-78"/>
            </a:endParaRPr>
          </a:p>
        </p:txBody>
      </p:sp>
      <p:sp>
        <p:nvSpPr>
          <p:cNvPr id="16" name="عنصر نائب للمحتوى 2"/>
          <p:cNvSpPr txBox="1">
            <a:spLocks/>
          </p:cNvSpPr>
          <p:nvPr/>
        </p:nvSpPr>
        <p:spPr>
          <a:xfrm>
            <a:off x="2699792" y="1397891"/>
            <a:ext cx="6408712" cy="864096"/>
          </a:xfrm>
          <a:prstGeom prst="rect">
            <a:avLst/>
          </a:prstGeom>
        </p:spPr>
        <p:txBody>
          <a:bodyPr vert="horz">
            <a:noAutofit/>
          </a:bodyPr>
          <a:lst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Clr>
                <a:srgbClr val="9BBB59"/>
              </a:buClr>
              <a:buFont typeface="Wingdings 2"/>
              <a:buNone/>
            </a:pPr>
            <a:endParaRPr lang="en-US" sz="4800" dirty="0">
              <a:solidFill>
                <a:srgbClr val="FF0000"/>
              </a:solidFill>
              <a:effectLst>
                <a:glow rad="228600">
                  <a:srgbClr val="9BBB59">
                    <a:satMod val="175000"/>
                    <a:alpha val="40000"/>
                  </a:srgbClr>
                </a:glow>
              </a:effectLst>
              <a:latin typeface="Elephant" pitchFamily="18" charset="0"/>
              <a:ea typeface="Monotype Koufi" pitchFamily="2" charset="-78"/>
              <a:cs typeface="Monotype Koufi" pitchFamily="2" charset="-78"/>
            </a:endParaRPr>
          </a:p>
        </p:txBody>
      </p:sp>
      <p:sp>
        <p:nvSpPr>
          <p:cNvPr id="20" name="عنصر نائب للمحتوى 2"/>
          <p:cNvSpPr txBox="1">
            <a:spLocks/>
          </p:cNvSpPr>
          <p:nvPr/>
        </p:nvSpPr>
        <p:spPr>
          <a:xfrm>
            <a:off x="395536" y="1628800"/>
            <a:ext cx="7272808" cy="1743077"/>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Clr>
                <a:srgbClr val="9BBB59"/>
              </a:buClr>
              <a:buFont typeface="Wingdings 2"/>
              <a:buNone/>
            </a:pPr>
            <a:r>
              <a:rPr lang="en-US" sz="4800" b="1" dirty="0" smtClean="0">
                <a:solidFill>
                  <a:srgbClr val="FFFF00"/>
                </a:solidFill>
                <a:effectLst>
                  <a:glow rad="228600">
                    <a:srgbClr val="C0504D">
                      <a:satMod val="175000"/>
                      <a:alpha val="40000"/>
                    </a:srgbClr>
                  </a:glow>
                </a:effectLst>
                <a:latin typeface="Minion Pro Cond" pitchFamily="18" charset="0"/>
                <a:ea typeface="Monotype Koufi" pitchFamily="2" charset="-78"/>
                <a:cs typeface="Monotype Koufi" pitchFamily="2" charset="-78"/>
              </a:rPr>
              <a:t>By</a:t>
            </a:r>
          </a:p>
          <a:p>
            <a:pPr marL="0" indent="0" algn="ctr">
              <a:buClr>
                <a:srgbClr val="9BBB59"/>
              </a:buClr>
              <a:buFont typeface="Wingdings 2"/>
              <a:buNone/>
            </a:pPr>
            <a:r>
              <a:rPr lang="en-US" sz="4800" b="1" dirty="0" smtClean="0">
                <a:solidFill>
                  <a:srgbClr val="FFFF00"/>
                </a:solidFill>
                <a:effectLst>
                  <a:glow rad="228600">
                    <a:srgbClr val="C0504D">
                      <a:satMod val="175000"/>
                      <a:alpha val="40000"/>
                    </a:srgbClr>
                  </a:glow>
                </a:effectLst>
                <a:latin typeface="Minion Pro Cond" pitchFamily="18" charset="0"/>
                <a:ea typeface="Monotype Koufi" pitchFamily="2" charset="-78"/>
                <a:cs typeface="Monotype Koufi" pitchFamily="2" charset="-78"/>
              </a:rPr>
              <a:t>Dr. Suzan </a:t>
            </a:r>
            <a:r>
              <a:rPr lang="en-US" sz="4800" b="1" dirty="0" err="1" smtClean="0">
                <a:solidFill>
                  <a:srgbClr val="FFFF00"/>
                </a:solidFill>
                <a:effectLst>
                  <a:glow rad="228600">
                    <a:srgbClr val="C0504D">
                      <a:satMod val="175000"/>
                      <a:alpha val="40000"/>
                    </a:srgbClr>
                  </a:glow>
                </a:effectLst>
                <a:latin typeface="Minion Pro Cond" pitchFamily="18" charset="0"/>
                <a:ea typeface="Monotype Koufi" pitchFamily="2" charset="-78"/>
                <a:cs typeface="Monotype Koufi" pitchFamily="2" charset="-78"/>
              </a:rPr>
              <a:t>Saadi</a:t>
            </a:r>
            <a:r>
              <a:rPr lang="en-US" sz="4800" b="1" dirty="0" smtClean="0">
                <a:solidFill>
                  <a:srgbClr val="FFFF00"/>
                </a:solidFill>
                <a:effectLst>
                  <a:glow rad="228600">
                    <a:srgbClr val="C0504D">
                      <a:satMod val="175000"/>
                      <a:alpha val="40000"/>
                    </a:srgbClr>
                  </a:glow>
                </a:effectLst>
                <a:latin typeface="Minion Pro Cond" pitchFamily="18" charset="0"/>
                <a:ea typeface="Monotype Koufi" pitchFamily="2" charset="-78"/>
                <a:cs typeface="Monotype Koufi" pitchFamily="2" charset="-78"/>
              </a:rPr>
              <a:t> </a:t>
            </a:r>
            <a:r>
              <a:rPr lang="en-US" sz="4800" b="1" dirty="0" err="1" smtClean="0">
                <a:solidFill>
                  <a:srgbClr val="FFFF00"/>
                </a:solidFill>
                <a:effectLst>
                  <a:glow rad="228600">
                    <a:srgbClr val="C0504D">
                      <a:satMod val="175000"/>
                      <a:alpha val="40000"/>
                    </a:srgbClr>
                  </a:glow>
                </a:effectLst>
                <a:latin typeface="Minion Pro Cond" pitchFamily="18" charset="0"/>
                <a:ea typeface="Monotype Koufi" pitchFamily="2" charset="-78"/>
                <a:cs typeface="Monotype Koufi" pitchFamily="2" charset="-78"/>
              </a:rPr>
              <a:t>Husein</a:t>
            </a:r>
            <a:endParaRPr lang="en-US" sz="5400" b="1" dirty="0">
              <a:solidFill>
                <a:srgbClr val="FFFF00"/>
              </a:solidFill>
              <a:effectLst>
                <a:glow rad="228600">
                  <a:srgbClr val="C0504D">
                    <a:satMod val="175000"/>
                    <a:alpha val="40000"/>
                  </a:srgbClr>
                </a:glow>
              </a:effectLst>
              <a:latin typeface="Minion Pro Cond" pitchFamily="18" charset="0"/>
              <a:ea typeface="Monotype Koufi" pitchFamily="2" charset="-78"/>
              <a:cs typeface="Monotype Koufi" pitchFamily="2" charset="-78"/>
            </a:endParaRPr>
          </a:p>
        </p:txBody>
      </p:sp>
      <p:sp>
        <p:nvSpPr>
          <p:cNvPr id="6" name="مستطيل مستدير الزوايا 5"/>
          <p:cNvSpPr/>
          <p:nvPr/>
        </p:nvSpPr>
        <p:spPr>
          <a:xfrm>
            <a:off x="1763688" y="3501008"/>
            <a:ext cx="4608512" cy="10081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effectLst>
                  <a:glow rad="228600">
                    <a:srgbClr val="4F81BD">
                      <a:satMod val="175000"/>
                      <a:alpha val="40000"/>
                    </a:srgbClr>
                  </a:glow>
                </a:effectLst>
                <a:latin typeface="Cooper Black" pitchFamily="18" charset="0"/>
                <a:ea typeface="Monotype Koufi" pitchFamily="2" charset="-78"/>
                <a:cs typeface="Monotype Koufi" pitchFamily="2" charset="-78"/>
              </a:rPr>
              <a:t>Assistant  prof.</a:t>
            </a:r>
            <a:endParaRPr lang="en-US" sz="4000" dirty="0">
              <a:solidFill>
                <a:prstClr val="white"/>
              </a:solidFill>
              <a:effectLst>
                <a:glow rad="228600">
                  <a:srgbClr val="4F81BD">
                    <a:satMod val="175000"/>
                    <a:alpha val="40000"/>
                  </a:srgbClr>
                </a:glow>
              </a:effectLst>
              <a:latin typeface="Cooper Black" pitchFamily="18" charset="0"/>
              <a:ea typeface="Monotype Koufi" pitchFamily="2" charset="-78"/>
              <a:cs typeface="Monotype Koufi" pitchFamily="2" charset="-78"/>
            </a:endParaRPr>
          </a:p>
        </p:txBody>
      </p:sp>
      <p:sp>
        <p:nvSpPr>
          <p:cNvPr id="7" name="عنصر نائب للمحتوى 2"/>
          <p:cNvSpPr txBox="1">
            <a:spLocks/>
          </p:cNvSpPr>
          <p:nvPr/>
        </p:nvSpPr>
        <p:spPr>
          <a:xfrm>
            <a:off x="420612" y="4797152"/>
            <a:ext cx="8111828" cy="2160240"/>
          </a:xfrm>
          <a:prstGeom prst="rect">
            <a:avLst/>
          </a:prstGeom>
          <a:noFill/>
          <a:ln w="9525" cap="flat" cmpd="sng" algn="ctr">
            <a:noFill/>
            <a:prstDash val="solid"/>
          </a:ln>
          <a:effectLst>
            <a:outerShdw blurRad="40000" dist="20000" dir="5400000" rotWithShape="0">
              <a:srgbClr val="000000">
                <a:alpha val="38000"/>
              </a:srgbClr>
            </a:outerShdw>
          </a:effectLst>
        </p:spPr>
        <p:txBody>
          <a:bodyPr vert="horz">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Clr>
                <a:srgbClr val="9BBB59"/>
              </a:buClr>
              <a:buFont typeface="Wingdings 2"/>
              <a:buNone/>
              <a:defRPr/>
            </a:pPr>
            <a:r>
              <a:rPr lang="en-US" sz="3600" b="1" dirty="0" smtClean="0">
                <a:solidFill>
                  <a:srgbClr val="FFFF00"/>
                </a:solidFill>
                <a:effectLst>
                  <a:glow rad="228600">
                    <a:srgbClr val="C0504D">
                      <a:satMod val="175000"/>
                      <a:alpha val="40000"/>
                    </a:srgbClr>
                  </a:glow>
                </a:effectLst>
                <a:latin typeface="Minion Pro Cond" pitchFamily="18" charset="0"/>
                <a:ea typeface="Monotype Koufi" pitchFamily="2" charset="-78"/>
                <a:cs typeface="Monotype Koufi" pitchFamily="2" charset="-78"/>
              </a:rPr>
              <a:t>Al </a:t>
            </a:r>
            <a:r>
              <a:rPr lang="en-US" sz="3600" b="1" dirty="0" err="1" smtClean="0">
                <a:solidFill>
                  <a:srgbClr val="FFFF00"/>
                </a:solidFill>
                <a:effectLst>
                  <a:glow rad="228600">
                    <a:srgbClr val="C0504D">
                      <a:satMod val="175000"/>
                      <a:alpha val="40000"/>
                    </a:srgbClr>
                  </a:glow>
                </a:effectLst>
                <a:latin typeface="Minion Pro Cond" pitchFamily="18" charset="0"/>
                <a:ea typeface="Monotype Koufi" pitchFamily="2" charset="-78"/>
                <a:cs typeface="Monotype Koufi" pitchFamily="2" charset="-78"/>
              </a:rPr>
              <a:t>Mustansiryah</a:t>
            </a:r>
            <a:r>
              <a:rPr lang="en-US" sz="3600" b="1" dirty="0" smtClean="0">
                <a:solidFill>
                  <a:srgbClr val="FFFF00"/>
                </a:solidFill>
                <a:effectLst>
                  <a:glow rad="228600">
                    <a:srgbClr val="C0504D">
                      <a:satMod val="175000"/>
                      <a:alpha val="40000"/>
                    </a:srgbClr>
                  </a:glow>
                </a:effectLst>
                <a:latin typeface="Minion Pro Cond" pitchFamily="18" charset="0"/>
                <a:ea typeface="Monotype Koufi" pitchFamily="2" charset="-78"/>
                <a:cs typeface="Monotype Koufi" pitchFamily="2" charset="-78"/>
              </a:rPr>
              <a:t> University</a:t>
            </a:r>
          </a:p>
          <a:p>
            <a:pPr marL="0" indent="0" algn="ctr">
              <a:buClr>
                <a:srgbClr val="9BBB59"/>
              </a:buClr>
              <a:buFont typeface="Wingdings 2"/>
              <a:buNone/>
              <a:defRPr/>
            </a:pPr>
            <a:r>
              <a:rPr lang="en-US" sz="3600" b="1" dirty="0" smtClean="0">
                <a:solidFill>
                  <a:srgbClr val="FFFF00"/>
                </a:solidFill>
                <a:effectLst>
                  <a:glow rad="228600">
                    <a:srgbClr val="C0504D">
                      <a:satMod val="175000"/>
                      <a:alpha val="40000"/>
                    </a:srgbClr>
                  </a:glow>
                </a:effectLst>
                <a:latin typeface="Minion Pro Cond" pitchFamily="18" charset="0"/>
                <a:ea typeface="Monotype Koufi" pitchFamily="2" charset="-78"/>
                <a:cs typeface="Monotype Koufi" pitchFamily="2" charset="-78"/>
              </a:rPr>
              <a:t>College  of Science</a:t>
            </a:r>
          </a:p>
          <a:p>
            <a:pPr marL="0" indent="0" algn="ctr">
              <a:buClr>
                <a:srgbClr val="9BBB59"/>
              </a:buClr>
              <a:buFont typeface="Wingdings 2"/>
              <a:buNone/>
              <a:defRPr/>
            </a:pPr>
            <a:r>
              <a:rPr lang="en-US" sz="3600" b="1" dirty="0" smtClean="0">
                <a:solidFill>
                  <a:srgbClr val="FFFF00"/>
                </a:solidFill>
                <a:effectLst>
                  <a:glow rad="228600">
                    <a:srgbClr val="C0504D">
                      <a:satMod val="175000"/>
                      <a:alpha val="40000"/>
                    </a:srgbClr>
                  </a:glow>
                </a:effectLst>
                <a:latin typeface="Minion Pro Cond" pitchFamily="18" charset="0"/>
                <a:ea typeface="Monotype Koufi" pitchFamily="2" charset="-78"/>
                <a:cs typeface="Monotype Koufi" pitchFamily="2" charset="-78"/>
              </a:rPr>
              <a:t>Dept. of Biology  </a:t>
            </a:r>
            <a:r>
              <a:rPr lang="en-US" sz="3600" b="1" dirty="0" smtClean="0">
                <a:solidFill>
                  <a:srgbClr val="FF0000"/>
                </a:solidFill>
                <a:latin typeface="Minion Pro Cond" pitchFamily="18" charset="0"/>
                <a:ea typeface="Monotype Koufi" pitchFamily="2" charset="-78"/>
                <a:cs typeface="Monotype Koufi" pitchFamily="2" charset="-78"/>
              </a:rPr>
              <a:t>2017</a:t>
            </a:r>
            <a:r>
              <a:rPr lang="en-US" sz="3600" b="1" dirty="0" smtClean="0">
                <a:solidFill>
                  <a:srgbClr val="FFFF00"/>
                </a:solidFill>
                <a:latin typeface="Minion Pro Cond" pitchFamily="18" charset="0"/>
                <a:ea typeface="Monotype Koufi" pitchFamily="2" charset="-78"/>
                <a:cs typeface="Monotype Koufi" pitchFamily="2" charset="-78"/>
              </a:rPr>
              <a:t> </a:t>
            </a:r>
            <a:endParaRPr lang="en-US" sz="4000" b="1" dirty="0">
              <a:solidFill>
                <a:srgbClr val="FFFF00"/>
              </a:solidFill>
              <a:latin typeface="Minion Pro Cond" pitchFamily="18" charset="0"/>
              <a:ea typeface="Monotype Koufi" pitchFamily="2" charset="-78"/>
              <a:cs typeface="Monotype Koufi" pitchFamily="2" charset="-78"/>
            </a:endParaRPr>
          </a:p>
        </p:txBody>
      </p:sp>
    </p:spTree>
    <p:extLst>
      <p:ext uri="{BB962C8B-B14F-4D97-AF65-F5344CB8AC3E}">
        <p14:creationId xmlns:p14="http://schemas.microsoft.com/office/powerpoint/2010/main" val="821606260"/>
      </p:ext>
    </p:extLst>
  </p:cSld>
  <p:clrMapOvr>
    <a:masterClrMapping/>
  </p:clrMapOvr>
  <mc:AlternateContent xmlns:mc="http://schemas.openxmlformats.org/markup-compatibility/2006" xmlns:p14="http://schemas.microsoft.com/office/powerpoint/2010/main">
    <mc:Choice Requires="p14">
      <p:transition spd="slow" p14:dur="2250">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4">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4">
                                            <p:txEl>
                                              <p:pRg st="0" end="0"/>
                                            </p:txEl>
                                          </p:spTgt>
                                        </p:tgtEl>
                                      </p:cBhvr>
                                    </p:animEffect>
                                  </p:childTnLst>
                                </p:cTn>
                              </p:par>
                            </p:childTnLst>
                          </p:cTn>
                        </p:par>
                        <p:par>
                          <p:cTn id="12" fill="hold">
                            <p:stCondLst>
                              <p:cond delay="27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childTnLst>
                          </p:cTn>
                        </p:par>
                        <p:par>
                          <p:cTn id="16" fill="hold">
                            <p:stCondLst>
                              <p:cond delay="3700"/>
                            </p:stCondLst>
                            <p:childTnLst>
                              <p:par>
                                <p:cTn id="17" presetID="22" presetClass="entr" presetSubtype="4" fill="hold"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down)">
                                      <p:cBhvr>
                                        <p:cTn id="19" dur="1000"/>
                                        <p:tgtEl>
                                          <p:spTgt spid="6">
                                            <p:txEl>
                                              <p:pRg st="0" end="0"/>
                                            </p:txEl>
                                          </p:spTgt>
                                        </p:tgtEl>
                                      </p:cBhvr>
                                    </p:animEffect>
                                  </p:childTnLst>
                                </p:cTn>
                              </p:par>
                            </p:childTnLst>
                          </p:cTn>
                        </p:par>
                        <p:par>
                          <p:cTn id="20" fill="hold">
                            <p:stCondLst>
                              <p:cond delay="4700"/>
                            </p:stCondLst>
                            <p:childTnLst>
                              <p:par>
                                <p:cTn id="21" presetID="9"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2428868"/>
            <a:ext cx="9036496" cy="1785950"/>
          </a:xfrm>
          <a:ln w="38100">
            <a:noFill/>
          </a:ln>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9600" b="1" dirty="0" smtClean="0">
                <a:solidFill>
                  <a:srgbClr val="FF0000"/>
                </a:solidFill>
                <a:effectLst>
                  <a:glow rad="228600">
                    <a:schemeClr val="accent3">
                      <a:satMod val="175000"/>
                      <a:alpha val="40000"/>
                    </a:schemeClr>
                  </a:glow>
                </a:effectLst>
                <a:latin typeface="Gill Sans Ultra Bold Condensed" pitchFamily="34" charset="0"/>
              </a:rPr>
              <a:t>Streptococcus</a:t>
            </a:r>
            <a:endParaRPr lang="en-US" sz="9600" dirty="0">
              <a:solidFill>
                <a:srgbClr val="FF0000"/>
              </a:solidFill>
              <a:effectLst>
                <a:glow rad="228600">
                  <a:schemeClr val="accent3">
                    <a:satMod val="175000"/>
                    <a:alpha val="40000"/>
                  </a:schemeClr>
                </a:glow>
              </a:effectLst>
              <a:latin typeface="Gill Sans Ultra Bold Condensed" pitchFamily="34" charset="0"/>
            </a:endParaRPr>
          </a:p>
        </p:txBody>
      </p:sp>
      <p:sp>
        <p:nvSpPr>
          <p:cNvPr id="4" name="عنوان 1"/>
          <p:cNvSpPr txBox="1">
            <a:spLocks/>
          </p:cNvSpPr>
          <p:nvPr/>
        </p:nvSpPr>
        <p:spPr>
          <a:xfrm>
            <a:off x="395536" y="4365104"/>
            <a:ext cx="8064896" cy="1584176"/>
          </a:xfrm>
          <a:prstGeom prst="rect">
            <a:avLst/>
          </a:prstGeom>
          <a:ln w="38100">
            <a:noFill/>
          </a:ln>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r>
              <a:rPr lang="en-US" sz="2800" dirty="0" smtClean="0">
                <a:solidFill>
                  <a:srgbClr val="002060"/>
                </a:solidFill>
                <a:effectLst>
                  <a:glow rad="228600">
                    <a:srgbClr val="972109">
                      <a:satMod val="175000"/>
                      <a:alpha val="40000"/>
                    </a:srgbClr>
                  </a:glow>
                </a:effectLst>
                <a:latin typeface="Arial Black" pitchFamily="34" charset="0"/>
              </a:rPr>
              <a:t>One of the important pyogenic </a:t>
            </a:r>
            <a:r>
              <a:rPr lang="en-US" sz="2800" dirty="0" err="1" smtClean="0">
                <a:solidFill>
                  <a:srgbClr val="002060"/>
                </a:solidFill>
                <a:effectLst>
                  <a:glow rad="228600">
                    <a:srgbClr val="972109">
                      <a:satMod val="175000"/>
                      <a:alpha val="40000"/>
                    </a:srgbClr>
                  </a:glow>
                </a:effectLst>
                <a:latin typeface="Arial Black" pitchFamily="34" charset="0"/>
              </a:rPr>
              <a:t>cocci</a:t>
            </a:r>
            <a:endParaRPr lang="en-US" sz="2800" dirty="0" smtClean="0">
              <a:solidFill>
                <a:srgbClr val="002060"/>
              </a:solidFill>
              <a:effectLst>
                <a:glow rad="228600">
                  <a:srgbClr val="972109">
                    <a:satMod val="175000"/>
                    <a:alpha val="40000"/>
                  </a:srgbClr>
                </a:glow>
              </a:effectLst>
              <a:latin typeface="Arial Black" pitchFamily="34" charset="0"/>
            </a:endParaRPr>
          </a:p>
          <a:p>
            <a:pPr>
              <a:lnSpc>
                <a:spcPct val="150000"/>
              </a:lnSpc>
            </a:pPr>
            <a:r>
              <a:rPr lang="en-US" sz="2800" dirty="0" smtClean="0">
                <a:solidFill>
                  <a:srgbClr val="002060"/>
                </a:solidFill>
                <a:effectLst>
                  <a:glow rad="228600">
                    <a:srgbClr val="972109">
                      <a:satMod val="175000"/>
                      <a:alpha val="40000"/>
                    </a:srgbClr>
                  </a:glow>
                </a:effectLst>
                <a:latin typeface="Arial Black" pitchFamily="34" charset="0"/>
              </a:rPr>
              <a:t>“ Gram positive “</a:t>
            </a:r>
            <a:endParaRPr lang="en-US" sz="2800" dirty="0">
              <a:solidFill>
                <a:srgbClr val="002060"/>
              </a:solidFill>
              <a:effectLst>
                <a:glow rad="228600">
                  <a:srgbClr val="972109">
                    <a:satMod val="175000"/>
                    <a:alpha val="40000"/>
                  </a:srgbClr>
                </a:glow>
              </a:effectLst>
              <a:latin typeface="Arial Black" pitchFamily="34" charset="0"/>
            </a:endParaRPr>
          </a:p>
        </p:txBody>
      </p:sp>
    </p:spTree>
    <p:extLst>
      <p:ext uri="{BB962C8B-B14F-4D97-AF65-F5344CB8AC3E}">
        <p14:creationId xmlns:p14="http://schemas.microsoft.com/office/powerpoint/2010/main" val="2404852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4400"/>
                            </p:stCondLst>
                            <p:childTnLst>
                              <p:par>
                                <p:cTn id="11" presetID="22" presetClass="entr" presetSubtype="1"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up)">
                                      <p:cBhvr>
                                        <p:cTn id="13" dur="2000"/>
                                        <p:tgtEl>
                                          <p:spTgt spid="4">
                                            <p:txEl>
                                              <p:pRg st="0" end="0"/>
                                            </p:txEl>
                                          </p:spTgt>
                                        </p:tgtEl>
                                      </p:cBhvr>
                                    </p:animEffect>
                                  </p:childTnLst>
                                </p:cTn>
                              </p:par>
                            </p:childTnLst>
                          </p:cTn>
                        </p:par>
                        <p:par>
                          <p:cTn id="14" fill="hold">
                            <p:stCondLst>
                              <p:cond delay="6400"/>
                            </p:stCondLst>
                            <p:childTnLst>
                              <p:par>
                                <p:cTn id="15" presetID="22" presetClass="entr" presetSubtype="1" fill="hold"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up)">
                                      <p:cBhvr>
                                        <p:cTn id="1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Ref idx="1002">
        <a:schemeClr val="bg2"/>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908720"/>
            <a:ext cx="8252196" cy="704120"/>
          </a:xfrm>
          <a:ln/>
        </p:spPr>
        <p:style>
          <a:lnRef idx="1">
            <a:schemeClr val="accent2"/>
          </a:lnRef>
          <a:fillRef idx="3">
            <a:schemeClr val="accent2"/>
          </a:fillRef>
          <a:effectRef idx="2">
            <a:schemeClr val="accent2"/>
          </a:effectRef>
          <a:fontRef idx="minor">
            <a:schemeClr val="lt1"/>
          </a:fontRef>
        </p:style>
        <p:txBody>
          <a:bodyPr>
            <a:noAutofit/>
          </a:bodyPr>
          <a:lstStyle/>
          <a:p>
            <a:pPr algn="ctr" rtl="0">
              <a:lnSpc>
                <a:spcPct val="150000"/>
              </a:lnSpc>
            </a:pPr>
            <a:r>
              <a:rPr lang="en-US" sz="2400" b="1" dirty="0">
                <a:effectLst>
                  <a:glow rad="228600">
                    <a:schemeClr val="accent1">
                      <a:satMod val="175000"/>
                      <a:alpha val="40000"/>
                    </a:schemeClr>
                  </a:glow>
                </a:effectLst>
                <a:latin typeface="Arial Black" pitchFamily="34" charset="0"/>
              </a:rPr>
              <a:t>The sources may be exogenous or endogenous</a:t>
            </a:r>
          </a:p>
        </p:txBody>
      </p:sp>
      <p:sp>
        <p:nvSpPr>
          <p:cNvPr id="4" name="مستطيل 3"/>
          <p:cNvSpPr/>
          <p:nvPr/>
        </p:nvSpPr>
        <p:spPr>
          <a:xfrm>
            <a:off x="971600" y="44624"/>
            <a:ext cx="7128792" cy="707886"/>
          </a:xfrm>
          <a:prstGeom prst="rect">
            <a:avLst/>
          </a:prstGeom>
        </p:spPr>
        <p:txBody>
          <a:bodyPr wrap="square">
            <a:spAutoFit/>
          </a:bodyPr>
          <a:lstStyle/>
          <a:p>
            <a:r>
              <a:rPr lang="en-US" sz="4000" b="1" dirty="0" smtClean="0">
                <a:solidFill>
                  <a:srgbClr val="FFFF00"/>
                </a:solidFill>
                <a:effectLst>
                  <a:glow rad="228600">
                    <a:schemeClr val="accent2">
                      <a:satMod val="175000"/>
                      <a:alpha val="40000"/>
                    </a:schemeClr>
                  </a:glow>
                </a:effectLst>
              </a:rPr>
              <a:t>Sources </a:t>
            </a:r>
            <a:r>
              <a:rPr lang="en-US" sz="4000" b="1" dirty="0">
                <a:solidFill>
                  <a:srgbClr val="FFFF00"/>
                </a:solidFill>
                <a:effectLst>
                  <a:glow rad="228600">
                    <a:schemeClr val="accent2">
                      <a:satMod val="175000"/>
                      <a:alpha val="40000"/>
                    </a:schemeClr>
                  </a:glow>
                </a:effectLst>
              </a:rPr>
              <a:t>of infection for </a:t>
            </a:r>
            <a:r>
              <a:rPr lang="en-US" sz="4000" b="1" dirty="0" smtClean="0">
                <a:solidFill>
                  <a:srgbClr val="FFFF00"/>
                </a:solidFill>
                <a:effectLst>
                  <a:glow rad="228600">
                    <a:schemeClr val="accent2">
                      <a:satMod val="175000"/>
                      <a:alpha val="40000"/>
                    </a:schemeClr>
                  </a:glow>
                </a:effectLst>
              </a:rPr>
              <a:t>man </a:t>
            </a:r>
            <a:endParaRPr lang="en-US" sz="4000" b="1" dirty="0">
              <a:solidFill>
                <a:srgbClr val="FFFF00"/>
              </a:solidFill>
              <a:effectLst>
                <a:glow rad="228600">
                  <a:schemeClr val="accent2">
                    <a:satMod val="175000"/>
                    <a:alpha val="40000"/>
                  </a:schemeClr>
                </a:glow>
              </a:effectLst>
            </a:endParaRPr>
          </a:p>
        </p:txBody>
      </p:sp>
      <p:sp>
        <p:nvSpPr>
          <p:cNvPr id="5" name="Subtitle 2"/>
          <p:cNvSpPr txBox="1">
            <a:spLocks/>
          </p:cNvSpPr>
          <p:nvPr/>
        </p:nvSpPr>
        <p:spPr>
          <a:xfrm>
            <a:off x="5128249" y="2270929"/>
            <a:ext cx="3620215" cy="870039"/>
          </a:xfrm>
          <a:prstGeom prst="rect">
            <a:avLst/>
          </a:prstGeom>
          <a:ln/>
        </p:spPr>
        <p:style>
          <a:lnRef idx="1">
            <a:schemeClr val="accent6"/>
          </a:lnRef>
          <a:fillRef idx="3">
            <a:schemeClr val="accent6"/>
          </a:fillRef>
          <a:effectRef idx="2">
            <a:schemeClr val="accent6"/>
          </a:effectRef>
          <a:fontRef idx="minor">
            <a:schemeClr val="lt1"/>
          </a:fontRef>
        </p:style>
        <p:txBody>
          <a:bodyPr vert="horz" lIns="0" rIns="18288">
            <a:noAutofit/>
          </a:bodyPr>
          <a:lstStyle>
            <a:lvl1pPr marL="0" marR="45720" indent="0" algn="r" rtl="1"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1" eaLnBrk="1" latinLnBrk="0" hangingPunct="1">
              <a:spcBef>
                <a:spcPct val="20000"/>
              </a:spcBef>
              <a:buClr>
                <a:schemeClr val="accent1"/>
              </a:buClr>
              <a:buSzPct val="85000"/>
              <a:buFont typeface="Wingdings 2"/>
              <a:buNone/>
              <a:defRPr kumimoji="0" sz="2400" kern="1200">
                <a:solidFill>
                  <a:schemeClr val="lt1"/>
                </a:solidFill>
                <a:latin typeface="+mn-lt"/>
                <a:ea typeface="+mn-ea"/>
                <a:cs typeface="+mn-cs"/>
              </a:defRPr>
            </a:lvl2pPr>
            <a:lvl3pPr marL="914400" indent="0" algn="ctr" rtl="1" eaLnBrk="1" latinLnBrk="0" hangingPunct="1">
              <a:spcBef>
                <a:spcPct val="20000"/>
              </a:spcBef>
              <a:buClr>
                <a:schemeClr val="accent2"/>
              </a:buClr>
              <a:buSzPct val="70000"/>
              <a:buFont typeface="Wingdings 2"/>
              <a:buNone/>
              <a:defRPr kumimoji="0" sz="2100" kern="1200">
                <a:solidFill>
                  <a:schemeClr val="lt1"/>
                </a:solidFill>
                <a:latin typeface="+mn-lt"/>
                <a:ea typeface="+mn-ea"/>
                <a:cs typeface="+mn-cs"/>
              </a:defRPr>
            </a:lvl3pPr>
            <a:lvl4pPr marL="1371600" indent="0" algn="ctr" rtl="1" eaLnBrk="1" latinLnBrk="0" hangingPunct="1">
              <a:spcBef>
                <a:spcPct val="20000"/>
              </a:spcBef>
              <a:buClr>
                <a:schemeClr val="accent3"/>
              </a:buClr>
              <a:buSzPct val="65000"/>
              <a:buFont typeface="Wingdings 2"/>
              <a:buNone/>
              <a:defRPr kumimoji="0" sz="2000" kern="1200">
                <a:solidFill>
                  <a:schemeClr val="lt1"/>
                </a:solidFill>
                <a:latin typeface="+mn-lt"/>
                <a:ea typeface="+mn-ea"/>
                <a:cs typeface="+mn-cs"/>
              </a:defRPr>
            </a:lvl4pPr>
            <a:lvl5pPr marL="1828800" indent="0" algn="ctr" rtl="1" eaLnBrk="1" latinLnBrk="0" hangingPunct="1">
              <a:spcBef>
                <a:spcPct val="20000"/>
              </a:spcBef>
              <a:buClr>
                <a:schemeClr val="accent4"/>
              </a:buClr>
              <a:buSzPct val="65000"/>
              <a:buFont typeface="Wingdings 2"/>
              <a:buNone/>
              <a:defRPr kumimoji="0" sz="2000" kern="1200">
                <a:solidFill>
                  <a:schemeClr val="lt1"/>
                </a:solidFill>
                <a:latin typeface="+mn-lt"/>
                <a:ea typeface="+mn-ea"/>
                <a:cs typeface="+mn-cs"/>
              </a:defRPr>
            </a:lvl5pPr>
            <a:lvl6pPr marL="2286000" indent="0" algn="ctr" rtl="1" eaLnBrk="1" latinLnBrk="0" hangingPunct="1">
              <a:spcBef>
                <a:spcPct val="20000"/>
              </a:spcBef>
              <a:buClr>
                <a:schemeClr val="accent5"/>
              </a:buClr>
              <a:buSzPct val="80000"/>
              <a:buFont typeface="Wingdings 2"/>
              <a:buNone/>
              <a:defRPr kumimoji="0" sz="1800" kern="1200">
                <a:solidFill>
                  <a:schemeClr val="lt1"/>
                </a:solidFill>
                <a:latin typeface="+mn-lt"/>
                <a:ea typeface="+mn-ea"/>
                <a:cs typeface="+mn-cs"/>
              </a:defRPr>
            </a:lvl6pPr>
            <a:lvl7pPr marL="2743200" indent="0" algn="ctr" rtl="1" eaLnBrk="1" latinLnBrk="0" hangingPunct="1">
              <a:spcBef>
                <a:spcPct val="20000"/>
              </a:spcBef>
              <a:buClr>
                <a:schemeClr val="accent6"/>
              </a:buClr>
              <a:buSzPct val="80000"/>
              <a:buFont typeface="Wingdings 2"/>
              <a:buNone/>
              <a:defRPr kumimoji="0" sz="1600" kern="1200" baseline="0">
                <a:solidFill>
                  <a:schemeClr val="lt1"/>
                </a:solidFill>
                <a:latin typeface="+mn-lt"/>
                <a:ea typeface="+mn-ea"/>
                <a:cs typeface="+mn-cs"/>
              </a:defRPr>
            </a:lvl7pPr>
            <a:lvl8pPr marL="3200400" indent="0" algn="ctr" rtl="1" eaLnBrk="1" latinLnBrk="0" hangingPunct="1">
              <a:spcBef>
                <a:spcPct val="20000"/>
              </a:spcBef>
              <a:buClr>
                <a:schemeClr val="tx2"/>
              </a:buClr>
              <a:buNone/>
              <a:defRPr kumimoji="0" sz="1600" kern="1200">
                <a:solidFill>
                  <a:schemeClr val="lt1"/>
                </a:solidFill>
                <a:latin typeface="+mn-lt"/>
                <a:ea typeface="+mn-ea"/>
                <a:cs typeface="+mn-cs"/>
              </a:defRPr>
            </a:lvl8pPr>
            <a:lvl9pPr marL="3657600" indent="0" algn="ctr" rtl="1" eaLnBrk="1" latinLnBrk="0" hangingPunct="1">
              <a:spcBef>
                <a:spcPct val="20000"/>
              </a:spcBef>
              <a:buClr>
                <a:schemeClr val="tx2"/>
              </a:buClr>
              <a:buFontTx/>
              <a:buNone/>
              <a:defRPr kumimoji="0" sz="1400" kern="1200" baseline="0">
                <a:solidFill>
                  <a:schemeClr val="lt1"/>
                </a:solidFill>
                <a:latin typeface="+mn-lt"/>
                <a:ea typeface="+mn-ea"/>
                <a:cs typeface="+mn-cs"/>
              </a:defRPr>
            </a:lvl9pPr>
          </a:lstStyle>
          <a:p>
            <a:pPr algn="ctr"/>
            <a:r>
              <a:rPr lang="en-US" sz="2400" b="1" dirty="0">
                <a:solidFill>
                  <a:srgbClr val="002060"/>
                </a:solidFill>
                <a:effectLst>
                  <a:glow rad="228600">
                    <a:schemeClr val="accent3">
                      <a:satMod val="175000"/>
                      <a:alpha val="40000"/>
                    </a:schemeClr>
                  </a:glow>
                </a:effectLst>
              </a:rPr>
              <a:t>2)sources of endogenous infections:</a:t>
            </a:r>
          </a:p>
        </p:txBody>
      </p:sp>
      <p:sp>
        <p:nvSpPr>
          <p:cNvPr id="6" name="Subtitle 2"/>
          <p:cNvSpPr txBox="1">
            <a:spLocks/>
          </p:cNvSpPr>
          <p:nvPr/>
        </p:nvSpPr>
        <p:spPr>
          <a:xfrm>
            <a:off x="539552" y="2270929"/>
            <a:ext cx="3651509" cy="870039"/>
          </a:xfrm>
          <a:prstGeom prst="rect">
            <a:avLst/>
          </a:prstGeom>
          <a:ln/>
        </p:spPr>
        <p:style>
          <a:lnRef idx="1">
            <a:schemeClr val="accent3"/>
          </a:lnRef>
          <a:fillRef idx="3">
            <a:schemeClr val="accent3"/>
          </a:fillRef>
          <a:effectRef idx="2">
            <a:schemeClr val="accent3"/>
          </a:effectRef>
          <a:fontRef idx="minor">
            <a:schemeClr val="lt1"/>
          </a:fontRef>
        </p:style>
        <p:txBody>
          <a:bodyPr vert="horz" lIns="0" rIns="18288">
            <a:noAutofit/>
          </a:bodyPr>
          <a:lstStyle>
            <a:lvl1pPr marL="0" marR="45720" indent="0" algn="r" rtl="1"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1" eaLnBrk="1" latinLnBrk="0" hangingPunct="1">
              <a:spcBef>
                <a:spcPct val="20000"/>
              </a:spcBef>
              <a:buClr>
                <a:schemeClr val="accent1"/>
              </a:buClr>
              <a:buSzPct val="85000"/>
              <a:buFont typeface="Wingdings 2"/>
              <a:buNone/>
              <a:defRPr kumimoji="0" sz="2400" kern="1200">
                <a:solidFill>
                  <a:schemeClr val="lt1"/>
                </a:solidFill>
                <a:latin typeface="+mn-lt"/>
                <a:ea typeface="+mn-ea"/>
                <a:cs typeface="+mn-cs"/>
              </a:defRPr>
            </a:lvl2pPr>
            <a:lvl3pPr marL="914400" indent="0" algn="ctr" rtl="1" eaLnBrk="1" latinLnBrk="0" hangingPunct="1">
              <a:spcBef>
                <a:spcPct val="20000"/>
              </a:spcBef>
              <a:buClr>
                <a:schemeClr val="accent2"/>
              </a:buClr>
              <a:buSzPct val="70000"/>
              <a:buFont typeface="Wingdings 2"/>
              <a:buNone/>
              <a:defRPr kumimoji="0" sz="2100" kern="1200">
                <a:solidFill>
                  <a:schemeClr val="lt1"/>
                </a:solidFill>
                <a:latin typeface="+mn-lt"/>
                <a:ea typeface="+mn-ea"/>
                <a:cs typeface="+mn-cs"/>
              </a:defRPr>
            </a:lvl3pPr>
            <a:lvl4pPr marL="1371600" indent="0" algn="ctr" rtl="1" eaLnBrk="1" latinLnBrk="0" hangingPunct="1">
              <a:spcBef>
                <a:spcPct val="20000"/>
              </a:spcBef>
              <a:buClr>
                <a:schemeClr val="accent3"/>
              </a:buClr>
              <a:buSzPct val="65000"/>
              <a:buFont typeface="Wingdings 2"/>
              <a:buNone/>
              <a:defRPr kumimoji="0" sz="2000" kern="1200">
                <a:solidFill>
                  <a:schemeClr val="lt1"/>
                </a:solidFill>
                <a:latin typeface="+mn-lt"/>
                <a:ea typeface="+mn-ea"/>
                <a:cs typeface="+mn-cs"/>
              </a:defRPr>
            </a:lvl4pPr>
            <a:lvl5pPr marL="1828800" indent="0" algn="ctr" rtl="1" eaLnBrk="1" latinLnBrk="0" hangingPunct="1">
              <a:spcBef>
                <a:spcPct val="20000"/>
              </a:spcBef>
              <a:buClr>
                <a:schemeClr val="accent4"/>
              </a:buClr>
              <a:buSzPct val="65000"/>
              <a:buFont typeface="Wingdings 2"/>
              <a:buNone/>
              <a:defRPr kumimoji="0" sz="2000" kern="1200">
                <a:solidFill>
                  <a:schemeClr val="lt1"/>
                </a:solidFill>
                <a:latin typeface="+mn-lt"/>
                <a:ea typeface="+mn-ea"/>
                <a:cs typeface="+mn-cs"/>
              </a:defRPr>
            </a:lvl5pPr>
            <a:lvl6pPr marL="2286000" indent="0" algn="ctr" rtl="1" eaLnBrk="1" latinLnBrk="0" hangingPunct="1">
              <a:spcBef>
                <a:spcPct val="20000"/>
              </a:spcBef>
              <a:buClr>
                <a:schemeClr val="accent5"/>
              </a:buClr>
              <a:buSzPct val="80000"/>
              <a:buFont typeface="Wingdings 2"/>
              <a:buNone/>
              <a:defRPr kumimoji="0" sz="1800" kern="1200">
                <a:solidFill>
                  <a:schemeClr val="lt1"/>
                </a:solidFill>
                <a:latin typeface="+mn-lt"/>
                <a:ea typeface="+mn-ea"/>
                <a:cs typeface="+mn-cs"/>
              </a:defRPr>
            </a:lvl6pPr>
            <a:lvl7pPr marL="2743200" indent="0" algn="ctr" rtl="1" eaLnBrk="1" latinLnBrk="0" hangingPunct="1">
              <a:spcBef>
                <a:spcPct val="20000"/>
              </a:spcBef>
              <a:buClr>
                <a:schemeClr val="accent6"/>
              </a:buClr>
              <a:buSzPct val="80000"/>
              <a:buFont typeface="Wingdings 2"/>
              <a:buNone/>
              <a:defRPr kumimoji="0" sz="1600" kern="1200" baseline="0">
                <a:solidFill>
                  <a:schemeClr val="lt1"/>
                </a:solidFill>
                <a:latin typeface="+mn-lt"/>
                <a:ea typeface="+mn-ea"/>
                <a:cs typeface="+mn-cs"/>
              </a:defRPr>
            </a:lvl7pPr>
            <a:lvl8pPr marL="3200400" indent="0" algn="ctr" rtl="1" eaLnBrk="1" latinLnBrk="0" hangingPunct="1">
              <a:spcBef>
                <a:spcPct val="20000"/>
              </a:spcBef>
              <a:buClr>
                <a:schemeClr val="tx2"/>
              </a:buClr>
              <a:buNone/>
              <a:defRPr kumimoji="0" sz="1600" kern="1200">
                <a:solidFill>
                  <a:schemeClr val="lt1"/>
                </a:solidFill>
                <a:latin typeface="+mn-lt"/>
                <a:ea typeface="+mn-ea"/>
                <a:cs typeface="+mn-cs"/>
              </a:defRPr>
            </a:lvl8pPr>
            <a:lvl9pPr marL="3657600" indent="0" algn="ctr" rtl="1" eaLnBrk="1" latinLnBrk="0" hangingPunct="1">
              <a:spcBef>
                <a:spcPct val="20000"/>
              </a:spcBef>
              <a:buClr>
                <a:schemeClr val="tx2"/>
              </a:buClr>
              <a:buFontTx/>
              <a:buNone/>
              <a:defRPr kumimoji="0" sz="1400" kern="1200" baseline="0">
                <a:solidFill>
                  <a:schemeClr val="lt1"/>
                </a:solidFill>
                <a:latin typeface="+mn-lt"/>
                <a:ea typeface="+mn-ea"/>
                <a:cs typeface="+mn-cs"/>
              </a:defRPr>
            </a:lvl9pPr>
          </a:lstStyle>
          <a:p>
            <a:pPr algn="ctr" rtl="0"/>
            <a:r>
              <a:rPr lang="en-US" sz="2400" b="1" dirty="0">
                <a:solidFill>
                  <a:srgbClr val="002060"/>
                </a:solidFill>
                <a:effectLst>
                  <a:glow rad="228600">
                    <a:schemeClr val="accent6">
                      <a:satMod val="175000"/>
                      <a:alpha val="40000"/>
                    </a:schemeClr>
                  </a:glow>
                </a:effectLst>
              </a:rPr>
              <a:t>1)Sources of exogenous infection:</a:t>
            </a:r>
          </a:p>
        </p:txBody>
      </p:sp>
      <p:sp>
        <p:nvSpPr>
          <p:cNvPr id="2" name="سهم إلى اليمين 1"/>
          <p:cNvSpPr/>
          <p:nvPr/>
        </p:nvSpPr>
        <p:spPr>
          <a:xfrm>
            <a:off x="467544" y="3559999"/>
            <a:ext cx="576064" cy="57606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 name="سهم إلى اليمين 6"/>
          <p:cNvSpPr/>
          <p:nvPr/>
        </p:nvSpPr>
        <p:spPr>
          <a:xfrm>
            <a:off x="467544" y="4293096"/>
            <a:ext cx="576064" cy="57606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سهم إلى اليمين 7"/>
          <p:cNvSpPr/>
          <p:nvPr/>
        </p:nvSpPr>
        <p:spPr>
          <a:xfrm>
            <a:off x="467544" y="5157192"/>
            <a:ext cx="576064" cy="57606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سهم إلى اليمين 8"/>
          <p:cNvSpPr/>
          <p:nvPr/>
        </p:nvSpPr>
        <p:spPr>
          <a:xfrm>
            <a:off x="467544" y="5877272"/>
            <a:ext cx="576064" cy="57606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مستطيل مستدير الزوايا 9"/>
          <p:cNvSpPr/>
          <p:nvPr/>
        </p:nvSpPr>
        <p:spPr>
          <a:xfrm>
            <a:off x="1136516" y="5877272"/>
            <a:ext cx="3054546" cy="589081"/>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glow rad="228600">
                    <a:schemeClr val="accent6">
                      <a:satMod val="175000"/>
                      <a:alpha val="40000"/>
                    </a:schemeClr>
                  </a:glow>
                </a:effectLst>
              </a:rPr>
              <a:t>4-Carriers</a:t>
            </a:r>
          </a:p>
        </p:txBody>
      </p:sp>
      <p:sp>
        <p:nvSpPr>
          <p:cNvPr id="11" name="مستطيل مستدير الزوايا 10"/>
          <p:cNvSpPr/>
          <p:nvPr/>
        </p:nvSpPr>
        <p:spPr>
          <a:xfrm>
            <a:off x="1136515" y="5085184"/>
            <a:ext cx="3075445" cy="57606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glow rad="228600">
                    <a:schemeClr val="accent2">
                      <a:satMod val="175000"/>
                      <a:alpha val="40000"/>
                    </a:schemeClr>
                  </a:glow>
                </a:effectLst>
              </a:rPr>
              <a:t>3-Soil</a:t>
            </a:r>
          </a:p>
        </p:txBody>
      </p:sp>
      <p:sp>
        <p:nvSpPr>
          <p:cNvPr id="12" name="مستطيل مستدير الزوايا 11"/>
          <p:cNvSpPr/>
          <p:nvPr/>
        </p:nvSpPr>
        <p:spPr>
          <a:xfrm>
            <a:off x="1132384" y="4293097"/>
            <a:ext cx="3058677" cy="5760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effectLst>
                  <a:glow rad="228600">
                    <a:schemeClr val="accent2">
                      <a:satMod val="175000"/>
                      <a:alpha val="40000"/>
                    </a:schemeClr>
                  </a:glow>
                </a:effectLst>
              </a:rPr>
              <a:t>2-Infected animals</a:t>
            </a:r>
          </a:p>
        </p:txBody>
      </p:sp>
      <p:sp>
        <p:nvSpPr>
          <p:cNvPr id="13" name="مستطيل مستدير الزوايا 12"/>
          <p:cNvSpPr/>
          <p:nvPr/>
        </p:nvSpPr>
        <p:spPr>
          <a:xfrm>
            <a:off x="1189310" y="3517487"/>
            <a:ext cx="3001751" cy="61857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glow rad="228600">
                    <a:schemeClr val="accent4">
                      <a:satMod val="175000"/>
                      <a:alpha val="40000"/>
                    </a:schemeClr>
                  </a:glow>
                </a:effectLst>
              </a:rPr>
              <a:t> </a:t>
            </a:r>
            <a:r>
              <a:rPr lang="en-US" sz="2400" b="1" dirty="0">
                <a:effectLst>
                  <a:glow rad="228600">
                    <a:schemeClr val="accent4">
                      <a:satMod val="175000"/>
                      <a:alpha val="40000"/>
                    </a:schemeClr>
                  </a:glow>
                </a:effectLst>
              </a:rPr>
              <a:t>1-Patients</a:t>
            </a:r>
            <a:endParaRPr lang="en-US" b="1" dirty="0">
              <a:effectLst>
                <a:glow rad="228600">
                  <a:schemeClr val="accent4">
                    <a:satMod val="175000"/>
                    <a:alpha val="40000"/>
                  </a:schemeClr>
                </a:glow>
              </a:effectLst>
            </a:endParaRPr>
          </a:p>
        </p:txBody>
      </p:sp>
      <p:sp>
        <p:nvSpPr>
          <p:cNvPr id="14" name="سهم للأسفل 13"/>
          <p:cNvSpPr/>
          <p:nvPr/>
        </p:nvSpPr>
        <p:spPr>
          <a:xfrm>
            <a:off x="6740669" y="1751107"/>
            <a:ext cx="432048" cy="4320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 name="سهم للأسفل 16"/>
          <p:cNvSpPr/>
          <p:nvPr/>
        </p:nvSpPr>
        <p:spPr>
          <a:xfrm>
            <a:off x="2149282" y="1748100"/>
            <a:ext cx="432048" cy="4320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 name="قوس متوسط أيسر 17"/>
          <p:cNvSpPr/>
          <p:nvPr/>
        </p:nvSpPr>
        <p:spPr>
          <a:xfrm>
            <a:off x="5580112" y="4136063"/>
            <a:ext cx="432048" cy="2461289"/>
          </a:xfrm>
          <a:prstGeom prst="leftBracket">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b="1"/>
          </a:p>
        </p:txBody>
      </p:sp>
      <p:sp>
        <p:nvSpPr>
          <p:cNvPr id="19" name="سهم إلى اليمين 18"/>
          <p:cNvSpPr/>
          <p:nvPr/>
        </p:nvSpPr>
        <p:spPr>
          <a:xfrm>
            <a:off x="4355976" y="5890289"/>
            <a:ext cx="864096" cy="57606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0" name="مستطيل مستدير الزوايا 19"/>
          <p:cNvSpPr/>
          <p:nvPr/>
        </p:nvSpPr>
        <p:spPr>
          <a:xfrm>
            <a:off x="6228184" y="3898782"/>
            <a:ext cx="2592288" cy="46632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b="1" dirty="0">
                <a:effectLst>
                  <a:glow rad="228600">
                    <a:schemeClr val="accent6">
                      <a:satMod val="175000"/>
                      <a:alpha val="40000"/>
                    </a:schemeClr>
                  </a:glow>
                </a:effectLst>
              </a:rPr>
              <a:t>1-Convalescent carriers</a:t>
            </a:r>
          </a:p>
        </p:txBody>
      </p:sp>
      <p:sp>
        <p:nvSpPr>
          <p:cNvPr id="21" name="مستطيل مستدير الزوايا 20"/>
          <p:cNvSpPr/>
          <p:nvPr/>
        </p:nvSpPr>
        <p:spPr>
          <a:xfrm>
            <a:off x="6228184" y="4474846"/>
            <a:ext cx="2592288" cy="46632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l"/>
            <a:r>
              <a:rPr lang="en-US" b="1" dirty="0">
                <a:effectLst>
                  <a:glow rad="139700">
                    <a:schemeClr val="accent2">
                      <a:satMod val="175000"/>
                      <a:alpha val="40000"/>
                    </a:schemeClr>
                  </a:glow>
                </a:effectLst>
              </a:rPr>
              <a:t>2-Contact carriers</a:t>
            </a:r>
          </a:p>
        </p:txBody>
      </p:sp>
      <p:sp>
        <p:nvSpPr>
          <p:cNvPr id="22" name="مستطيل مستدير الزوايا 21"/>
          <p:cNvSpPr/>
          <p:nvPr/>
        </p:nvSpPr>
        <p:spPr>
          <a:xfrm>
            <a:off x="6228184" y="5050910"/>
            <a:ext cx="2592288" cy="46632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l"/>
            <a:r>
              <a:rPr lang="en-US" b="1" dirty="0">
                <a:effectLst>
                  <a:glow rad="228600">
                    <a:schemeClr val="accent2">
                      <a:satMod val="175000"/>
                      <a:alpha val="40000"/>
                    </a:schemeClr>
                  </a:glow>
                </a:effectLst>
              </a:rPr>
              <a:t>3-Paradoxical carriers</a:t>
            </a:r>
          </a:p>
        </p:txBody>
      </p:sp>
      <p:sp>
        <p:nvSpPr>
          <p:cNvPr id="23" name="مستطيل مستدير الزوايا 22"/>
          <p:cNvSpPr/>
          <p:nvPr/>
        </p:nvSpPr>
        <p:spPr>
          <a:xfrm>
            <a:off x="6228184" y="5626974"/>
            <a:ext cx="2592288" cy="46632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l"/>
            <a:r>
              <a:rPr lang="en-US" b="1" dirty="0">
                <a:effectLst>
                  <a:glow rad="228600">
                    <a:schemeClr val="accent2">
                      <a:satMod val="175000"/>
                      <a:alpha val="40000"/>
                    </a:schemeClr>
                  </a:glow>
                </a:effectLst>
              </a:rPr>
              <a:t>4-Chronic carriers</a:t>
            </a:r>
          </a:p>
        </p:txBody>
      </p:sp>
      <p:sp>
        <p:nvSpPr>
          <p:cNvPr id="24" name="مستطيل مستدير الزوايا 23"/>
          <p:cNvSpPr/>
          <p:nvPr/>
        </p:nvSpPr>
        <p:spPr>
          <a:xfrm>
            <a:off x="6228184" y="6233192"/>
            <a:ext cx="2592288" cy="46632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l"/>
            <a:r>
              <a:rPr lang="en-US" b="1" dirty="0">
                <a:effectLst>
                  <a:glow rad="228600">
                    <a:schemeClr val="accent6">
                      <a:satMod val="175000"/>
                      <a:alpha val="40000"/>
                    </a:schemeClr>
                  </a:glow>
                </a:effectLst>
              </a:rPr>
              <a:t>5-Healthy carriers</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par>
                          <p:cTn id="8" fill="hold">
                            <p:stCondLst>
                              <p:cond delay="2000"/>
                            </p:stCondLst>
                            <p:childTnLst>
                              <p:par>
                                <p:cTn id="9" presetID="6" presetClass="entr" presetSubtype="32"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out)">
                                      <p:cBhvr>
                                        <p:cTn id="11" dur="2000"/>
                                        <p:tgtEl>
                                          <p:spTgt spid="3">
                                            <p:bg/>
                                          </p:spTgt>
                                        </p:tgtEl>
                                      </p:cBhvr>
                                    </p:animEffect>
                                  </p:childTnLst>
                                </p:cTn>
                              </p:par>
                            </p:childTnLst>
                          </p:cTn>
                        </p:par>
                        <p:par>
                          <p:cTn id="12" fill="hold">
                            <p:stCondLst>
                              <p:cond delay="4000"/>
                            </p:stCondLst>
                            <p:childTnLst>
                              <p:par>
                                <p:cTn id="13" presetID="6" presetClass="entr" presetSubtype="32"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out)">
                                      <p:cBhvr>
                                        <p:cTn id="15" dur="2000"/>
                                        <p:tgtEl>
                                          <p:spTgt spid="3">
                                            <p:txEl>
                                              <p:pRg st="0" end="0"/>
                                            </p:txEl>
                                          </p:spTgt>
                                        </p:tgtEl>
                                      </p:cBhvr>
                                    </p:animEffect>
                                  </p:childTnLst>
                                </p:cTn>
                              </p:par>
                            </p:childTnLst>
                          </p:cTn>
                        </p:par>
                        <p:par>
                          <p:cTn id="16" fill="hold">
                            <p:stCondLst>
                              <p:cond delay="6000"/>
                            </p:stCondLst>
                            <p:childTnLst>
                              <p:par>
                                <p:cTn id="17" presetID="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ppt_x"/>
                                          </p:val>
                                        </p:tav>
                                        <p:tav tm="100000">
                                          <p:val>
                                            <p:strVal val="#ppt_x"/>
                                          </p:val>
                                        </p:tav>
                                      </p:tavLst>
                                    </p:anim>
                                    <p:anim calcmode="lin" valueType="num">
                                      <p:cBhvr additive="base">
                                        <p:cTn id="20" dur="1000" fill="hold"/>
                                        <p:tgtEl>
                                          <p:spTgt spid="17"/>
                                        </p:tgtEl>
                                        <p:attrNameLst>
                                          <p:attrName>ppt_y</p:attrName>
                                        </p:attrNameLst>
                                      </p:cBhvr>
                                      <p:tavLst>
                                        <p:tav tm="0">
                                          <p:val>
                                            <p:strVal val="0-#ppt_h/2"/>
                                          </p:val>
                                        </p:tav>
                                        <p:tav tm="100000">
                                          <p:val>
                                            <p:strVal val="#ppt_y"/>
                                          </p:val>
                                        </p:tav>
                                      </p:tavLst>
                                    </p:anim>
                                  </p:childTnLst>
                                </p:cTn>
                              </p:par>
                            </p:childTnLst>
                          </p:cTn>
                        </p:par>
                        <p:par>
                          <p:cTn id="21" fill="hold">
                            <p:stCondLst>
                              <p:cond delay="7000"/>
                            </p:stCondLst>
                            <p:childTnLst>
                              <p:par>
                                <p:cTn id="22" presetID="21" presetClass="entr" presetSubtype="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childTnLst>
                          </p:cTn>
                        </p:par>
                        <p:par>
                          <p:cTn id="25" fill="hold">
                            <p:stCondLst>
                              <p:cond delay="9000"/>
                            </p:stCondLst>
                            <p:childTnLst>
                              <p:par>
                                <p:cTn id="26" presetID="2" presetClass="entr" presetSubtype="1"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1000" fill="hold"/>
                                        <p:tgtEl>
                                          <p:spTgt spid="14"/>
                                        </p:tgtEl>
                                        <p:attrNameLst>
                                          <p:attrName>ppt_x</p:attrName>
                                        </p:attrNameLst>
                                      </p:cBhvr>
                                      <p:tavLst>
                                        <p:tav tm="0">
                                          <p:val>
                                            <p:strVal val="#ppt_x"/>
                                          </p:val>
                                        </p:tav>
                                        <p:tav tm="100000">
                                          <p:val>
                                            <p:strVal val="#ppt_x"/>
                                          </p:val>
                                        </p:tav>
                                      </p:tavLst>
                                    </p:anim>
                                    <p:anim calcmode="lin" valueType="num">
                                      <p:cBhvr additive="base">
                                        <p:cTn id="29" dur="1000" fill="hold"/>
                                        <p:tgtEl>
                                          <p:spTgt spid="14"/>
                                        </p:tgtEl>
                                        <p:attrNameLst>
                                          <p:attrName>ppt_y</p:attrName>
                                        </p:attrNameLst>
                                      </p:cBhvr>
                                      <p:tavLst>
                                        <p:tav tm="0">
                                          <p:val>
                                            <p:strVal val="0-#ppt_h/2"/>
                                          </p:val>
                                        </p:tav>
                                        <p:tav tm="100000">
                                          <p:val>
                                            <p:strVal val="#ppt_y"/>
                                          </p:val>
                                        </p:tav>
                                      </p:tavLst>
                                    </p:anim>
                                  </p:childTnLst>
                                </p:cTn>
                              </p:par>
                            </p:childTnLst>
                          </p:cTn>
                        </p:par>
                        <p:par>
                          <p:cTn id="30" fill="hold">
                            <p:stCondLst>
                              <p:cond delay="10000"/>
                            </p:stCondLst>
                            <p:childTnLst>
                              <p:par>
                                <p:cTn id="31" presetID="21" presetClass="entr" presetSubtype="1"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heel(1)">
                                      <p:cBhvr>
                                        <p:cTn id="33" dur="2000"/>
                                        <p:tgtEl>
                                          <p:spTgt spid="5"/>
                                        </p:tgtEl>
                                      </p:cBhvr>
                                    </p:animEffect>
                                  </p:childTnLst>
                                </p:cTn>
                              </p:par>
                            </p:childTnLst>
                          </p:cTn>
                        </p:par>
                        <p:par>
                          <p:cTn id="34" fill="hold">
                            <p:stCondLst>
                              <p:cond delay="12000"/>
                            </p:stCondLst>
                            <p:childTnLst>
                              <p:par>
                                <p:cTn id="35" presetID="2" presetClass="entr" presetSubtype="8" fill="hold" grpId="0" nodeType="afterEffect">
                                  <p:stCondLst>
                                    <p:cond delay="200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0-#ppt_w/2"/>
                                          </p:val>
                                        </p:tav>
                                        <p:tav tm="100000">
                                          <p:val>
                                            <p:strVal val="#ppt_x"/>
                                          </p:val>
                                        </p:tav>
                                      </p:tavLst>
                                    </p:anim>
                                    <p:anim calcmode="lin" valueType="num">
                                      <p:cBhvr additive="base">
                                        <p:cTn id="38" dur="500" fill="hold"/>
                                        <p:tgtEl>
                                          <p:spTgt spid="2"/>
                                        </p:tgtEl>
                                        <p:attrNameLst>
                                          <p:attrName>ppt_y</p:attrName>
                                        </p:attrNameLst>
                                      </p:cBhvr>
                                      <p:tavLst>
                                        <p:tav tm="0">
                                          <p:val>
                                            <p:strVal val="#ppt_y"/>
                                          </p:val>
                                        </p:tav>
                                        <p:tav tm="100000">
                                          <p:val>
                                            <p:strVal val="#ppt_y"/>
                                          </p:val>
                                        </p:tav>
                                      </p:tavLst>
                                    </p:anim>
                                  </p:childTnLst>
                                </p:cTn>
                              </p:par>
                            </p:childTnLst>
                          </p:cTn>
                        </p:par>
                        <p:par>
                          <p:cTn id="39" fill="hold">
                            <p:stCondLst>
                              <p:cond delay="14500"/>
                            </p:stCondLst>
                            <p:childTnLst>
                              <p:par>
                                <p:cTn id="40" presetID="14" presetClass="entr" presetSubtype="1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randombar(horizontal)">
                                      <p:cBhvr>
                                        <p:cTn id="42" dur="500"/>
                                        <p:tgtEl>
                                          <p:spTgt spid="13"/>
                                        </p:tgtEl>
                                      </p:cBhvr>
                                    </p:animEffect>
                                  </p:childTnLst>
                                </p:cTn>
                              </p:par>
                            </p:childTnLst>
                          </p:cTn>
                        </p:par>
                        <p:par>
                          <p:cTn id="43" fill="hold">
                            <p:stCondLst>
                              <p:cond delay="15000"/>
                            </p:stCondLst>
                            <p:childTnLst>
                              <p:par>
                                <p:cTn id="44" presetID="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0-#ppt_w/2"/>
                                          </p:val>
                                        </p:tav>
                                        <p:tav tm="100000">
                                          <p:val>
                                            <p:strVal val="#ppt_x"/>
                                          </p:val>
                                        </p:tav>
                                      </p:tavLst>
                                    </p:anim>
                                    <p:anim calcmode="lin" valueType="num">
                                      <p:cBhvr additive="base">
                                        <p:cTn id="47" dur="500" fill="hold"/>
                                        <p:tgtEl>
                                          <p:spTgt spid="7"/>
                                        </p:tgtEl>
                                        <p:attrNameLst>
                                          <p:attrName>ppt_y</p:attrName>
                                        </p:attrNameLst>
                                      </p:cBhvr>
                                      <p:tavLst>
                                        <p:tav tm="0">
                                          <p:val>
                                            <p:strVal val="#ppt_y"/>
                                          </p:val>
                                        </p:tav>
                                        <p:tav tm="100000">
                                          <p:val>
                                            <p:strVal val="#ppt_y"/>
                                          </p:val>
                                        </p:tav>
                                      </p:tavLst>
                                    </p:anim>
                                  </p:childTnLst>
                                </p:cTn>
                              </p:par>
                            </p:childTnLst>
                          </p:cTn>
                        </p:par>
                        <p:par>
                          <p:cTn id="48" fill="hold">
                            <p:stCondLst>
                              <p:cond delay="15500"/>
                            </p:stCondLst>
                            <p:childTnLst>
                              <p:par>
                                <p:cTn id="49" presetID="14" presetClass="entr" presetSubtype="1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randombar(horizontal)">
                                      <p:cBhvr>
                                        <p:cTn id="51" dur="500"/>
                                        <p:tgtEl>
                                          <p:spTgt spid="12"/>
                                        </p:tgtEl>
                                      </p:cBhvr>
                                    </p:animEffect>
                                  </p:childTnLst>
                                </p:cTn>
                              </p:par>
                            </p:childTnLst>
                          </p:cTn>
                        </p:par>
                        <p:par>
                          <p:cTn id="52" fill="hold">
                            <p:stCondLst>
                              <p:cond delay="16000"/>
                            </p:stCondLst>
                            <p:childTnLst>
                              <p:par>
                                <p:cTn id="53" presetID="2" presetClass="entr" presetSubtype="8"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0-#ppt_w/2"/>
                                          </p:val>
                                        </p:tav>
                                        <p:tav tm="100000">
                                          <p:val>
                                            <p:strVal val="#ppt_x"/>
                                          </p:val>
                                        </p:tav>
                                      </p:tavLst>
                                    </p:anim>
                                    <p:anim calcmode="lin" valueType="num">
                                      <p:cBhvr additive="base">
                                        <p:cTn id="56" dur="500" fill="hold"/>
                                        <p:tgtEl>
                                          <p:spTgt spid="8"/>
                                        </p:tgtEl>
                                        <p:attrNameLst>
                                          <p:attrName>ppt_y</p:attrName>
                                        </p:attrNameLst>
                                      </p:cBhvr>
                                      <p:tavLst>
                                        <p:tav tm="0">
                                          <p:val>
                                            <p:strVal val="#ppt_y"/>
                                          </p:val>
                                        </p:tav>
                                        <p:tav tm="100000">
                                          <p:val>
                                            <p:strVal val="#ppt_y"/>
                                          </p:val>
                                        </p:tav>
                                      </p:tavLst>
                                    </p:anim>
                                  </p:childTnLst>
                                </p:cTn>
                              </p:par>
                            </p:childTnLst>
                          </p:cTn>
                        </p:par>
                        <p:par>
                          <p:cTn id="57" fill="hold">
                            <p:stCondLst>
                              <p:cond delay="16500"/>
                            </p:stCondLst>
                            <p:childTnLst>
                              <p:par>
                                <p:cTn id="58" presetID="14" presetClass="entr" presetSubtype="10"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randombar(horizontal)">
                                      <p:cBhvr>
                                        <p:cTn id="60" dur="500"/>
                                        <p:tgtEl>
                                          <p:spTgt spid="11"/>
                                        </p:tgtEl>
                                      </p:cBhvr>
                                    </p:animEffect>
                                  </p:childTnLst>
                                </p:cTn>
                              </p:par>
                            </p:childTnLst>
                          </p:cTn>
                        </p:par>
                        <p:par>
                          <p:cTn id="61" fill="hold">
                            <p:stCondLst>
                              <p:cond delay="17000"/>
                            </p:stCondLst>
                            <p:childTnLst>
                              <p:par>
                                <p:cTn id="62" presetID="2" presetClass="entr" presetSubtype="8"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500" fill="hold"/>
                                        <p:tgtEl>
                                          <p:spTgt spid="9"/>
                                        </p:tgtEl>
                                        <p:attrNameLst>
                                          <p:attrName>ppt_x</p:attrName>
                                        </p:attrNameLst>
                                      </p:cBhvr>
                                      <p:tavLst>
                                        <p:tav tm="0">
                                          <p:val>
                                            <p:strVal val="0-#ppt_w/2"/>
                                          </p:val>
                                        </p:tav>
                                        <p:tav tm="100000">
                                          <p:val>
                                            <p:strVal val="#ppt_x"/>
                                          </p:val>
                                        </p:tav>
                                      </p:tavLst>
                                    </p:anim>
                                    <p:anim calcmode="lin" valueType="num">
                                      <p:cBhvr additive="base">
                                        <p:cTn id="65" dur="500" fill="hold"/>
                                        <p:tgtEl>
                                          <p:spTgt spid="9"/>
                                        </p:tgtEl>
                                        <p:attrNameLst>
                                          <p:attrName>ppt_y</p:attrName>
                                        </p:attrNameLst>
                                      </p:cBhvr>
                                      <p:tavLst>
                                        <p:tav tm="0">
                                          <p:val>
                                            <p:strVal val="#ppt_y"/>
                                          </p:val>
                                        </p:tav>
                                        <p:tav tm="100000">
                                          <p:val>
                                            <p:strVal val="#ppt_y"/>
                                          </p:val>
                                        </p:tav>
                                      </p:tavLst>
                                    </p:anim>
                                  </p:childTnLst>
                                </p:cTn>
                              </p:par>
                            </p:childTnLst>
                          </p:cTn>
                        </p:par>
                        <p:par>
                          <p:cTn id="66" fill="hold">
                            <p:stCondLst>
                              <p:cond delay="17500"/>
                            </p:stCondLst>
                            <p:childTnLst>
                              <p:par>
                                <p:cTn id="67" presetID="14" presetClass="entr" presetSubtype="1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randombar(horizontal)">
                                      <p:cBhvr>
                                        <p:cTn id="69" dur="500"/>
                                        <p:tgtEl>
                                          <p:spTgt spid="10"/>
                                        </p:tgtEl>
                                      </p:cBhvr>
                                    </p:animEffect>
                                  </p:childTnLst>
                                </p:cTn>
                              </p:par>
                            </p:childTnLst>
                          </p:cTn>
                        </p:par>
                        <p:par>
                          <p:cTn id="70" fill="hold">
                            <p:stCondLst>
                              <p:cond delay="18000"/>
                            </p:stCondLst>
                            <p:childTnLst>
                              <p:par>
                                <p:cTn id="71" presetID="2" presetClass="entr" presetSubtype="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0-#ppt_w/2"/>
                                          </p:val>
                                        </p:tav>
                                        <p:tav tm="100000">
                                          <p:val>
                                            <p:strVal val="#ppt_x"/>
                                          </p:val>
                                        </p:tav>
                                      </p:tavLst>
                                    </p:anim>
                                    <p:anim calcmode="lin" valueType="num">
                                      <p:cBhvr additive="base">
                                        <p:cTn id="74" dur="500" fill="hold"/>
                                        <p:tgtEl>
                                          <p:spTgt spid="19"/>
                                        </p:tgtEl>
                                        <p:attrNameLst>
                                          <p:attrName>ppt_y</p:attrName>
                                        </p:attrNameLst>
                                      </p:cBhvr>
                                      <p:tavLst>
                                        <p:tav tm="0">
                                          <p:val>
                                            <p:strVal val="#ppt_y"/>
                                          </p:val>
                                        </p:tav>
                                        <p:tav tm="100000">
                                          <p:val>
                                            <p:strVal val="#ppt_y"/>
                                          </p:val>
                                        </p:tav>
                                      </p:tavLst>
                                    </p:anim>
                                  </p:childTnLst>
                                </p:cTn>
                              </p:par>
                            </p:childTnLst>
                          </p:cTn>
                        </p:par>
                        <p:par>
                          <p:cTn id="75" fill="hold">
                            <p:stCondLst>
                              <p:cond delay="18500"/>
                            </p:stCondLst>
                            <p:childTnLst>
                              <p:par>
                                <p:cTn id="76" presetID="22" presetClass="entr" presetSubtype="8"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500"/>
                                        <p:tgtEl>
                                          <p:spTgt spid="18"/>
                                        </p:tgtEl>
                                      </p:cBhvr>
                                    </p:animEffect>
                                  </p:childTnLst>
                                </p:cTn>
                              </p:par>
                            </p:childTnLst>
                          </p:cTn>
                        </p:par>
                        <p:par>
                          <p:cTn id="79" fill="hold">
                            <p:stCondLst>
                              <p:cond delay="19000"/>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20"/>
                                        </p:tgtEl>
                                        <p:attrNameLst>
                                          <p:attrName>ppt_y</p:attrName>
                                        </p:attrNameLst>
                                      </p:cBhvr>
                                      <p:tavLst>
                                        <p:tav tm="0">
                                          <p:val>
                                            <p:strVal val="#ppt_y"/>
                                          </p:val>
                                        </p:tav>
                                        <p:tav tm="100000">
                                          <p:val>
                                            <p:strVal val="#ppt_y"/>
                                          </p:val>
                                        </p:tav>
                                      </p:tavLst>
                                    </p:anim>
                                    <p:anim calcmode="lin" valueType="num">
                                      <p:cBhvr>
                                        <p:cTn id="84"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20"/>
                                        </p:tgtEl>
                                      </p:cBhvr>
                                    </p:animEffect>
                                  </p:childTnLst>
                                </p:cTn>
                              </p:par>
                            </p:childTnLst>
                          </p:cTn>
                        </p:par>
                        <p:par>
                          <p:cTn id="87" fill="hold">
                            <p:stCondLst>
                              <p:cond delay="20550"/>
                            </p:stCondLst>
                            <p:childTnLst>
                              <p:par>
                                <p:cTn id="88" presetID="41" presetClass="entr" presetSubtype="0" fill="hold" grpId="0" nodeType="afterEffect">
                                  <p:stCondLst>
                                    <p:cond delay="0"/>
                                  </p:stCondLst>
                                  <p:iterate type="lt">
                                    <p:tmPct val="10000"/>
                                  </p:iterate>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21"/>
                                        </p:tgtEl>
                                        <p:attrNameLst>
                                          <p:attrName>ppt_y</p:attrName>
                                        </p:attrNameLst>
                                      </p:cBhvr>
                                      <p:tavLst>
                                        <p:tav tm="0">
                                          <p:val>
                                            <p:strVal val="#ppt_y"/>
                                          </p:val>
                                        </p:tav>
                                        <p:tav tm="100000">
                                          <p:val>
                                            <p:strVal val="#ppt_y"/>
                                          </p:val>
                                        </p:tav>
                                      </p:tavLst>
                                    </p:anim>
                                    <p:anim calcmode="lin" valueType="num">
                                      <p:cBhvr>
                                        <p:cTn id="9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21"/>
                                        </p:tgtEl>
                                      </p:cBhvr>
                                    </p:animEffect>
                                  </p:childTnLst>
                                </p:cTn>
                              </p:par>
                            </p:childTnLst>
                          </p:cTn>
                        </p:par>
                        <p:par>
                          <p:cTn id="95" fill="hold">
                            <p:stCondLst>
                              <p:cond delay="21850"/>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22"/>
                                        </p:tgtEl>
                                        <p:attrNameLst>
                                          <p:attrName>style.visibility</p:attrName>
                                        </p:attrNameLst>
                                      </p:cBhvr>
                                      <p:to>
                                        <p:strVal val="visible"/>
                                      </p:to>
                                    </p:set>
                                    <p:anim calcmode="lin" valueType="num">
                                      <p:cBhvr>
                                        <p:cTn id="98"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22"/>
                                        </p:tgtEl>
                                        <p:attrNameLst>
                                          <p:attrName>ppt_y</p:attrName>
                                        </p:attrNameLst>
                                      </p:cBhvr>
                                      <p:tavLst>
                                        <p:tav tm="0">
                                          <p:val>
                                            <p:strVal val="#ppt_y"/>
                                          </p:val>
                                        </p:tav>
                                        <p:tav tm="100000">
                                          <p:val>
                                            <p:strVal val="#ppt_y"/>
                                          </p:val>
                                        </p:tav>
                                      </p:tavLst>
                                    </p:anim>
                                    <p:anim calcmode="lin" valueType="num">
                                      <p:cBhvr>
                                        <p:cTn id="100"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22"/>
                                        </p:tgtEl>
                                      </p:cBhvr>
                                    </p:animEffect>
                                  </p:childTnLst>
                                </p:cTn>
                              </p:par>
                            </p:childTnLst>
                          </p:cTn>
                        </p:par>
                        <p:par>
                          <p:cTn id="103" fill="hold">
                            <p:stCondLst>
                              <p:cond delay="23350"/>
                            </p:stCondLst>
                            <p:childTnLst>
                              <p:par>
                                <p:cTn id="104" presetID="41" presetClass="entr" presetSubtype="0" fill="hold" grpId="0" nodeType="afterEffect">
                                  <p:stCondLst>
                                    <p:cond delay="0"/>
                                  </p:stCondLst>
                                  <p:iterate type="lt">
                                    <p:tmPct val="10000"/>
                                  </p:iterate>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23"/>
                                        </p:tgtEl>
                                        <p:attrNameLst>
                                          <p:attrName>ppt_y</p:attrName>
                                        </p:attrNameLst>
                                      </p:cBhvr>
                                      <p:tavLst>
                                        <p:tav tm="0">
                                          <p:val>
                                            <p:strVal val="#ppt_y"/>
                                          </p:val>
                                        </p:tav>
                                        <p:tav tm="100000">
                                          <p:val>
                                            <p:strVal val="#ppt_y"/>
                                          </p:val>
                                        </p:tav>
                                      </p:tavLst>
                                    </p:anim>
                                    <p:anim calcmode="lin" valueType="num">
                                      <p:cBhvr>
                                        <p:cTn id="108"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23"/>
                                        </p:tgtEl>
                                      </p:cBhvr>
                                    </p:animEffect>
                                  </p:childTnLst>
                                </p:cTn>
                              </p:par>
                            </p:childTnLst>
                          </p:cTn>
                        </p:par>
                        <p:par>
                          <p:cTn id="111" fill="hold">
                            <p:stCondLst>
                              <p:cond delay="24650"/>
                            </p:stCondLst>
                            <p:childTnLst>
                              <p:par>
                                <p:cTn id="112" presetID="41" presetClass="entr" presetSubtype="0" fill="hold" grpId="0" nodeType="afterEffect">
                                  <p:stCondLst>
                                    <p:cond delay="0"/>
                                  </p:stCondLst>
                                  <p:iterate type="lt">
                                    <p:tmPct val="10000"/>
                                  </p:iterate>
                                  <p:childTnLst>
                                    <p:set>
                                      <p:cBhvr>
                                        <p:cTn id="113" dur="1" fill="hold">
                                          <p:stCondLst>
                                            <p:cond delay="0"/>
                                          </p:stCondLst>
                                        </p:cTn>
                                        <p:tgtEl>
                                          <p:spTgt spid="24"/>
                                        </p:tgtEl>
                                        <p:attrNameLst>
                                          <p:attrName>style.visibility</p:attrName>
                                        </p:attrNameLst>
                                      </p:cBhvr>
                                      <p:to>
                                        <p:strVal val="visible"/>
                                      </p:to>
                                    </p:set>
                                    <p:anim calcmode="lin" valueType="num">
                                      <p:cBhvr>
                                        <p:cTn id="114"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15" dur="500" fill="hold"/>
                                        <p:tgtEl>
                                          <p:spTgt spid="24"/>
                                        </p:tgtEl>
                                        <p:attrNameLst>
                                          <p:attrName>ppt_y</p:attrName>
                                        </p:attrNameLst>
                                      </p:cBhvr>
                                      <p:tavLst>
                                        <p:tav tm="0">
                                          <p:val>
                                            <p:strVal val="#ppt_y"/>
                                          </p:val>
                                        </p:tav>
                                        <p:tav tm="100000">
                                          <p:val>
                                            <p:strVal val="#ppt_y"/>
                                          </p:val>
                                        </p:tav>
                                      </p:tavLst>
                                    </p:anim>
                                    <p:anim calcmode="lin" valueType="num">
                                      <p:cBhvr>
                                        <p:cTn id="116"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17"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8"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P spid="5" grpId="0" animBg="1"/>
      <p:bldP spid="6" grpId="0" animBg="1"/>
      <p:bldP spid="2" grpId="0" animBg="1"/>
      <p:bldP spid="7" grpId="0" animBg="1"/>
      <p:bldP spid="8" grpId="0" animBg="1"/>
      <p:bldP spid="9" grpId="0" animBg="1"/>
      <p:bldP spid="10" grpId="0" animBg="1"/>
      <p:bldP spid="11" grpId="0" animBg="1"/>
      <p:bldP spid="12" grpId="0" animBg="1"/>
      <p:bldP spid="13" grpId="0" animBg="1"/>
      <p:bldP spid="14"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0344" y="260648"/>
            <a:ext cx="7498080" cy="582594"/>
          </a:xfrm>
        </p:spPr>
        <p:style>
          <a:lnRef idx="0">
            <a:schemeClr val="accent2"/>
          </a:lnRef>
          <a:fillRef idx="3">
            <a:schemeClr val="accent2"/>
          </a:fillRef>
          <a:effectRef idx="3">
            <a:schemeClr val="accent2"/>
          </a:effectRef>
          <a:fontRef idx="minor">
            <a:schemeClr val="lt1"/>
          </a:fontRef>
        </p:style>
        <p:txBody>
          <a:bodyPr>
            <a:noAutofit/>
          </a:bodyPr>
          <a:lstStyle/>
          <a:p>
            <a:pPr algn="ctr"/>
            <a:r>
              <a:rPr lang="en-US" sz="3200" i="1" dirty="0" smtClean="0">
                <a:effectLst/>
                <a:latin typeface="Rockwell Extra Bold" pitchFamily="18" charset="0"/>
              </a:rPr>
              <a:t>S</a:t>
            </a:r>
            <a:r>
              <a:rPr lang="en-US" sz="3200" i="1" cap="none" dirty="0" smtClean="0">
                <a:effectLst/>
                <a:latin typeface="Rockwell Extra Bold" pitchFamily="18" charset="0"/>
              </a:rPr>
              <a:t>treptococcus</a:t>
            </a:r>
            <a:endParaRPr lang="en-US" sz="3200" cap="none" dirty="0">
              <a:effectLst/>
              <a:latin typeface="Rockwell Extra Bold" pitchFamily="18" charset="0"/>
            </a:endParaRPr>
          </a:p>
        </p:txBody>
      </p:sp>
      <p:sp>
        <p:nvSpPr>
          <p:cNvPr id="3" name="عنصر نائب للمحتوى 2"/>
          <p:cNvSpPr>
            <a:spLocks noGrp="1"/>
          </p:cNvSpPr>
          <p:nvPr>
            <p:ph idx="1"/>
          </p:nvPr>
        </p:nvSpPr>
        <p:spPr>
          <a:xfrm>
            <a:off x="179512" y="1196752"/>
            <a:ext cx="8784976" cy="5472608"/>
          </a:xfrm>
        </p:spPr>
        <p:txBody>
          <a:bodyPr>
            <a:noAutofit/>
          </a:bodyPr>
          <a:lstStyle/>
          <a:p>
            <a:pPr marL="0" indent="0" algn="justLow">
              <a:lnSpc>
                <a:spcPct val="150000"/>
              </a:lnSpc>
              <a:buNone/>
            </a:pPr>
            <a:r>
              <a:rPr lang="en-US" sz="2800" dirty="0" smtClean="0">
                <a:solidFill>
                  <a:srgbClr val="002060"/>
                </a:solidFill>
                <a:effectLst>
                  <a:glow rad="101600">
                    <a:schemeClr val="accent6">
                      <a:satMod val="175000"/>
                      <a:alpha val="40000"/>
                    </a:schemeClr>
                  </a:glow>
                </a:effectLst>
                <a:latin typeface="Times New Roman" pitchFamily="18" charset="0"/>
                <a:cs typeface="Times New Roman" pitchFamily="18" charset="0"/>
              </a:rPr>
              <a:t>  </a:t>
            </a:r>
            <a:r>
              <a:rPr lang="en-US" sz="2800" dirty="0">
                <a:latin typeface="Times New Roman" pitchFamily="18" charset="0"/>
                <a:cs typeface="Times New Roman" pitchFamily="18" charset="0"/>
              </a:rPr>
              <a:t>Greek-</a:t>
            </a:r>
            <a:r>
              <a:rPr lang="en-US" sz="2800" dirty="0" err="1">
                <a:latin typeface="Times New Roman" pitchFamily="18" charset="0"/>
                <a:cs typeface="Times New Roman" pitchFamily="18" charset="0"/>
              </a:rPr>
              <a:t>streptus</a:t>
            </a:r>
            <a:r>
              <a:rPr lang="en-US" sz="2800" dirty="0">
                <a:latin typeface="Times New Roman" pitchFamily="18" charset="0"/>
                <a:cs typeface="Times New Roman" pitchFamily="18" charset="0"/>
              </a:rPr>
              <a:t> =flexible: </a:t>
            </a:r>
            <a:r>
              <a:rPr lang="en-US" sz="2800" dirty="0" err="1">
                <a:latin typeface="Times New Roman" pitchFamily="18" charset="0"/>
                <a:cs typeface="Times New Roman" pitchFamily="18" charset="0"/>
              </a:rPr>
              <a:t>coccus</a:t>
            </a:r>
            <a:r>
              <a:rPr lang="en-US" sz="2800" dirty="0">
                <a:latin typeface="Times New Roman" pitchFamily="18" charset="0"/>
                <a:cs typeface="Times New Roman" pitchFamily="18" charset="0"/>
              </a:rPr>
              <a:t> = sphere spherical or ovoid cells, occurring in short or long chins, pairs, not in groups. Capsules are not regularly </a:t>
            </a:r>
            <a:r>
              <a:rPr lang="en-US" sz="2800" dirty="0" err="1">
                <a:latin typeface="Times New Roman" pitchFamily="18" charset="0"/>
                <a:cs typeface="Times New Roman" pitchFamily="18" charset="0"/>
              </a:rPr>
              <a:t>formid</a:t>
            </a:r>
            <a:r>
              <a:rPr lang="en-US" sz="2800" dirty="0">
                <a:latin typeface="Times New Roman" pitchFamily="18" charset="0"/>
                <a:cs typeface="Times New Roman" pitchFamily="18" charset="0"/>
              </a:rPr>
              <a:t> but develop in some species. </a:t>
            </a:r>
            <a:r>
              <a:rPr lang="en-US" sz="2800" b="1" dirty="0">
                <a:solidFill>
                  <a:srgbClr val="FF0000"/>
                </a:solidFill>
                <a:latin typeface="Times New Roman" pitchFamily="18" charset="0"/>
                <a:cs typeface="Times New Roman" pitchFamily="18" charset="0"/>
              </a:rPr>
              <a:t>Gram positive</a:t>
            </a:r>
            <a:r>
              <a:rPr lang="en-US" sz="2800" b="1" dirty="0">
                <a:solidFill>
                  <a:srgbClr val="002060"/>
                </a:solidFill>
                <a:latin typeface="Times New Roman" pitchFamily="18" charset="0"/>
                <a:cs typeface="Times New Roman" pitchFamily="18" charset="0"/>
              </a:rPr>
              <a:t>, better growth on enriched media, </a:t>
            </a:r>
            <a:r>
              <a:rPr lang="en-US" sz="2800" b="1" dirty="0">
                <a:solidFill>
                  <a:srgbClr val="0070C0"/>
                </a:solidFill>
                <a:latin typeface="Times New Roman" pitchFamily="18" charset="0"/>
                <a:cs typeface="Times New Roman" pitchFamily="18" charset="0"/>
              </a:rPr>
              <a:t>non motile</a:t>
            </a:r>
            <a:r>
              <a:rPr lang="en-US" sz="2800" b="1" dirty="0">
                <a:solidFill>
                  <a:srgbClr val="002060"/>
                </a:solidFill>
                <a:latin typeface="Times New Roman" pitchFamily="18" charset="0"/>
                <a:cs typeface="Times New Roman" pitchFamily="18" charset="0"/>
              </a:rPr>
              <a:t>, non </a:t>
            </a:r>
            <a:r>
              <a:rPr lang="en-US" sz="2800" b="1" dirty="0" err="1" smtClean="0">
                <a:solidFill>
                  <a:srgbClr val="002060"/>
                </a:solidFill>
                <a:latin typeface="Times New Roman" pitchFamily="18" charset="0"/>
                <a:cs typeface="Times New Roman" pitchFamily="18" charset="0"/>
              </a:rPr>
              <a:t>sporing</a:t>
            </a:r>
            <a:r>
              <a:rPr lang="en-US" sz="2800" b="1" dirty="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 </a:t>
            </a:r>
            <a:r>
              <a:rPr lang="en-US" sz="2800" b="1" u="sng" dirty="0">
                <a:solidFill>
                  <a:srgbClr val="002060"/>
                </a:solidFill>
                <a:latin typeface="Times New Roman" pitchFamily="18" charset="0"/>
                <a:cs typeface="Times New Roman" pitchFamily="18" charset="0"/>
              </a:rPr>
              <a:t>catalase negative, </a:t>
            </a:r>
            <a:r>
              <a:rPr lang="en-US" sz="2800" dirty="0">
                <a:latin typeface="Times New Roman" pitchFamily="18" charset="0"/>
                <a:cs typeface="Times New Roman" pitchFamily="18" charset="0"/>
              </a:rPr>
              <a:t>responsible for a variety of diseases of man and animals. Some are commensals in the upper respiratory and intestinal tracts. Many are aerobes or facultative anaerobes.</a:t>
            </a:r>
          </a:p>
        </p:txBody>
      </p:sp>
    </p:spTree>
    <p:extLst>
      <p:ext uri="{BB962C8B-B14F-4D97-AF65-F5344CB8AC3E}">
        <p14:creationId xmlns:p14="http://schemas.microsoft.com/office/powerpoint/2010/main" val="2967470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7584" y="404664"/>
            <a:ext cx="7529490" cy="720080"/>
          </a:xfrm>
        </p:spPr>
        <p:style>
          <a:lnRef idx="0">
            <a:schemeClr val="accent3"/>
          </a:lnRef>
          <a:fillRef idx="3">
            <a:schemeClr val="accent3"/>
          </a:fillRef>
          <a:effectRef idx="3">
            <a:schemeClr val="accent3"/>
          </a:effectRef>
          <a:fontRef idx="minor">
            <a:schemeClr val="lt1"/>
          </a:fontRef>
        </p:style>
        <p:txBody>
          <a:bodyPr>
            <a:noAutofit/>
          </a:bodyPr>
          <a:lstStyle/>
          <a:p>
            <a:pPr algn="ctr"/>
            <a:r>
              <a:rPr lang="en-US" sz="4000" b="1" dirty="0">
                <a:solidFill>
                  <a:srgbClr val="FFFF00"/>
                </a:solidFill>
                <a:effectLst/>
                <a:latin typeface="Aharoni" pitchFamily="2" charset="-79"/>
                <a:cs typeface="Aharoni" pitchFamily="2" charset="-79"/>
              </a:rPr>
              <a:t>Classification of </a:t>
            </a:r>
            <a:r>
              <a:rPr lang="en-US" sz="4000" b="1" dirty="0" smtClean="0">
                <a:solidFill>
                  <a:srgbClr val="FFFF00"/>
                </a:solidFill>
                <a:effectLst/>
                <a:latin typeface="Aharoni" pitchFamily="2" charset="-79"/>
                <a:cs typeface="Aharoni" pitchFamily="2" charset="-79"/>
              </a:rPr>
              <a:t>streptococci</a:t>
            </a:r>
            <a:r>
              <a:rPr lang="en-US" sz="4000" b="1" dirty="0">
                <a:solidFill>
                  <a:srgbClr val="FFFF00"/>
                </a:solidFill>
                <a:effectLst/>
                <a:latin typeface="Aharoni" pitchFamily="2" charset="-79"/>
                <a:cs typeface="Aharoni" pitchFamily="2" charset="-79"/>
              </a:rPr>
              <a:t>:</a:t>
            </a:r>
            <a:endParaRPr lang="en-US" sz="4000" b="1" dirty="0">
              <a:solidFill>
                <a:srgbClr val="FFFF00"/>
              </a:solidFill>
              <a:latin typeface="Aharoni" pitchFamily="2" charset="-79"/>
              <a:cs typeface="Aharoni" pitchFamily="2" charset="-79"/>
            </a:endParaRPr>
          </a:p>
        </p:txBody>
      </p:sp>
      <p:sp>
        <p:nvSpPr>
          <p:cNvPr id="3" name="عنصر نائب للمحتوى 2"/>
          <p:cNvSpPr>
            <a:spLocks noGrp="1"/>
          </p:cNvSpPr>
          <p:nvPr>
            <p:ph idx="1"/>
          </p:nvPr>
        </p:nvSpPr>
        <p:spPr>
          <a:xfrm>
            <a:off x="457200" y="1340768"/>
            <a:ext cx="8229600" cy="5231504"/>
          </a:xfrm>
          <a:noFill/>
          <a:ln w="28575">
            <a:solidFill>
              <a:srgbClr val="FF0000"/>
            </a:solidFill>
          </a:ln>
        </p:spPr>
        <p:style>
          <a:lnRef idx="0">
            <a:schemeClr val="accent2"/>
          </a:lnRef>
          <a:fillRef idx="3">
            <a:schemeClr val="accent2"/>
          </a:fillRef>
          <a:effectRef idx="3">
            <a:schemeClr val="accent2"/>
          </a:effectRef>
          <a:fontRef idx="minor">
            <a:schemeClr val="lt1"/>
          </a:fontRef>
        </p:style>
        <p:txBody>
          <a:bodyPr>
            <a:normAutofit fontScale="70000" lnSpcReduction="20000"/>
          </a:bodyPr>
          <a:lstStyle/>
          <a:p>
            <a:pPr marL="64008" indent="0" algn="just" rtl="0">
              <a:lnSpc>
                <a:spcPct val="160000"/>
              </a:lnSpc>
              <a:buNone/>
            </a:pPr>
            <a:r>
              <a:rPr lang="en-US" dirty="0">
                <a:effectLst>
                  <a:glow rad="139700">
                    <a:schemeClr val="accent4">
                      <a:satMod val="175000"/>
                      <a:alpha val="40000"/>
                    </a:schemeClr>
                  </a:glow>
                </a:effectLst>
              </a:rPr>
              <a:t>Streptococci are placed in the family </a:t>
            </a:r>
            <a:r>
              <a:rPr lang="en-US" dirty="0" err="1">
                <a:effectLst>
                  <a:glow rad="139700">
                    <a:schemeClr val="accent4">
                      <a:satMod val="175000"/>
                      <a:alpha val="40000"/>
                    </a:schemeClr>
                  </a:glow>
                </a:effectLst>
              </a:rPr>
              <a:t>streptococcaceae</a:t>
            </a:r>
            <a:r>
              <a:rPr lang="en-US" dirty="0">
                <a:effectLst>
                  <a:glow rad="139700">
                    <a:schemeClr val="accent4">
                      <a:satMod val="175000"/>
                      <a:alpha val="40000"/>
                    </a:schemeClr>
                  </a:glow>
                </a:effectLst>
              </a:rPr>
              <a:t> . </a:t>
            </a:r>
            <a:r>
              <a:rPr lang="en-US" u="sng" dirty="0" err="1">
                <a:effectLst>
                  <a:glow rad="139700">
                    <a:schemeClr val="accent4">
                      <a:satMod val="175000"/>
                      <a:alpha val="40000"/>
                    </a:schemeClr>
                  </a:glow>
                </a:effectLst>
              </a:rPr>
              <a:t>Strptococcus</a:t>
            </a:r>
            <a:r>
              <a:rPr lang="en-US" u="sng" dirty="0">
                <a:effectLst>
                  <a:glow rad="139700">
                    <a:schemeClr val="accent4">
                      <a:satMod val="175000"/>
                      <a:alpha val="40000"/>
                    </a:schemeClr>
                  </a:glow>
                </a:effectLst>
              </a:rPr>
              <a:t> </a:t>
            </a:r>
            <a:r>
              <a:rPr lang="en-US" u="sng" dirty="0" err="1">
                <a:effectLst>
                  <a:glow rad="139700">
                    <a:schemeClr val="accent4">
                      <a:satMod val="175000"/>
                      <a:alpha val="40000"/>
                    </a:schemeClr>
                  </a:glow>
                </a:effectLst>
              </a:rPr>
              <a:t>pyogenes</a:t>
            </a:r>
            <a:r>
              <a:rPr lang="en-US" u="sng" dirty="0">
                <a:effectLst>
                  <a:glow rad="139700">
                    <a:schemeClr val="accent4">
                      <a:satMod val="175000"/>
                      <a:alpha val="40000"/>
                    </a:schemeClr>
                  </a:glow>
                </a:effectLst>
              </a:rPr>
              <a:t> (</a:t>
            </a:r>
            <a:r>
              <a:rPr lang="en-US" u="sng" dirty="0" err="1">
                <a:effectLst>
                  <a:glow rad="139700">
                    <a:schemeClr val="accent4">
                      <a:satMod val="175000"/>
                      <a:alpha val="40000"/>
                    </a:schemeClr>
                  </a:glow>
                </a:effectLst>
              </a:rPr>
              <a:t>Streptococcu</a:t>
            </a:r>
            <a:r>
              <a:rPr lang="en-US" u="sng" dirty="0">
                <a:effectLst>
                  <a:glow rad="139700">
                    <a:schemeClr val="accent4">
                      <a:satMod val="175000"/>
                      <a:alpha val="40000"/>
                    </a:schemeClr>
                  </a:glow>
                </a:effectLst>
              </a:rPr>
              <a:t> </a:t>
            </a:r>
            <a:r>
              <a:rPr lang="en-US" u="sng" dirty="0" err="1">
                <a:effectLst>
                  <a:glow rad="139700">
                    <a:schemeClr val="accent4">
                      <a:satMod val="175000"/>
                      <a:alpha val="40000"/>
                    </a:schemeClr>
                  </a:glow>
                </a:effectLst>
              </a:rPr>
              <a:t>shaemolvticus</a:t>
            </a:r>
            <a:r>
              <a:rPr lang="en-US" u="sng" dirty="0">
                <a:effectLst>
                  <a:glow rad="139700">
                    <a:schemeClr val="accent4">
                      <a:satMod val="175000"/>
                      <a:alpha val="40000"/>
                    </a:schemeClr>
                  </a:glow>
                </a:effectLst>
              </a:rPr>
              <a:t>)</a:t>
            </a:r>
            <a:r>
              <a:rPr lang="en-US" dirty="0">
                <a:effectLst>
                  <a:glow rad="139700">
                    <a:schemeClr val="accent4">
                      <a:satMod val="175000"/>
                      <a:alpha val="40000"/>
                    </a:schemeClr>
                  </a:glow>
                </a:effectLst>
              </a:rPr>
              <a:t>The streptococci are gram positive spherical cells, measuring 0.8 -1 </a:t>
            </a:r>
            <a:r>
              <a:rPr lang="en-US" dirty="0" err="1">
                <a:effectLst>
                  <a:glow rad="139700">
                    <a:schemeClr val="accent4">
                      <a:satMod val="175000"/>
                      <a:alpha val="40000"/>
                    </a:schemeClr>
                  </a:glow>
                </a:effectLst>
              </a:rPr>
              <a:t>p.m</a:t>
            </a:r>
            <a:r>
              <a:rPr lang="en-US" dirty="0">
                <a:effectLst>
                  <a:glow rad="139700">
                    <a:schemeClr val="accent4">
                      <a:satMod val="175000"/>
                      <a:alpha val="40000"/>
                    </a:schemeClr>
                  </a:glow>
                </a:effectLst>
              </a:rPr>
              <a:t> in diameter, </a:t>
            </a:r>
            <a:r>
              <a:rPr lang="en-US" b="1" dirty="0">
                <a:effectLst>
                  <a:glow rad="139700">
                    <a:schemeClr val="accent4">
                      <a:satMod val="175000"/>
                      <a:alpha val="40000"/>
                    </a:schemeClr>
                  </a:glow>
                </a:effectLst>
              </a:rPr>
              <a:t>they divide in only one plane and the tendency of the cells to remain united results in the development of the characteristic chains of sphere giving the organisms their name. </a:t>
            </a:r>
            <a:r>
              <a:rPr lang="en-US" dirty="0">
                <a:effectLst>
                  <a:glow rad="139700">
                    <a:schemeClr val="accent4">
                      <a:satMod val="175000"/>
                      <a:alpha val="40000"/>
                    </a:schemeClr>
                  </a:glow>
                </a:effectLst>
              </a:rPr>
              <a:t>chain formation results form the fact that a connecting link between the </a:t>
            </a:r>
            <a:r>
              <a:rPr lang="en-US" dirty="0" err="1">
                <a:effectLst>
                  <a:glow rad="139700">
                    <a:schemeClr val="accent4">
                      <a:satMod val="175000"/>
                      <a:alpha val="40000"/>
                    </a:schemeClr>
                  </a:glow>
                </a:effectLst>
              </a:rPr>
              <a:t>cocci</a:t>
            </a:r>
            <a:r>
              <a:rPr lang="en-US" dirty="0">
                <a:effectLst>
                  <a:glow rad="139700">
                    <a:schemeClr val="accent4">
                      <a:satMod val="175000"/>
                      <a:alpha val="40000"/>
                    </a:schemeClr>
                  </a:glow>
                </a:effectLst>
              </a:rPr>
              <a:t> probably composed of material link that forming the cell wall, is retained following the cell division. These inter cellular bridges are not easily broken.</a:t>
            </a:r>
          </a:p>
          <a:p>
            <a:pPr marL="64008" indent="0" algn="just" rtl="0">
              <a:lnSpc>
                <a:spcPct val="160000"/>
              </a:lnSpc>
              <a:buNone/>
            </a:pPr>
            <a:endParaRPr lang="en-US" b="1" dirty="0">
              <a:solidFill>
                <a:schemeClr val="tx1"/>
              </a:solidFill>
              <a:effectLst>
                <a:glow rad="139700">
                  <a:schemeClr val="accent4">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4035949876"/>
      </p:ext>
    </p:extLst>
  </p:cSld>
  <p:clrMapOvr>
    <a:masterClrMapping/>
  </p:clrMapOvr>
  <mc:AlternateContent xmlns:mc="http://schemas.openxmlformats.org/markup-compatibility/2006" xmlns:p14="http://schemas.microsoft.com/office/powerpoint/2010/main">
    <mc:Choice Requires="p14">
      <p:transition spd="slow" p14:dur="15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linds(horizontal)">
                                      <p:cBhvr>
                                        <p:cTn id="11" dur="1000"/>
                                        <p:tgtEl>
                                          <p:spTgt spid="3">
                                            <p:bg/>
                                          </p:spTgt>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54832" y="1052736"/>
            <a:ext cx="7858180" cy="828092"/>
          </a:xfrm>
        </p:spPr>
        <p:style>
          <a:lnRef idx="0">
            <a:schemeClr val="accent3"/>
          </a:lnRef>
          <a:fillRef idx="3">
            <a:schemeClr val="accent3"/>
          </a:fillRef>
          <a:effectRef idx="3">
            <a:schemeClr val="accent3"/>
          </a:effectRef>
          <a:fontRef idx="minor">
            <a:schemeClr val="lt1"/>
          </a:fontRef>
        </p:style>
        <p:txBody>
          <a:bodyPr>
            <a:noAutofit/>
          </a:bodyPr>
          <a:lstStyle/>
          <a:p>
            <a:pPr algn="ctr"/>
            <a:r>
              <a:rPr lang="en-US" sz="3600" b="1" dirty="0">
                <a:solidFill>
                  <a:srgbClr val="FFFF00"/>
                </a:solidFill>
                <a:effectLst/>
                <a:latin typeface="Aharoni" pitchFamily="2" charset="-79"/>
                <a:cs typeface="Aharoni" pitchFamily="2" charset="-79"/>
              </a:rPr>
              <a:t>Classification of </a:t>
            </a:r>
            <a:r>
              <a:rPr lang="en-US" sz="3600" b="1" dirty="0" smtClean="0">
                <a:solidFill>
                  <a:srgbClr val="FFFF00"/>
                </a:solidFill>
                <a:effectLst/>
                <a:latin typeface="Aharoni" pitchFamily="2" charset="-79"/>
                <a:cs typeface="Aharoni" pitchFamily="2" charset="-79"/>
              </a:rPr>
              <a:t>streptococci</a:t>
            </a:r>
            <a:endParaRPr lang="en-US" sz="3600" b="1" dirty="0">
              <a:solidFill>
                <a:srgbClr val="FFFF00"/>
              </a:solidFill>
              <a:effectLst/>
              <a:latin typeface="Rockwell Extra Bold" pitchFamily="18" charset="0"/>
            </a:endParaRPr>
          </a:p>
        </p:txBody>
      </p:sp>
      <p:sp>
        <p:nvSpPr>
          <p:cNvPr id="22" name="مستطيل مستدير الزوايا 21"/>
          <p:cNvSpPr/>
          <p:nvPr/>
        </p:nvSpPr>
        <p:spPr>
          <a:xfrm>
            <a:off x="755576" y="3183672"/>
            <a:ext cx="3096344" cy="1325448"/>
          </a:xfrm>
          <a:prstGeom prst="roundRect">
            <a:avLst/>
          </a:prstGeom>
          <a:no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solidFill>
                  <a:prstClr val="white"/>
                </a:solidFill>
                <a:effectLst>
                  <a:glow rad="228600">
                    <a:srgbClr val="C32D2E">
                      <a:satMod val="175000"/>
                      <a:alpha val="40000"/>
                    </a:srgbClr>
                  </a:glow>
                </a:effectLst>
              </a:rPr>
              <a:t>Aerobic and facultative anaerobes</a:t>
            </a:r>
          </a:p>
        </p:txBody>
      </p:sp>
      <p:sp>
        <p:nvSpPr>
          <p:cNvPr id="27" name="مستطيل مستدير الزوايا 26"/>
          <p:cNvSpPr/>
          <p:nvPr/>
        </p:nvSpPr>
        <p:spPr>
          <a:xfrm>
            <a:off x="5381305" y="3183672"/>
            <a:ext cx="3096344" cy="1325448"/>
          </a:xfrm>
          <a:prstGeom prst="roundRect">
            <a:avLst/>
          </a:prstGeom>
          <a:no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a:solidFill>
                  <a:prstClr val="white"/>
                </a:solidFill>
                <a:effectLst>
                  <a:glow rad="228600">
                    <a:srgbClr val="C32D2E">
                      <a:satMod val="175000"/>
                      <a:alpha val="40000"/>
                    </a:srgbClr>
                  </a:glow>
                </a:effectLst>
              </a:rPr>
              <a:t>Obligate anaerobes</a:t>
            </a:r>
          </a:p>
        </p:txBody>
      </p:sp>
      <p:sp>
        <p:nvSpPr>
          <p:cNvPr id="3" name="سهم للأسفل 2"/>
          <p:cNvSpPr/>
          <p:nvPr/>
        </p:nvSpPr>
        <p:spPr>
          <a:xfrm>
            <a:off x="2097252" y="2204864"/>
            <a:ext cx="329754" cy="61206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0"/>
            <a:endParaRPr lang="en-US">
              <a:solidFill>
                <a:prstClr val="white"/>
              </a:solidFill>
            </a:endParaRPr>
          </a:p>
        </p:txBody>
      </p:sp>
      <p:sp>
        <p:nvSpPr>
          <p:cNvPr id="28" name="سهم للأسفل 27"/>
          <p:cNvSpPr/>
          <p:nvPr/>
        </p:nvSpPr>
        <p:spPr>
          <a:xfrm>
            <a:off x="6764600" y="2164291"/>
            <a:ext cx="329754" cy="61206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27941129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1000"/>
                                        <p:tgtEl>
                                          <p:spTgt spid="3"/>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heel(1)">
                                      <p:cBhvr>
                                        <p:cTn id="17" dur="2000"/>
                                        <p:tgtEl>
                                          <p:spTgt spid="22"/>
                                        </p:tgtEl>
                                      </p:cBhvr>
                                    </p:animEffect>
                                  </p:childTnLst>
                                </p:cTn>
                              </p:par>
                            </p:childTnLst>
                          </p:cTn>
                        </p:par>
                        <p:par>
                          <p:cTn id="18" fill="hold">
                            <p:stCondLst>
                              <p:cond delay="4000"/>
                            </p:stCondLst>
                            <p:childTnLst>
                              <p:par>
                                <p:cTn id="19" presetID="22" presetClass="entr" presetSubtype="1"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1000"/>
                                        <p:tgtEl>
                                          <p:spTgt spid="28"/>
                                        </p:tgtEl>
                                      </p:cBhvr>
                                    </p:animEffect>
                                  </p:childTnLst>
                                </p:cTn>
                              </p:par>
                            </p:childTnLst>
                          </p:cTn>
                        </p:par>
                        <p:par>
                          <p:cTn id="22" fill="hold">
                            <p:stCondLst>
                              <p:cond delay="5000"/>
                            </p:stCondLst>
                            <p:childTnLst>
                              <p:par>
                                <p:cTn id="23" presetID="21" presetClass="entr" presetSubtype="1"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heel(1)">
                                      <p:cBhvr>
                                        <p:cTn id="25"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7" grpId="0" animBg="1"/>
      <p:bldP spid="3" grpId="0" animBg="1"/>
      <p:bldP spid="2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مستدير الزوايا 11"/>
          <p:cNvSpPr/>
          <p:nvPr/>
        </p:nvSpPr>
        <p:spPr>
          <a:xfrm>
            <a:off x="6012160" y="1831504"/>
            <a:ext cx="2592288" cy="589384"/>
          </a:xfrm>
          <a:prstGeom prst="roundRect">
            <a:avLst/>
          </a:prstGeom>
          <a:no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solidFill>
                  <a:prstClr val="white"/>
                </a:solidFill>
              </a:rPr>
              <a:t>Alpha </a:t>
            </a:r>
            <a:r>
              <a:rPr lang="en-US" b="1" dirty="0" smtClean="0">
                <a:solidFill>
                  <a:prstClr val="white"/>
                </a:solidFill>
              </a:rPr>
              <a:t>hemolysis </a:t>
            </a:r>
            <a:endParaRPr lang="en-US" b="1" dirty="0">
              <a:solidFill>
                <a:prstClr val="white"/>
              </a:solidFill>
              <a:effectLst>
                <a:glow rad="228600">
                  <a:srgbClr val="C32D2E">
                    <a:satMod val="175000"/>
                    <a:alpha val="40000"/>
                  </a:srgbClr>
                </a:glow>
              </a:effectLst>
            </a:endParaRPr>
          </a:p>
        </p:txBody>
      </p:sp>
      <p:sp>
        <p:nvSpPr>
          <p:cNvPr id="13" name="مستطيل مستدير الزوايا 12"/>
          <p:cNvSpPr/>
          <p:nvPr/>
        </p:nvSpPr>
        <p:spPr>
          <a:xfrm>
            <a:off x="6012160" y="2592426"/>
            <a:ext cx="2592288" cy="648072"/>
          </a:xfrm>
          <a:prstGeom prst="roundRect">
            <a:avLst/>
          </a:prstGeom>
          <a:noFill/>
          <a:ln>
            <a:solidFill>
              <a:srgbClr val="66FF33"/>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err="1">
                <a:solidFill>
                  <a:prstClr val="white"/>
                </a:solidFill>
              </a:rPr>
              <a:t>Strepto</a:t>
            </a:r>
            <a:r>
              <a:rPr lang="en-US" b="1" dirty="0">
                <a:solidFill>
                  <a:prstClr val="white"/>
                </a:solidFill>
              </a:rPr>
              <a:t>. </a:t>
            </a:r>
            <a:r>
              <a:rPr lang="en-US" b="1" dirty="0" err="1">
                <a:solidFill>
                  <a:prstClr val="white"/>
                </a:solidFill>
              </a:rPr>
              <a:t>Viridans</a:t>
            </a:r>
            <a:endParaRPr lang="en-US" b="1" dirty="0">
              <a:solidFill>
                <a:prstClr val="white"/>
              </a:solidFill>
              <a:effectLst>
                <a:glow rad="228600">
                  <a:srgbClr val="C32D2E">
                    <a:satMod val="175000"/>
                    <a:alpha val="40000"/>
                  </a:srgbClr>
                </a:glow>
              </a:effectLst>
            </a:endParaRPr>
          </a:p>
        </p:txBody>
      </p:sp>
      <p:sp>
        <p:nvSpPr>
          <p:cNvPr id="14" name="مستطيل مستدير الزوايا 13"/>
          <p:cNvSpPr/>
          <p:nvPr/>
        </p:nvSpPr>
        <p:spPr>
          <a:xfrm>
            <a:off x="251520" y="5766556"/>
            <a:ext cx="5112568" cy="974812"/>
          </a:xfrm>
          <a:prstGeom prst="roundRect">
            <a:avLst/>
          </a:prstGeom>
          <a:no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solidFill>
                  <a:prstClr val="white"/>
                </a:solidFill>
              </a:rPr>
              <a:t>On the basis of Griffith serological </a:t>
            </a:r>
            <a:r>
              <a:rPr lang="en-US" b="1" dirty="0" smtClean="0">
                <a:solidFill>
                  <a:prstClr val="white"/>
                </a:solidFill>
              </a:rPr>
              <a:t> </a:t>
            </a:r>
            <a:r>
              <a:rPr lang="en-US" b="1" dirty="0">
                <a:solidFill>
                  <a:prstClr val="white"/>
                </a:solidFill>
              </a:rPr>
              <a:t>Typing based on M-protein farther </a:t>
            </a:r>
            <a:r>
              <a:rPr lang="en-US" b="1" dirty="0" smtClean="0">
                <a:solidFill>
                  <a:prstClr val="white"/>
                </a:solidFill>
              </a:rPr>
              <a:t> </a:t>
            </a:r>
            <a:r>
              <a:rPr lang="en-US" b="1" dirty="0">
                <a:solidFill>
                  <a:prstClr val="white"/>
                </a:solidFill>
              </a:rPr>
              <a:t>Classified </a:t>
            </a:r>
            <a:r>
              <a:rPr lang="en-US" b="1" dirty="0" smtClean="0">
                <a:solidFill>
                  <a:prstClr val="white"/>
                </a:solidFill>
              </a:rPr>
              <a:t>into </a:t>
            </a:r>
            <a:r>
              <a:rPr lang="en-US" b="1" dirty="0">
                <a:solidFill>
                  <a:prstClr val="white"/>
                </a:solidFill>
              </a:rPr>
              <a:t>Over (60) </a:t>
            </a:r>
            <a:r>
              <a:rPr lang="en-US" b="1" dirty="0" smtClean="0">
                <a:solidFill>
                  <a:prstClr val="white"/>
                </a:solidFill>
              </a:rPr>
              <a:t>serotypes.</a:t>
            </a:r>
            <a:endParaRPr lang="en-US" b="1" dirty="0">
              <a:solidFill>
                <a:prstClr val="white"/>
              </a:solidFill>
              <a:effectLst>
                <a:glow rad="228600">
                  <a:srgbClr val="C32D2E">
                    <a:satMod val="175000"/>
                    <a:alpha val="40000"/>
                  </a:srgbClr>
                </a:glow>
              </a:effectLst>
            </a:endParaRPr>
          </a:p>
        </p:txBody>
      </p:sp>
      <p:sp>
        <p:nvSpPr>
          <p:cNvPr id="16" name="مستطيل مستدير الزوايا 15"/>
          <p:cNvSpPr/>
          <p:nvPr/>
        </p:nvSpPr>
        <p:spPr>
          <a:xfrm>
            <a:off x="971600" y="3933056"/>
            <a:ext cx="3528391" cy="828092"/>
          </a:xfrm>
          <a:prstGeom prst="roundRect">
            <a:avLst/>
          </a:prstGeom>
          <a:noFill/>
          <a:ln>
            <a:solidFill>
              <a:srgbClr val="FF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solidFill>
                  <a:prstClr val="white"/>
                </a:solidFill>
              </a:rPr>
              <a:t> </a:t>
            </a:r>
            <a:r>
              <a:rPr lang="en-US" b="1" u="sng" dirty="0">
                <a:solidFill>
                  <a:prstClr val="white"/>
                </a:solidFill>
              </a:rPr>
              <a:t>(19) Lancefield groups</a:t>
            </a:r>
            <a:r>
              <a:rPr lang="en-US" b="1" dirty="0">
                <a:solidFill>
                  <a:prstClr val="white"/>
                </a:solidFill>
              </a:rPr>
              <a:t> A,B,C,H</a:t>
            </a:r>
            <a:r>
              <a:rPr lang="en-US" b="1" dirty="0" smtClean="0">
                <a:solidFill>
                  <a:prstClr val="white"/>
                </a:solidFill>
              </a:rPr>
              <a:t>, </a:t>
            </a:r>
            <a:r>
              <a:rPr lang="en-US" b="1" dirty="0">
                <a:solidFill>
                  <a:prstClr val="white"/>
                </a:solidFill>
              </a:rPr>
              <a:t>K,L,M,……………..U</a:t>
            </a:r>
            <a:endParaRPr lang="en-US" b="1" dirty="0">
              <a:solidFill>
                <a:prstClr val="white"/>
              </a:solidFill>
              <a:effectLst>
                <a:glow rad="228600">
                  <a:srgbClr val="C32D2E">
                    <a:satMod val="175000"/>
                    <a:alpha val="40000"/>
                  </a:srgbClr>
                </a:glow>
              </a:effectLst>
            </a:endParaRPr>
          </a:p>
        </p:txBody>
      </p:sp>
      <p:sp>
        <p:nvSpPr>
          <p:cNvPr id="19" name="مستطيل مستدير الزوايا 18"/>
          <p:cNvSpPr/>
          <p:nvPr/>
        </p:nvSpPr>
        <p:spPr>
          <a:xfrm>
            <a:off x="1008870" y="4941168"/>
            <a:ext cx="3528392" cy="648072"/>
          </a:xfrm>
          <a:prstGeom prst="roundRect">
            <a:avLst/>
          </a:prstGeom>
          <a:no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rtl="0"/>
            <a:r>
              <a:rPr lang="en-US" b="1" dirty="0">
                <a:solidFill>
                  <a:prstClr val="white"/>
                </a:solidFill>
              </a:rPr>
              <a:t> Group A- </a:t>
            </a:r>
            <a:r>
              <a:rPr lang="en-US" b="1" u="sng" dirty="0">
                <a:solidFill>
                  <a:prstClr val="white"/>
                </a:solidFill>
              </a:rPr>
              <a:t>Streptococcus</a:t>
            </a:r>
            <a:r>
              <a:rPr lang="en-US" b="1" dirty="0">
                <a:solidFill>
                  <a:prstClr val="white"/>
                </a:solidFill>
              </a:rPr>
              <a:t> </a:t>
            </a:r>
            <a:r>
              <a:rPr lang="en-US" b="1" u="sng" dirty="0" err="1">
                <a:solidFill>
                  <a:prstClr val="white"/>
                </a:solidFill>
              </a:rPr>
              <a:t>pyogenes</a:t>
            </a:r>
            <a:endParaRPr lang="en-US" b="1" dirty="0">
              <a:solidFill>
                <a:prstClr val="white"/>
              </a:solidFill>
            </a:endParaRPr>
          </a:p>
        </p:txBody>
      </p:sp>
      <p:sp>
        <p:nvSpPr>
          <p:cNvPr id="20" name="مستطيل مستدير الزوايا 19"/>
          <p:cNvSpPr/>
          <p:nvPr/>
        </p:nvSpPr>
        <p:spPr>
          <a:xfrm>
            <a:off x="5940152" y="4941168"/>
            <a:ext cx="2808312" cy="1640788"/>
          </a:xfrm>
          <a:prstGeom prst="roundRect">
            <a:avLst/>
          </a:prstGeom>
          <a:no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u="sng" dirty="0">
                <a:solidFill>
                  <a:prstClr val="white"/>
                </a:solidFill>
                <a:latin typeface="Cambria"/>
                <a:ea typeface="Times New Roman"/>
                <a:cs typeface="Times New Roman"/>
              </a:rPr>
              <a:t>Str.</a:t>
            </a:r>
            <a:r>
              <a:rPr lang="en-US" b="1" dirty="0">
                <a:solidFill>
                  <a:prstClr val="white"/>
                </a:solidFill>
                <a:latin typeface="Cambria"/>
                <a:ea typeface="Times New Roman"/>
                <a:cs typeface="Times New Roman"/>
              </a:rPr>
              <a:t> </a:t>
            </a:r>
            <a:r>
              <a:rPr lang="en-US" b="1" u="sng" dirty="0" err="1">
                <a:solidFill>
                  <a:prstClr val="white"/>
                </a:solidFill>
                <a:latin typeface="Cambria"/>
                <a:ea typeface="Times New Roman"/>
                <a:cs typeface="Times New Roman"/>
              </a:rPr>
              <a:t>Salivarus</a:t>
            </a:r>
            <a:r>
              <a:rPr lang="en-US" b="1" dirty="0">
                <a:solidFill>
                  <a:prstClr val="white"/>
                </a:solidFill>
                <a:latin typeface="Cambria"/>
                <a:ea typeface="Times New Roman"/>
                <a:cs typeface="Times New Roman"/>
              </a:rPr>
              <a:t> </a:t>
            </a:r>
            <a:endParaRPr lang="en-US" b="1" dirty="0">
              <a:solidFill>
                <a:prstClr val="white"/>
              </a:solidFill>
            </a:endParaRPr>
          </a:p>
          <a:p>
            <a:pPr algn="ctr"/>
            <a:r>
              <a:rPr lang="en-US" b="1" u="sng" dirty="0">
                <a:solidFill>
                  <a:prstClr val="white"/>
                </a:solidFill>
              </a:rPr>
              <a:t>Str.</a:t>
            </a:r>
            <a:r>
              <a:rPr lang="en-US" b="1" dirty="0">
                <a:solidFill>
                  <a:prstClr val="white"/>
                </a:solidFill>
              </a:rPr>
              <a:t> </a:t>
            </a:r>
            <a:r>
              <a:rPr lang="en-US" b="1" u="sng" dirty="0" err="1">
                <a:solidFill>
                  <a:prstClr val="white"/>
                </a:solidFill>
              </a:rPr>
              <a:t>Mutans</a:t>
            </a:r>
            <a:r>
              <a:rPr lang="en-US" b="1" dirty="0">
                <a:solidFill>
                  <a:prstClr val="white"/>
                </a:solidFill>
              </a:rPr>
              <a:t> </a:t>
            </a:r>
            <a:endParaRPr lang="en-US" b="1" dirty="0" smtClean="0">
              <a:solidFill>
                <a:prstClr val="white"/>
              </a:solidFill>
            </a:endParaRPr>
          </a:p>
          <a:p>
            <a:pPr algn="ctr"/>
            <a:r>
              <a:rPr lang="en-US" b="1" u="sng" dirty="0">
                <a:solidFill>
                  <a:prstClr val="white"/>
                </a:solidFill>
              </a:rPr>
              <a:t>Str.</a:t>
            </a:r>
            <a:r>
              <a:rPr lang="en-US" b="1" dirty="0">
                <a:solidFill>
                  <a:prstClr val="white"/>
                </a:solidFill>
              </a:rPr>
              <a:t> </a:t>
            </a:r>
            <a:r>
              <a:rPr lang="en-US" b="1" u="sng" dirty="0" err="1">
                <a:solidFill>
                  <a:prstClr val="white"/>
                </a:solidFill>
              </a:rPr>
              <a:t>Sangius</a:t>
            </a:r>
            <a:r>
              <a:rPr lang="en-US" b="1" dirty="0">
                <a:solidFill>
                  <a:prstClr val="white"/>
                </a:solidFill>
              </a:rPr>
              <a:t> </a:t>
            </a:r>
            <a:endParaRPr lang="en-US" b="1" dirty="0" smtClean="0">
              <a:solidFill>
                <a:prstClr val="white"/>
              </a:solidFill>
            </a:endParaRPr>
          </a:p>
          <a:p>
            <a:pPr algn="ctr"/>
            <a:r>
              <a:rPr lang="en-US" b="1" u="sng" dirty="0">
                <a:solidFill>
                  <a:prstClr val="white"/>
                </a:solidFill>
              </a:rPr>
              <a:t>Str.</a:t>
            </a:r>
            <a:r>
              <a:rPr lang="en-US" b="1" dirty="0">
                <a:solidFill>
                  <a:prstClr val="white"/>
                </a:solidFill>
              </a:rPr>
              <a:t> </a:t>
            </a:r>
            <a:r>
              <a:rPr lang="en-US" b="1" u="sng" dirty="0" err="1">
                <a:solidFill>
                  <a:prstClr val="white"/>
                </a:solidFill>
              </a:rPr>
              <a:t>Mitior</a:t>
            </a:r>
            <a:r>
              <a:rPr lang="en-US" b="1" dirty="0">
                <a:solidFill>
                  <a:prstClr val="white"/>
                </a:solidFill>
              </a:rPr>
              <a:t> </a:t>
            </a:r>
            <a:endParaRPr lang="en-US" b="1" dirty="0" smtClean="0">
              <a:solidFill>
                <a:prstClr val="white"/>
              </a:solidFill>
            </a:endParaRPr>
          </a:p>
          <a:p>
            <a:pPr algn="ctr"/>
            <a:r>
              <a:rPr lang="en-US" b="1" u="sng" dirty="0">
                <a:solidFill>
                  <a:prstClr val="white"/>
                </a:solidFill>
              </a:rPr>
              <a:t>Str.</a:t>
            </a:r>
            <a:r>
              <a:rPr lang="en-US" b="1" dirty="0">
                <a:solidFill>
                  <a:prstClr val="white"/>
                </a:solidFill>
              </a:rPr>
              <a:t> </a:t>
            </a:r>
            <a:r>
              <a:rPr lang="en-US" b="1" u="sng" dirty="0" err="1">
                <a:solidFill>
                  <a:prstClr val="white"/>
                </a:solidFill>
              </a:rPr>
              <a:t>Milleri</a:t>
            </a:r>
            <a:endParaRPr lang="en-US" b="1" dirty="0">
              <a:solidFill>
                <a:prstClr val="white"/>
              </a:solidFill>
              <a:effectLst>
                <a:glow rad="228600">
                  <a:srgbClr val="C32D2E">
                    <a:satMod val="175000"/>
                    <a:alpha val="40000"/>
                  </a:srgbClr>
                </a:glow>
              </a:effectLst>
            </a:endParaRPr>
          </a:p>
        </p:txBody>
      </p:sp>
      <p:sp>
        <p:nvSpPr>
          <p:cNvPr id="21" name="مستطيل مستدير الزوايا 20"/>
          <p:cNvSpPr/>
          <p:nvPr/>
        </p:nvSpPr>
        <p:spPr>
          <a:xfrm>
            <a:off x="1331640" y="1011444"/>
            <a:ext cx="2664296" cy="648072"/>
          </a:xfrm>
          <a:prstGeom prst="roundRect">
            <a:avLst/>
          </a:prstGeom>
          <a:noFill/>
          <a:ln>
            <a:solidFill>
              <a:srgbClr val="FF0000"/>
            </a:solidFill>
          </a:ln>
        </p:spPr>
        <p:style>
          <a:lnRef idx="0">
            <a:schemeClr val="accent4"/>
          </a:lnRef>
          <a:fillRef idx="3">
            <a:schemeClr val="accent4"/>
          </a:fillRef>
          <a:effectRef idx="3">
            <a:schemeClr val="accent4"/>
          </a:effectRef>
          <a:fontRef idx="minor">
            <a:schemeClr val="lt1"/>
          </a:fontRef>
        </p:style>
        <p:txBody>
          <a:bodyPr rtlCol="0" anchor="ctr"/>
          <a:lstStyle/>
          <a:p>
            <a:pPr marL="431800" marR="360045" algn="ctr">
              <a:lnSpc>
                <a:spcPct val="117000"/>
              </a:lnSpc>
            </a:pPr>
            <a:r>
              <a:rPr lang="en-US" b="1" dirty="0">
                <a:solidFill>
                  <a:prstClr val="white"/>
                </a:solidFill>
              </a:rPr>
              <a:t>With soluble </a:t>
            </a:r>
            <a:r>
              <a:rPr lang="en-US" b="1" dirty="0" err="1">
                <a:solidFill>
                  <a:prstClr val="white"/>
                </a:solidFill>
              </a:rPr>
              <a:t>haemolysin</a:t>
            </a:r>
            <a:r>
              <a:rPr lang="en-US" b="1" dirty="0">
                <a:solidFill>
                  <a:prstClr val="white"/>
                </a:solidFill>
              </a:rPr>
              <a:t> </a:t>
            </a:r>
            <a:endParaRPr lang="en-US" sz="1200" b="1" dirty="0">
              <a:solidFill>
                <a:prstClr val="white"/>
              </a:solidFill>
              <a:effectLst>
                <a:glow rad="228600">
                  <a:srgbClr val="C32D2E">
                    <a:satMod val="175000"/>
                    <a:alpha val="40000"/>
                  </a:srgbClr>
                </a:glow>
              </a:effectLst>
              <a:latin typeface="Times New Roman" pitchFamily="18" charset="0"/>
              <a:ea typeface="Times New Roman"/>
              <a:cs typeface="Times New Roman" pitchFamily="18" charset="0"/>
            </a:endParaRPr>
          </a:p>
        </p:txBody>
      </p:sp>
      <p:sp>
        <p:nvSpPr>
          <p:cNvPr id="22" name="مستطيل مستدير الزوايا 21"/>
          <p:cNvSpPr/>
          <p:nvPr/>
        </p:nvSpPr>
        <p:spPr>
          <a:xfrm>
            <a:off x="1583668" y="192284"/>
            <a:ext cx="6516724" cy="648072"/>
          </a:xfrm>
          <a:prstGeom prst="roundRect">
            <a:avLst/>
          </a:prstGeom>
          <a:no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dirty="0">
                <a:solidFill>
                  <a:srgbClr val="FFFF00"/>
                </a:solidFill>
                <a:latin typeface="Aharoni" pitchFamily="2" charset="-79"/>
                <a:cs typeface="Aharoni" pitchFamily="2" charset="-79"/>
              </a:rPr>
              <a:t>Aerobic and facultative anaerobes</a:t>
            </a:r>
            <a:endParaRPr lang="en-US" sz="2800" dirty="0">
              <a:solidFill>
                <a:srgbClr val="FFFF00"/>
              </a:solidFill>
              <a:effectLst>
                <a:glow rad="228600">
                  <a:srgbClr val="C32D2E">
                    <a:satMod val="175000"/>
                    <a:alpha val="40000"/>
                  </a:srgbClr>
                </a:glow>
              </a:effectLst>
              <a:latin typeface="Aharoni" pitchFamily="2" charset="-79"/>
              <a:cs typeface="Aharoni" pitchFamily="2" charset="-79"/>
            </a:endParaRPr>
          </a:p>
        </p:txBody>
      </p:sp>
      <p:sp>
        <p:nvSpPr>
          <p:cNvPr id="23" name="مستطيل مستدير الزوايا 22"/>
          <p:cNvSpPr/>
          <p:nvPr/>
        </p:nvSpPr>
        <p:spPr>
          <a:xfrm>
            <a:off x="935596" y="2592426"/>
            <a:ext cx="3528392" cy="1193852"/>
          </a:xfrm>
          <a:prstGeom prst="roundRect">
            <a:avLst/>
          </a:prstGeom>
          <a:no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solidFill>
                  <a:prstClr val="white"/>
                </a:solidFill>
              </a:rPr>
              <a:t>Serological grouping on the </a:t>
            </a:r>
            <a:r>
              <a:rPr lang="en-US" b="1" dirty="0" smtClean="0">
                <a:solidFill>
                  <a:prstClr val="white"/>
                </a:solidFill>
              </a:rPr>
              <a:t>basis  </a:t>
            </a:r>
            <a:r>
              <a:rPr lang="en-US" b="1" dirty="0">
                <a:solidFill>
                  <a:prstClr val="white"/>
                </a:solidFill>
              </a:rPr>
              <a:t>Of group specific </a:t>
            </a:r>
            <a:r>
              <a:rPr lang="en-US" b="1" dirty="0" smtClean="0">
                <a:solidFill>
                  <a:prstClr val="white"/>
                </a:solidFill>
              </a:rPr>
              <a:t>polysaccharide-C  </a:t>
            </a:r>
            <a:r>
              <a:rPr lang="en-US" b="1" dirty="0">
                <a:solidFill>
                  <a:prstClr val="white"/>
                </a:solidFill>
              </a:rPr>
              <a:t>Of Lancefield </a:t>
            </a:r>
            <a:r>
              <a:rPr lang="en-US" b="1" dirty="0" smtClean="0">
                <a:solidFill>
                  <a:prstClr val="white"/>
                </a:solidFill>
              </a:rPr>
              <a:t>classification.</a:t>
            </a:r>
            <a:endParaRPr lang="en-US" b="1" dirty="0">
              <a:solidFill>
                <a:prstClr val="white"/>
              </a:solidFill>
            </a:endParaRPr>
          </a:p>
        </p:txBody>
      </p:sp>
      <p:sp>
        <p:nvSpPr>
          <p:cNvPr id="25" name="مستطيل مستدير الزوايا 24"/>
          <p:cNvSpPr/>
          <p:nvPr/>
        </p:nvSpPr>
        <p:spPr>
          <a:xfrm>
            <a:off x="5796136" y="3573016"/>
            <a:ext cx="3024336" cy="1152128"/>
          </a:xfrm>
          <a:prstGeom prst="roundRect">
            <a:avLst/>
          </a:prstGeom>
          <a:noFill/>
          <a:ln>
            <a:solidFill>
              <a:srgbClr val="FF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solidFill>
                  <a:prstClr val="white"/>
                </a:solidFill>
              </a:rPr>
              <a:t>Classified into (5) Species by physiological and biochemical properties</a:t>
            </a:r>
            <a:endParaRPr lang="en-US" b="1" dirty="0">
              <a:solidFill>
                <a:prstClr val="white"/>
              </a:solidFill>
              <a:effectLst>
                <a:glow rad="228600">
                  <a:srgbClr val="C32D2E">
                    <a:satMod val="175000"/>
                    <a:alpha val="40000"/>
                  </a:srgbClr>
                </a:glow>
              </a:effectLst>
            </a:endParaRPr>
          </a:p>
        </p:txBody>
      </p:sp>
      <p:sp>
        <p:nvSpPr>
          <p:cNvPr id="26" name="مستطيل مستدير الزوايا 25"/>
          <p:cNvSpPr/>
          <p:nvPr/>
        </p:nvSpPr>
        <p:spPr>
          <a:xfrm>
            <a:off x="1583668" y="1772816"/>
            <a:ext cx="2232248" cy="648072"/>
          </a:xfrm>
          <a:prstGeom prst="roundRect">
            <a:avLst/>
          </a:prstGeom>
          <a:no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solidFill>
                  <a:prstClr val="white"/>
                </a:solidFill>
              </a:rPr>
              <a:t>Beta-</a:t>
            </a:r>
            <a:r>
              <a:rPr lang="en-US" b="1" dirty="0" err="1">
                <a:solidFill>
                  <a:prstClr val="white"/>
                </a:solidFill>
              </a:rPr>
              <a:t>haemolytic</a:t>
            </a:r>
            <a:r>
              <a:rPr lang="en-US" b="1" dirty="0">
                <a:solidFill>
                  <a:prstClr val="white"/>
                </a:solidFill>
              </a:rPr>
              <a:t> streptococcus </a:t>
            </a:r>
            <a:endParaRPr lang="en-US" b="1" dirty="0">
              <a:solidFill>
                <a:prstClr val="white"/>
              </a:solidFill>
              <a:effectLst>
                <a:glow rad="228600">
                  <a:srgbClr val="C32D2E">
                    <a:satMod val="175000"/>
                    <a:alpha val="40000"/>
                  </a:srgbClr>
                </a:glow>
              </a:effectLst>
            </a:endParaRPr>
          </a:p>
        </p:txBody>
      </p:sp>
      <p:sp>
        <p:nvSpPr>
          <p:cNvPr id="28" name="مستطيل مستدير الزوايا 27"/>
          <p:cNvSpPr/>
          <p:nvPr/>
        </p:nvSpPr>
        <p:spPr>
          <a:xfrm>
            <a:off x="5709439" y="990501"/>
            <a:ext cx="3024336" cy="648072"/>
          </a:xfrm>
          <a:prstGeom prst="roundRect">
            <a:avLst/>
          </a:prstGeom>
          <a:noFill/>
          <a:ln>
            <a:solidFill>
              <a:srgbClr val="FF0000"/>
            </a:solidFill>
          </a:ln>
        </p:spPr>
        <p:style>
          <a:lnRef idx="0">
            <a:schemeClr val="accent4"/>
          </a:lnRef>
          <a:fillRef idx="3">
            <a:schemeClr val="accent4"/>
          </a:fillRef>
          <a:effectRef idx="3">
            <a:schemeClr val="accent4"/>
          </a:effectRef>
          <a:fontRef idx="minor">
            <a:schemeClr val="lt1"/>
          </a:fontRef>
        </p:style>
        <p:txBody>
          <a:bodyPr rtlCol="0" anchor="ctr"/>
          <a:lstStyle/>
          <a:p>
            <a:pPr marL="431800" marR="360045" algn="ctr">
              <a:lnSpc>
                <a:spcPct val="117000"/>
              </a:lnSpc>
            </a:pPr>
            <a:r>
              <a:rPr lang="en-US" b="1" dirty="0">
                <a:solidFill>
                  <a:prstClr val="white"/>
                </a:solidFill>
              </a:rPr>
              <a:t>with out soluble </a:t>
            </a:r>
            <a:r>
              <a:rPr lang="en-US" b="1" dirty="0" err="1">
                <a:solidFill>
                  <a:prstClr val="white"/>
                </a:solidFill>
              </a:rPr>
              <a:t>haemolysin</a:t>
            </a:r>
            <a:r>
              <a:rPr lang="en-US" b="1" dirty="0">
                <a:solidFill>
                  <a:prstClr val="white"/>
                </a:solidFill>
              </a:rPr>
              <a:t> </a:t>
            </a:r>
            <a:endParaRPr lang="en-US" sz="1200" b="1" dirty="0">
              <a:solidFill>
                <a:prstClr val="white"/>
              </a:solidFill>
              <a:effectLst>
                <a:glow rad="228600">
                  <a:srgbClr val="C32D2E">
                    <a:satMod val="175000"/>
                    <a:alpha val="40000"/>
                  </a:srgbClr>
                </a:glow>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421096316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2"/>
                                        </p:tgtEl>
                                        <p:attrNameLst>
                                          <p:attrName>ppt_y</p:attrName>
                                        </p:attrNameLst>
                                      </p:cBhvr>
                                      <p:tavLst>
                                        <p:tav tm="0">
                                          <p:val>
                                            <p:strVal val="#ppt_y"/>
                                          </p:val>
                                        </p:tav>
                                        <p:tav tm="100000">
                                          <p:val>
                                            <p:strVal val="#ppt_y"/>
                                          </p:val>
                                        </p:tav>
                                      </p:tavLst>
                                    </p:anim>
                                    <p:anim calcmode="lin" valueType="num">
                                      <p:cBhvr>
                                        <p:cTn id="9" dur="10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2"/>
                                        </p:tgtEl>
                                      </p:cBhvr>
                                    </p:animEffect>
                                  </p:childTnLst>
                                </p:cTn>
                              </p:par>
                            </p:childTnLst>
                          </p:cTn>
                        </p:par>
                        <p:par>
                          <p:cTn id="12" fill="hold">
                            <p:stCondLst>
                              <p:cond delay="3900"/>
                            </p:stCondLst>
                            <p:childTnLst>
                              <p:par>
                                <p:cTn id="13" presetID="42"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childTnLst>
                          </p:cTn>
                        </p:par>
                        <p:par>
                          <p:cTn id="18" fill="hold">
                            <p:stCondLst>
                              <p:cond delay="4900"/>
                            </p:stCondLst>
                            <p:childTnLst>
                              <p:par>
                                <p:cTn id="19" presetID="42"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par>
                          <p:cTn id="24" fill="hold">
                            <p:stCondLst>
                              <p:cond delay="5900"/>
                            </p:stCondLst>
                            <p:childTnLst>
                              <p:par>
                                <p:cTn id="25" presetID="16" presetClass="entr" presetSubtype="2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1000"/>
                                        <p:tgtEl>
                                          <p:spTgt spid="26"/>
                                        </p:tgtEl>
                                      </p:cBhvr>
                                    </p:animEffect>
                                  </p:childTnLst>
                                </p:cTn>
                              </p:par>
                            </p:childTnLst>
                          </p:cTn>
                        </p:par>
                        <p:par>
                          <p:cTn id="28" fill="hold">
                            <p:stCondLst>
                              <p:cond delay="6900"/>
                            </p:stCondLst>
                            <p:childTnLst>
                              <p:par>
                                <p:cTn id="29" presetID="16" presetClass="entr" presetSubtype="37"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outVertical)">
                                      <p:cBhvr>
                                        <p:cTn id="31" dur="1000"/>
                                        <p:tgtEl>
                                          <p:spTgt spid="23"/>
                                        </p:tgtEl>
                                      </p:cBhvr>
                                    </p:animEffect>
                                  </p:childTnLst>
                                </p:cTn>
                              </p:par>
                            </p:childTnLst>
                          </p:cTn>
                        </p:par>
                        <p:par>
                          <p:cTn id="32" fill="hold">
                            <p:stCondLst>
                              <p:cond delay="7900"/>
                            </p:stCondLst>
                            <p:childTnLst>
                              <p:par>
                                <p:cTn id="33" presetID="16" presetClass="entr" presetSubtype="21"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1000"/>
                                        <p:tgtEl>
                                          <p:spTgt spid="16"/>
                                        </p:tgtEl>
                                      </p:cBhvr>
                                    </p:animEffect>
                                  </p:childTnLst>
                                </p:cTn>
                              </p:par>
                            </p:childTnLst>
                          </p:cTn>
                        </p:par>
                        <p:par>
                          <p:cTn id="36" fill="hold">
                            <p:stCondLst>
                              <p:cond delay="8900"/>
                            </p:stCondLst>
                            <p:childTnLst>
                              <p:par>
                                <p:cTn id="37" presetID="16" presetClass="entr" presetSubtype="37"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outVertical)">
                                      <p:cBhvr>
                                        <p:cTn id="39" dur="1000"/>
                                        <p:tgtEl>
                                          <p:spTgt spid="19"/>
                                        </p:tgtEl>
                                      </p:cBhvr>
                                    </p:animEffect>
                                  </p:childTnLst>
                                </p:cTn>
                              </p:par>
                            </p:childTnLst>
                          </p:cTn>
                        </p:par>
                        <p:par>
                          <p:cTn id="40" fill="hold">
                            <p:stCondLst>
                              <p:cond delay="9900"/>
                            </p:stCondLst>
                            <p:childTnLst>
                              <p:par>
                                <p:cTn id="41" presetID="16" presetClass="entr" presetSubtype="21"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1000"/>
                                        <p:tgtEl>
                                          <p:spTgt spid="14"/>
                                        </p:tgtEl>
                                      </p:cBhvr>
                                    </p:animEffect>
                                  </p:childTnLst>
                                </p:cTn>
                              </p:par>
                            </p:childTnLst>
                          </p:cTn>
                        </p:par>
                        <p:par>
                          <p:cTn id="44" fill="hold">
                            <p:stCondLst>
                              <p:cond delay="10900"/>
                            </p:stCondLst>
                            <p:childTnLst>
                              <p:par>
                                <p:cTn id="45" presetID="16" presetClass="entr" presetSubtype="2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1000"/>
                                        <p:tgtEl>
                                          <p:spTgt spid="12"/>
                                        </p:tgtEl>
                                      </p:cBhvr>
                                    </p:animEffect>
                                  </p:childTnLst>
                                </p:cTn>
                              </p:par>
                            </p:childTnLst>
                          </p:cTn>
                        </p:par>
                        <p:par>
                          <p:cTn id="48" fill="hold">
                            <p:stCondLst>
                              <p:cond delay="11900"/>
                            </p:stCondLst>
                            <p:childTnLst>
                              <p:par>
                                <p:cTn id="49" presetID="16" presetClass="entr" presetSubtype="37"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arn(outVertical)">
                                      <p:cBhvr>
                                        <p:cTn id="51" dur="1000"/>
                                        <p:tgtEl>
                                          <p:spTgt spid="13"/>
                                        </p:tgtEl>
                                      </p:cBhvr>
                                    </p:animEffect>
                                  </p:childTnLst>
                                </p:cTn>
                              </p:par>
                            </p:childTnLst>
                          </p:cTn>
                        </p:par>
                        <p:par>
                          <p:cTn id="52" fill="hold">
                            <p:stCondLst>
                              <p:cond delay="12900"/>
                            </p:stCondLst>
                            <p:childTnLst>
                              <p:par>
                                <p:cTn id="53" presetID="16" presetClass="entr" presetSubtype="21"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arn(inVertical)">
                                      <p:cBhvr>
                                        <p:cTn id="55" dur="1000"/>
                                        <p:tgtEl>
                                          <p:spTgt spid="25"/>
                                        </p:tgtEl>
                                      </p:cBhvr>
                                    </p:animEffect>
                                  </p:childTnLst>
                                </p:cTn>
                              </p:par>
                            </p:childTnLst>
                          </p:cTn>
                        </p:par>
                        <p:par>
                          <p:cTn id="56" fill="hold">
                            <p:stCondLst>
                              <p:cond delay="13900"/>
                            </p:stCondLst>
                            <p:childTnLst>
                              <p:par>
                                <p:cTn id="57" presetID="16" presetClass="entr" presetSubtype="2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19" grpId="0" animBg="1"/>
      <p:bldP spid="20" grpId="0" animBg="1"/>
      <p:bldP spid="21" grpId="0" animBg="1"/>
      <p:bldP spid="22" grpId="0" animBg="1"/>
      <p:bldP spid="23" grpId="0" animBg="1"/>
      <p:bldP spid="25" grpId="0" animBg="1"/>
      <p:bldP spid="26" grpId="0" animBg="1"/>
      <p:bldP spid="2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مستطيل مستدير الزوايا 21"/>
          <p:cNvSpPr/>
          <p:nvPr/>
        </p:nvSpPr>
        <p:spPr>
          <a:xfrm>
            <a:off x="2627784" y="1805496"/>
            <a:ext cx="3672408" cy="1012262"/>
          </a:xfrm>
          <a:prstGeom prst="roundRect">
            <a:avLst/>
          </a:prstGeom>
          <a:no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u="sng" dirty="0" err="1" smtClean="0">
                <a:solidFill>
                  <a:prstClr val="white"/>
                </a:solidFill>
                <a:effectLst>
                  <a:glow rad="228600">
                    <a:srgbClr val="C32D2E">
                      <a:satMod val="175000"/>
                      <a:alpha val="40000"/>
                    </a:srgbClr>
                  </a:glow>
                </a:effectLst>
              </a:rPr>
              <a:t>Peptostreptococcus</a:t>
            </a:r>
            <a:endParaRPr lang="en-US" sz="2000" b="1" u="sng" dirty="0" smtClean="0">
              <a:solidFill>
                <a:prstClr val="white"/>
              </a:solidFill>
              <a:effectLst>
                <a:glow rad="228600">
                  <a:srgbClr val="C32D2E">
                    <a:satMod val="175000"/>
                    <a:alpha val="40000"/>
                  </a:srgbClr>
                </a:glow>
              </a:effectLst>
            </a:endParaRPr>
          </a:p>
          <a:p>
            <a:pPr algn="ctr"/>
            <a:r>
              <a:rPr lang="en-US" sz="2000" b="1" dirty="0">
                <a:solidFill>
                  <a:prstClr val="white"/>
                </a:solidFill>
                <a:effectLst>
                  <a:glow rad="228600">
                    <a:srgbClr val="C32D2E">
                      <a:satMod val="175000"/>
                      <a:alpha val="40000"/>
                    </a:srgbClr>
                  </a:glow>
                </a:effectLst>
              </a:rPr>
              <a:t>Gamma </a:t>
            </a:r>
            <a:r>
              <a:rPr lang="en-US" sz="2000" b="1" dirty="0" err="1" smtClean="0">
                <a:solidFill>
                  <a:prstClr val="white"/>
                </a:solidFill>
                <a:effectLst>
                  <a:glow rad="228600">
                    <a:srgbClr val="C32D2E">
                      <a:satMod val="175000"/>
                      <a:alpha val="40000"/>
                    </a:srgbClr>
                  </a:glow>
                </a:effectLst>
              </a:rPr>
              <a:t>haemolyic</a:t>
            </a:r>
            <a:endParaRPr lang="en-US" sz="2000" b="1" dirty="0" smtClean="0">
              <a:solidFill>
                <a:prstClr val="white"/>
              </a:solidFill>
              <a:effectLst>
                <a:glow rad="228600">
                  <a:srgbClr val="C32D2E">
                    <a:satMod val="175000"/>
                    <a:alpha val="40000"/>
                  </a:srgbClr>
                </a:glow>
              </a:effectLst>
            </a:endParaRPr>
          </a:p>
          <a:p>
            <a:pPr algn="ctr"/>
            <a:r>
              <a:rPr lang="en-US" sz="2000" b="1" dirty="0">
                <a:solidFill>
                  <a:prstClr val="white"/>
                </a:solidFill>
                <a:effectLst>
                  <a:glow rad="228600">
                    <a:srgbClr val="C32D2E">
                      <a:satMod val="175000"/>
                      <a:alpha val="40000"/>
                    </a:srgbClr>
                  </a:glow>
                </a:effectLst>
              </a:rPr>
              <a:t>(non-</a:t>
            </a:r>
            <a:r>
              <a:rPr lang="en-US" sz="2000" b="1" dirty="0" err="1">
                <a:solidFill>
                  <a:prstClr val="white"/>
                </a:solidFill>
                <a:effectLst>
                  <a:glow rad="228600">
                    <a:srgbClr val="C32D2E">
                      <a:satMod val="175000"/>
                      <a:alpha val="40000"/>
                    </a:srgbClr>
                  </a:glow>
                </a:effectLst>
              </a:rPr>
              <a:t>haemolytic</a:t>
            </a:r>
            <a:r>
              <a:rPr lang="en-US" sz="2000" b="1" dirty="0" smtClean="0">
                <a:solidFill>
                  <a:prstClr val="white"/>
                </a:solidFill>
                <a:effectLst>
                  <a:glow rad="228600">
                    <a:srgbClr val="C32D2E">
                      <a:satMod val="175000"/>
                      <a:alpha val="40000"/>
                    </a:srgbClr>
                  </a:glow>
                </a:effectLst>
              </a:rPr>
              <a:t>)</a:t>
            </a:r>
          </a:p>
        </p:txBody>
      </p:sp>
      <p:sp>
        <p:nvSpPr>
          <p:cNvPr id="27" name="مستطيل مستدير الزوايا 26"/>
          <p:cNvSpPr/>
          <p:nvPr/>
        </p:nvSpPr>
        <p:spPr>
          <a:xfrm>
            <a:off x="1691680" y="404664"/>
            <a:ext cx="5472608" cy="1080120"/>
          </a:xfrm>
          <a:prstGeom prst="roundRect">
            <a:avLst/>
          </a:prstGeom>
          <a:no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600" b="1" dirty="0">
                <a:solidFill>
                  <a:prstClr val="white"/>
                </a:solidFill>
                <a:effectLst>
                  <a:glow rad="228600">
                    <a:srgbClr val="C32D2E">
                      <a:satMod val="175000"/>
                      <a:alpha val="40000"/>
                    </a:srgbClr>
                  </a:glow>
                </a:effectLst>
              </a:rPr>
              <a:t>Obligate anaerobes</a:t>
            </a:r>
          </a:p>
        </p:txBody>
      </p:sp>
      <p:sp>
        <p:nvSpPr>
          <p:cNvPr id="8" name="مستطيل مستدير الزوايا 7"/>
          <p:cNvSpPr/>
          <p:nvPr/>
        </p:nvSpPr>
        <p:spPr>
          <a:xfrm>
            <a:off x="2613893" y="3140968"/>
            <a:ext cx="3672408" cy="1512168"/>
          </a:xfrm>
          <a:prstGeom prst="roundRect">
            <a:avLst/>
          </a:prstGeom>
          <a:noFill/>
          <a:ln>
            <a:solidFill>
              <a:srgbClr val="FF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rgbClr val="FFFF00"/>
                </a:solidFill>
                <a:effectLst>
                  <a:glow rad="228600">
                    <a:srgbClr val="C32D2E">
                      <a:satMod val="175000"/>
                      <a:alpha val="40000"/>
                    </a:srgbClr>
                  </a:glow>
                </a:effectLst>
              </a:rPr>
              <a:t>The </a:t>
            </a:r>
            <a:r>
              <a:rPr lang="en-US" sz="2000" b="1" dirty="0" smtClean="0">
                <a:solidFill>
                  <a:srgbClr val="FFFF00"/>
                </a:solidFill>
                <a:effectLst>
                  <a:glow rad="228600">
                    <a:srgbClr val="C32D2E">
                      <a:satMod val="175000"/>
                      <a:alpha val="40000"/>
                    </a:srgbClr>
                  </a:glow>
                </a:effectLst>
              </a:rPr>
              <a:t>enterococcus group </a:t>
            </a:r>
            <a:r>
              <a:rPr lang="en-US" sz="2000" b="1" dirty="0">
                <a:solidFill>
                  <a:srgbClr val="FFFF00"/>
                </a:solidFill>
                <a:effectLst>
                  <a:glow rad="228600">
                    <a:srgbClr val="C32D2E">
                      <a:satMod val="175000"/>
                      <a:alpha val="40000"/>
                    </a:srgbClr>
                  </a:glow>
                </a:effectLst>
              </a:rPr>
              <a:t>Classified into (4</a:t>
            </a:r>
            <a:r>
              <a:rPr lang="en-US" sz="2000" b="1" dirty="0" smtClean="0">
                <a:solidFill>
                  <a:srgbClr val="FFFF00"/>
                </a:solidFill>
                <a:effectLst>
                  <a:glow rad="228600">
                    <a:srgbClr val="C32D2E">
                      <a:satMod val="175000"/>
                      <a:alpha val="40000"/>
                    </a:srgbClr>
                  </a:glow>
                </a:effectLst>
              </a:rPr>
              <a:t>) </a:t>
            </a:r>
            <a:r>
              <a:rPr lang="en-US" sz="2000" b="1" dirty="0">
                <a:solidFill>
                  <a:srgbClr val="FFFF00"/>
                </a:solidFill>
                <a:effectLst>
                  <a:glow rad="228600">
                    <a:srgbClr val="C32D2E">
                      <a:satMod val="175000"/>
                      <a:alpha val="40000"/>
                    </a:srgbClr>
                  </a:glow>
                </a:effectLst>
              </a:rPr>
              <a:t>Species by </a:t>
            </a:r>
            <a:r>
              <a:rPr lang="en-US" sz="2000" b="1" dirty="0" smtClean="0">
                <a:solidFill>
                  <a:srgbClr val="FFFF00"/>
                </a:solidFill>
                <a:effectLst>
                  <a:glow rad="228600">
                    <a:srgbClr val="C32D2E">
                      <a:satMod val="175000"/>
                      <a:alpha val="40000"/>
                    </a:srgbClr>
                  </a:glow>
                </a:effectLst>
              </a:rPr>
              <a:t>physiological  </a:t>
            </a:r>
            <a:r>
              <a:rPr lang="en-US" sz="2000" b="1" dirty="0">
                <a:solidFill>
                  <a:srgbClr val="FFFF00"/>
                </a:solidFill>
                <a:effectLst>
                  <a:glow rad="228600">
                    <a:srgbClr val="C32D2E">
                      <a:satMod val="175000"/>
                      <a:alpha val="40000"/>
                    </a:srgbClr>
                  </a:glow>
                </a:effectLst>
              </a:rPr>
              <a:t>,    and biochemical </a:t>
            </a:r>
            <a:r>
              <a:rPr lang="en-US" sz="2000" b="1" dirty="0" smtClean="0">
                <a:solidFill>
                  <a:srgbClr val="FFFF00"/>
                </a:solidFill>
                <a:effectLst>
                  <a:glow rad="228600">
                    <a:srgbClr val="C32D2E">
                      <a:satMod val="175000"/>
                      <a:alpha val="40000"/>
                    </a:srgbClr>
                  </a:glow>
                </a:effectLst>
              </a:rPr>
              <a:t>properties </a:t>
            </a:r>
          </a:p>
          <a:p>
            <a:pPr algn="ctr"/>
            <a:endParaRPr lang="en-US" b="1" dirty="0">
              <a:solidFill>
                <a:prstClr val="white"/>
              </a:solidFill>
              <a:effectLst>
                <a:glow rad="228600">
                  <a:srgbClr val="C32D2E">
                    <a:satMod val="175000"/>
                    <a:alpha val="40000"/>
                  </a:srgbClr>
                </a:glow>
              </a:effectLst>
            </a:endParaRPr>
          </a:p>
        </p:txBody>
      </p:sp>
      <p:sp>
        <p:nvSpPr>
          <p:cNvPr id="9" name="مستطيل مستدير الزوايا 8"/>
          <p:cNvSpPr/>
          <p:nvPr/>
        </p:nvSpPr>
        <p:spPr>
          <a:xfrm>
            <a:off x="3383868" y="4869160"/>
            <a:ext cx="2160240" cy="1368152"/>
          </a:xfrm>
          <a:prstGeom prst="roundRect">
            <a:avLst/>
          </a:prstGeom>
          <a:no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u="sng" dirty="0">
                <a:solidFill>
                  <a:srgbClr val="FFFF00"/>
                </a:solidFill>
              </a:rPr>
              <a:t>Str.</a:t>
            </a:r>
            <a:r>
              <a:rPr lang="en-US" sz="2000" b="1" dirty="0">
                <a:solidFill>
                  <a:srgbClr val="FFFF00"/>
                </a:solidFill>
              </a:rPr>
              <a:t> </a:t>
            </a:r>
            <a:r>
              <a:rPr lang="en-US" sz="2000" b="1" u="sng" dirty="0" err="1" smtClean="0">
                <a:solidFill>
                  <a:srgbClr val="FFFF00"/>
                </a:solidFill>
              </a:rPr>
              <a:t>Faecalis</a:t>
            </a:r>
            <a:endParaRPr lang="en-US" sz="2000" b="1" u="sng" dirty="0" smtClean="0">
              <a:solidFill>
                <a:srgbClr val="FFFF00"/>
              </a:solidFill>
            </a:endParaRPr>
          </a:p>
          <a:p>
            <a:pPr algn="ctr"/>
            <a:r>
              <a:rPr lang="en-US" sz="2000" b="1" u="sng" dirty="0">
                <a:solidFill>
                  <a:srgbClr val="FFFF00"/>
                </a:solidFill>
              </a:rPr>
              <a:t>Str.</a:t>
            </a:r>
            <a:r>
              <a:rPr lang="en-US" sz="2000" b="1" dirty="0">
                <a:solidFill>
                  <a:srgbClr val="FFFF00"/>
                </a:solidFill>
              </a:rPr>
              <a:t> </a:t>
            </a:r>
            <a:r>
              <a:rPr lang="en-US" sz="2000" b="1" u="sng" dirty="0" err="1" smtClean="0">
                <a:solidFill>
                  <a:srgbClr val="FFFF00"/>
                </a:solidFill>
              </a:rPr>
              <a:t>Durans</a:t>
            </a:r>
            <a:endParaRPr lang="en-US" sz="2000" b="1" u="sng" dirty="0" smtClean="0">
              <a:solidFill>
                <a:srgbClr val="FFFF00"/>
              </a:solidFill>
            </a:endParaRPr>
          </a:p>
          <a:p>
            <a:pPr algn="ctr"/>
            <a:r>
              <a:rPr lang="en-US" sz="2000" b="1" u="sng" dirty="0">
                <a:solidFill>
                  <a:srgbClr val="FFFF00"/>
                </a:solidFill>
              </a:rPr>
              <a:t>Str.</a:t>
            </a:r>
            <a:r>
              <a:rPr lang="en-US" sz="2000" b="1" dirty="0">
                <a:solidFill>
                  <a:srgbClr val="FFFF00"/>
                </a:solidFill>
              </a:rPr>
              <a:t> </a:t>
            </a:r>
            <a:r>
              <a:rPr lang="en-US" sz="2000" b="1" u="sng" dirty="0" err="1">
                <a:solidFill>
                  <a:srgbClr val="FFFF00"/>
                </a:solidFill>
              </a:rPr>
              <a:t>Faecium</a:t>
            </a:r>
            <a:endParaRPr lang="en-US" sz="2000" b="1" dirty="0">
              <a:solidFill>
                <a:srgbClr val="FFFF00"/>
              </a:solidFill>
            </a:endParaRPr>
          </a:p>
          <a:p>
            <a:pPr algn="ctr"/>
            <a:r>
              <a:rPr lang="en-US" sz="2000" b="1" u="sng" dirty="0">
                <a:solidFill>
                  <a:srgbClr val="FFFF00"/>
                </a:solidFill>
              </a:rPr>
              <a:t>Str.</a:t>
            </a:r>
            <a:r>
              <a:rPr lang="en-US" sz="2000" b="1" dirty="0">
                <a:solidFill>
                  <a:srgbClr val="FFFF00"/>
                </a:solidFill>
              </a:rPr>
              <a:t> </a:t>
            </a:r>
            <a:r>
              <a:rPr lang="en-US" sz="2000" b="1" u="sng" dirty="0" err="1" smtClean="0">
                <a:solidFill>
                  <a:srgbClr val="FFFF00"/>
                </a:solidFill>
              </a:rPr>
              <a:t>Bovis</a:t>
            </a:r>
            <a:endParaRPr lang="en-US" sz="2000" b="1" dirty="0">
              <a:solidFill>
                <a:srgbClr val="FFFF00"/>
              </a:solidFill>
            </a:endParaRPr>
          </a:p>
        </p:txBody>
      </p:sp>
      <p:sp>
        <p:nvSpPr>
          <p:cNvPr id="11" name="سهم إلى اليمين 10"/>
          <p:cNvSpPr/>
          <p:nvPr/>
        </p:nvSpPr>
        <p:spPr>
          <a:xfrm>
            <a:off x="1403648" y="2023595"/>
            <a:ext cx="576064" cy="576064"/>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en-US" b="1" kern="0" smtClean="0">
              <a:solidFill>
                <a:prstClr val="white"/>
              </a:solidFill>
              <a:latin typeface="Cambria"/>
            </a:endParaRPr>
          </a:p>
        </p:txBody>
      </p:sp>
      <p:sp>
        <p:nvSpPr>
          <p:cNvPr id="12" name="سهم إلى اليمين 11"/>
          <p:cNvSpPr/>
          <p:nvPr/>
        </p:nvSpPr>
        <p:spPr>
          <a:xfrm>
            <a:off x="1331640" y="3609020"/>
            <a:ext cx="576064" cy="576064"/>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defRPr/>
            </a:pPr>
            <a:endParaRPr lang="en-US" b="1" kern="0" smtClean="0">
              <a:solidFill>
                <a:prstClr val="white"/>
              </a:solidFill>
              <a:latin typeface="Cambria"/>
            </a:endParaRPr>
          </a:p>
        </p:txBody>
      </p:sp>
      <p:sp>
        <p:nvSpPr>
          <p:cNvPr id="13" name="سهم إلى اليمين 12"/>
          <p:cNvSpPr/>
          <p:nvPr/>
        </p:nvSpPr>
        <p:spPr>
          <a:xfrm>
            <a:off x="1331640" y="5265204"/>
            <a:ext cx="576064" cy="576064"/>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defRPr/>
            </a:pPr>
            <a:endParaRPr lang="en-US" b="1" kern="0" smtClean="0">
              <a:solidFill>
                <a:prstClr val="white"/>
              </a:solidFill>
              <a:latin typeface="Cambria"/>
            </a:endParaRPr>
          </a:p>
        </p:txBody>
      </p:sp>
    </p:spTree>
    <p:extLst>
      <p:ext uri="{BB962C8B-B14F-4D97-AF65-F5344CB8AC3E}">
        <p14:creationId xmlns:p14="http://schemas.microsoft.com/office/powerpoint/2010/main" val="39098419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11"/>
                                        </p:tgtEl>
                                      </p:cBhvr>
                                    </p:animEffect>
                                    <p:animScale>
                                      <p:cBhvr>
                                        <p:cTn id="7" dur="500" autoRev="1" fill="hold"/>
                                        <p:tgtEl>
                                          <p:spTgt spid="11"/>
                                        </p:tgtEl>
                                      </p:cBhvr>
                                      <p:by x="105000" y="105000"/>
                                    </p:animScale>
                                  </p:childTnLst>
                                </p:cTn>
                              </p:par>
                            </p:childTnLst>
                          </p:cTn>
                        </p:par>
                        <p:par>
                          <p:cTn id="8" fill="hold">
                            <p:stCondLst>
                              <p:cond delay="1000"/>
                            </p:stCondLst>
                            <p:childTnLst>
                              <p:par>
                                <p:cTn id="9" presetID="26" presetClass="emph" presetSubtype="0" fill="hold" grpId="0" nodeType="afterEffect">
                                  <p:stCondLst>
                                    <p:cond delay="0"/>
                                  </p:stCondLst>
                                  <p:childTnLst>
                                    <p:animEffect transition="out" filter="fade">
                                      <p:cBhvr>
                                        <p:cTn id="10" dur="750" tmFilter="0, 0; .2, .5; .8, .5; 1, 0"/>
                                        <p:tgtEl>
                                          <p:spTgt spid="22"/>
                                        </p:tgtEl>
                                      </p:cBhvr>
                                    </p:animEffect>
                                    <p:animScale>
                                      <p:cBhvr>
                                        <p:cTn id="11" dur="375" autoRev="1" fill="hold"/>
                                        <p:tgtEl>
                                          <p:spTgt spid="22"/>
                                        </p:tgtEl>
                                      </p:cBhvr>
                                      <p:by x="105000" y="105000"/>
                                    </p:animScale>
                                  </p:childTnLst>
                                </p:cTn>
                              </p:par>
                            </p:childTnLst>
                          </p:cTn>
                        </p:par>
                        <p:par>
                          <p:cTn id="12" fill="hold">
                            <p:stCondLst>
                              <p:cond delay="1750"/>
                            </p:stCondLst>
                            <p:childTnLst>
                              <p:par>
                                <p:cTn id="13" presetID="26" presetClass="emph" presetSubtype="0" fill="hold" grpId="0" nodeType="afterEffect">
                                  <p:stCondLst>
                                    <p:cond delay="0"/>
                                  </p:stCondLst>
                                  <p:childTnLst>
                                    <p:animEffect transition="out" filter="fade">
                                      <p:cBhvr>
                                        <p:cTn id="14" dur="1000" tmFilter="0, 0; .2, .5; .8, .5; 1, 0"/>
                                        <p:tgtEl>
                                          <p:spTgt spid="12"/>
                                        </p:tgtEl>
                                      </p:cBhvr>
                                    </p:animEffect>
                                    <p:animScale>
                                      <p:cBhvr>
                                        <p:cTn id="15" dur="500" autoRev="1" fill="hold"/>
                                        <p:tgtEl>
                                          <p:spTgt spid="12"/>
                                        </p:tgtEl>
                                      </p:cBhvr>
                                      <p:by x="105000" y="105000"/>
                                    </p:animScale>
                                  </p:childTnLst>
                                </p:cTn>
                              </p:par>
                            </p:childTnLst>
                          </p:cTn>
                        </p:par>
                        <p:par>
                          <p:cTn id="16" fill="hold">
                            <p:stCondLst>
                              <p:cond delay="2750"/>
                            </p:stCondLst>
                            <p:childTnLst>
                              <p:par>
                                <p:cTn id="17" presetID="26" presetClass="emph" presetSubtype="0" fill="hold" grpId="0" nodeType="afterEffect">
                                  <p:stCondLst>
                                    <p:cond delay="0"/>
                                  </p:stCondLst>
                                  <p:childTnLst>
                                    <p:animEffect transition="out" filter="fade">
                                      <p:cBhvr>
                                        <p:cTn id="18" dur="750" tmFilter="0, 0; .2, .5; .8, .5; 1, 0"/>
                                        <p:tgtEl>
                                          <p:spTgt spid="8"/>
                                        </p:tgtEl>
                                      </p:cBhvr>
                                    </p:animEffect>
                                    <p:animScale>
                                      <p:cBhvr>
                                        <p:cTn id="19" dur="375" autoRev="1" fill="hold"/>
                                        <p:tgtEl>
                                          <p:spTgt spid="8"/>
                                        </p:tgtEl>
                                      </p:cBhvr>
                                      <p:by x="105000" y="105000"/>
                                    </p:animScale>
                                  </p:childTnLst>
                                </p:cTn>
                              </p:par>
                            </p:childTnLst>
                          </p:cTn>
                        </p:par>
                        <p:par>
                          <p:cTn id="20" fill="hold">
                            <p:stCondLst>
                              <p:cond delay="3500"/>
                            </p:stCondLst>
                            <p:childTnLst>
                              <p:par>
                                <p:cTn id="21" presetID="26" presetClass="emph" presetSubtype="0" fill="hold" grpId="0" nodeType="afterEffect">
                                  <p:stCondLst>
                                    <p:cond delay="0"/>
                                  </p:stCondLst>
                                  <p:childTnLst>
                                    <p:animEffect transition="out" filter="fade">
                                      <p:cBhvr>
                                        <p:cTn id="22" dur="1000" tmFilter="0, 0; .2, .5; .8, .5; 1, 0"/>
                                        <p:tgtEl>
                                          <p:spTgt spid="13"/>
                                        </p:tgtEl>
                                      </p:cBhvr>
                                    </p:animEffect>
                                    <p:animScale>
                                      <p:cBhvr>
                                        <p:cTn id="23" dur="500" autoRev="1" fill="hold"/>
                                        <p:tgtEl>
                                          <p:spTgt spid="13"/>
                                        </p:tgtEl>
                                      </p:cBhvr>
                                      <p:by x="105000" y="105000"/>
                                    </p:animScale>
                                  </p:childTnLst>
                                </p:cTn>
                              </p:par>
                            </p:childTnLst>
                          </p:cTn>
                        </p:par>
                        <p:par>
                          <p:cTn id="24" fill="hold">
                            <p:stCondLst>
                              <p:cond delay="4500"/>
                            </p:stCondLst>
                            <p:childTnLst>
                              <p:par>
                                <p:cTn id="25" presetID="26" presetClass="emph" presetSubtype="0" fill="hold" grpId="0" nodeType="afterEffect">
                                  <p:stCondLst>
                                    <p:cond delay="0"/>
                                  </p:stCondLst>
                                  <p:childTnLst>
                                    <p:animEffect transition="out" filter="fade">
                                      <p:cBhvr>
                                        <p:cTn id="26" dur="750" tmFilter="0, 0; .2, .5; .8, .5; 1, 0"/>
                                        <p:tgtEl>
                                          <p:spTgt spid="9"/>
                                        </p:tgtEl>
                                      </p:cBhvr>
                                    </p:animEffect>
                                    <p:animScale>
                                      <p:cBhvr>
                                        <p:cTn id="27" dur="37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8" grpId="0" animBg="1"/>
      <p:bldP spid="9" grpId="0" animBg="1"/>
      <p:bldP spid="11" grpId="0" animBg="1"/>
      <p:bldP spid="12" grpId="0" animBg="1"/>
      <p:bldP spid="1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9711" y="548680"/>
            <a:ext cx="8329642" cy="5786454"/>
          </a:xfrm>
        </p:spPr>
        <p:txBody>
          <a:bodyPr>
            <a:noAutofit/>
          </a:bodyPr>
          <a:lstStyle/>
          <a:p>
            <a:pPr marL="0" indent="0" algn="justLow">
              <a:lnSpc>
                <a:spcPct val="150000"/>
              </a:lnSpc>
              <a:buNone/>
            </a:pPr>
            <a:r>
              <a:rPr lang="en-US" dirty="0" smtClean="0">
                <a:effectLst>
                  <a:glow rad="228600">
                    <a:schemeClr val="accent4">
                      <a:satMod val="175000"/>
                      <a:alpha val="40000"/>
                    </a:schemeClr>
                  </a:glow>
                </a:effectLst>
                <a:latin typeface="Times New Roman" pitchFamily="18" charset="0"/>
                <a:cs typeface="Times New Roman" pitchFamily="18" charset="0"/>
              </a:rPr>
              <a:t>Chains </a:t>
            </a:r>
            <a:r>
              <a:rPr lang="en-US" dirty="0">
                <a:effectLst>
                  <a:glow rad="228600">
                    <a:schemeClr val="accent4">
                      <a:satMod val="175000"/>
                      <a:alpha val="40000"/>
                    </a:schemeClr>
                  </a:glow>
                </a:effectLst>
                <a:latin typeface="Times New Roman" pitchFamily="18" charset="0"/>
                <a:cs typeface="Times New Roman" pitchFamily="18" charset="0"/>
              </a:rPr>
              <a:t>do not elongate indefinitely, because in some cases streptococci produce a </a:t>
            </a:r>
            <a:r>
              <a:rPr lang="en-US" dirty="0" err="1">
                <a:effectLst>
                  <a:glow rad="228600">
                    <a:schemeClr val="accent4">
                      <a:satMod val="175000"/>
                      <a:alpha val="40000"/>
                    </a:schemeClr>
                  </a:glow>
                </a:effectLst>
                <a:latin typeface="Times New Roman" pitchFamily="18" charset="0"/>
                <a:cs typeface="Times New Roman" pitchFamily="18" charset="0"/>
              </a:rPr>
              <a:t>dechaining</a:t>
            </a:r>
            <a:r>
              <a:rPr lang="en-US" dirty="0">
                <a:effectLst>
                  <a:glow rad="228600">
                    <a:schemeClr val="accent4">
                      <a:satMod val="175000"/>
                      <a:alpha val="40000"/>
                    </a:schemeClr>
                  </a:glow>
                </a:effectLst>
                <a:latin typeface="Times New Roman" pitchFamily="18" charset="0"/>
                <a:cs typeface="Times New Roman" pitchFamily="18" charset="0"/>
              </a:rPr>
              <a:t> enzyme. Non spore forming bacteria and are non motile the majority of strains in group-A are encapsulated and capsular material consists of hyaluronic acid. </a:t>
            </a:r>
            <a:endParaRPr lang="en-US" dirty="0" smtClean="0">
              <a:effectLst>
                <a:glow rad="228600">
                  <a:schemeClr val="accent4">
                    <a:satMod val="175000"/>
                    <a:alpha val="40000"/>
                  </a:schemeClr>
                </a:glow>
              </a:effectLst>
              <a:latin typeface="Times New Roman" pitchFamily="18" charset="0"/>
              <a:cs typeface="Times New Roman" pitchFamily="18" charset="0"/>
            </a:endParaRPr>
          </a:p>
          <a:p>
            <a:pPr marL="0" indent="0" algn="justLow">
              <a:lnSpc>
                <a:spcPct val="150000"/>
              </a:lnSpc>
              <a:buNone/>
            </a:pPr>
            <a:endParaRPr lang="en-US" dirty="0" smtClean="0">
              <a:effectLst>
                <a:glow rad="228600">
                  <a:schemeClr val="accent4">
                    <a:satMod val="175000"/>
                    <a:alpha val="40000"/>
                  </a:schemeClr>
                </a:glow>
              </a:effectLst>
              <a:latin typeface="Times New Roman" pitchFamily="18" charset="0"/>
              <a:cs typeface="Times New Roman" pitchFamily="18" charset="0"/>
            </a:endParaRPr>
          </a:p>
          <a:p>
            <a:pPr marL="0" indent="0" algn="justLow">
              <a:lnSpc>
                <a:spcPct val="150000"/>
              </a:lnSpc>
              <a:buNone/>
            </a:pPr>
            <a:r>
              <a:rPr lang="en-US" dirty="0">
                <a:effectLst>
                  <a:glow rad="228600">
                    <a:schemeClr val="accent4">
                      <a:satMod val="175000"/>
                      <a:alpha val="40000"/>
                    </a:schemeClr>
                  </a:glow>
                </a:effectLst>
                <a:latin typeface="Times New Roman" pitchFamily="18" charset="0"/>
                <a:cs typeface="Times New Roman" pitchFamily="18" charset="0"/>
              </a:rPr>
              <a:t>T</a:t>
            </a:r>
            <a:r>
              <a:rPr lang="en-US" dirty="0" smtClean="0">
                <a:effectLst>
                  <a:glow rad="228600">
                    <a:schemeClr val="accent4">
                      <a:satMod val="175000"/>
                      <a:alpha val="40000"/>
                    </a:schemeClr>
                  </a:glow>
                </a:effectLst>
                <a:latin typeface="Times New Roman" pitchFamily="18" charset="0"/>
                <a:cs typeface="Times New Roman" pitchFamily="18" charset="0"/>
              </a:rPr>
              <a:t>he </a:t>
            </a:r>
            <a:r>
              <a:rPr lang="en-US" dirty="0">
                <a:effectLst>
                  <a:glow rad="228600">
                    <a:schemeClr val="accent4">
                      <a:satMod val="175000"/>
                      <a:alpha val="40000"/>
                    </a:schemeClr>
                  </a:glow>
                </a:effectLst>
                <a:latin typeface="Times New Roman" pitchFamily="18" charset="0"/>
                <a:cs typeface="Times New Roman" pitchFamily="18" charset="0"/>
              </a:rPr>
              <a:t>majority are aerobes and facultative anaerobes . the optimum temperature for growth is 37C. Fastidious bacteria grow on medium containing blood or serum on serum broth or glucose broth: after 24hs granular growth is obtained and the medium remains clear with granules or powdery deposit.</a:t>
            </a:r>
          </a:p>
          <a:p>
            <a:pPr marL="0" indent="0" algn="justLow">
              <a:lnSpc>
                <a:spcPct val="150000"/>
              </a:lnSpc>
              <a:buNone/>
            </a:pPr>
            <a:endParaRPr lang="en-US" dirty="0" smtClean="0">
              <a:effectLst>
                <a:glow rad="228600">
                  <a:schemeClr val="accent4">
                    <a:satMod val="175000"/>
                    <a:alpha val="40000"/>
                  </a:schemeClr>
                </a:glow>
              </a:effectLst>
              <a:latin typeface="Times New Roman" pitchFamily="18" charset="0"/>
              <a:cs typeface="Times New Roman" pitchFamily="18" charset="0"/>
            </a:endParaRPr>
          </a:p>
        </p:txBody>
      </p:sp>
      <p:sp>
        <p:nvSpPr>
          <p:cNvPr id="4" name="عنوان 1"/>
          <p:cNvSpPr txBox="1">
            <a:spLocks/>
          </p:cNvSpPr>
          <p:nvPr/>
        </p:nvSpPr>
        <p:spPr>
          <a:xfrm>
            <a:off x="632347" y="2849719"/>
            <a:ext cx="7772400" cy="500066"/>
          </a:xfrm>
          <a:prstGeom prst="rect">
            <a:avLst/>
          </a:prstGeom>
        </p:spPr>
        <p:style>
          <a:lnRef idx="1">
            <a:schemeClr val="accent1"/>
          </a:lnRef>
          <a:fillRef idx="3">
            <a:schemeClr val="accent1"/>
          </a:fillRef>
          <a:effectRef idx="2">
            <a:schemeClr val="accent1"/>
          </a:effectRef>
          <a:fontRef idx="minor">
            <a:schemeClr val="lt1"/>
          </a:fontRef>
        </p:style>
        <p:txBody>
          <a:bodyPr vert="horz" anchor="b">
            <a:normAutofit fontScale="97500" lnSpcReduction="10000"/>
          </a:bodyPr>
          <a:lstStyle>
            <a:lvl1pPr algn="l" rtl="0" eaLnBrk="1" latinLnBrk="0" hangingPunct="1">
              <a:spcBef>
                <a:spcPct val="0"/>
              </a:spcBef>
              <a:buNone/>
              <a:defRPr kumimoji="0" sz="3000" b="0" kern="1200" cap="small"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396240" marR="539750" algn="ctr">
              <a:spcBef>
                <a:spcPts val="540"/>
              </a:spcBef>
            </a:pPr>
            <a:r>
              <a:rPr lang="en-US" sz="2800" b="1" dirty="0">
                <a:solidFill>
                  <a:prstClr val="white"/>
                </a:solidFill>
                <a:latin typeface="Cambria"/>
                <a:ea typeface="Times New Roman"/>
              </a:rPr>
              <a:t>Cultural </a:t>
            </a:r>
            <a:r>
              <a:rPr lang="en-US" sz="2800" b="1" dirty="0" smtClean="0">
                <a:solidFill>
                  <a:prstClr val="white"/>
                </a:solidFill>
                <a:latin typeface="Cambria"/>
                <a:ea typeface="Times New Roman"/>
              </a:rPr>
              <a:t>characters</a:t>
            </a:r>
            <a:endParaRPr lang="en-US" sz="1600" dirty="0">
              <a:solidFill>
                <a:prstClr val="white"/>
              </a:solidFill>
              <a:latin typeface="Times New Roman"/>
              <a:ea typeface="Times New Roman"/>
            </a:endParaRPr>
          </a:p>
        </p:txBody>
      </p:sp>
      <p:sp>
        <p:nvSpPr>
          <p:cNvPr id="5" name="عنوان 4"/>
          <p:cNvSpPr>
            <a:spLocks noGrp="1"/>
          </p:cNvSpPr>
          <p:nvPr>
            <p:ph type="title"/>
          </p:nvPr>
        </p:nvSpPr>
        <p:spPr/>
        <p:txBody>
          <a:bodyPr/>
          <a:lstStyle/>
          <a:p>
            <a:endParaRPr lang="en-US" dirty="0"/>
          </a:p>
        </p:txBody>
      </p:sp>
    </p:spTree>
    <p:extLst>
      <p:ext uri="{BB962C8B-B14F-4D97-AF65-F5344CB8AC3E}">
        <p14:creationId xmlns:p14="http://schemas.microsoft.com/office/powerpoint/2010/main" val="127616028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 calcmode="lin" valueType="num">
                                      <p:cBhvr>
                                        <p:cTn id="9"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372616"/>
            <a:ext cx="8153400" cy="680120"/>
          </a:xfrm>
        </p:spPr>
        <p:txBody>
          <a:bodyPr>
            <a:noAutofit/>
          </a:bodyPr>
          <a:lstStyle/>
          <a:p>
            <a:pPr algn="ctr"/>
            <a:r>
              <a:rPr lang="en-US" sz="3200" b="1" dirty="0">
                <a:solidFill>
                  <a:srgbClr val="FF0000"/>
                </a:solidFill>
                <a:effectLst>
                  <a:glow rad="228600">
                    <a:schemeClr val="accent2">
                      <a:satMod val="175000"/>
                      <a:alpha val="40000"/>
                    </a:schemeClr>
                  </a:glow>
                </a:effectLst>
              </a:rPr>
              <a:t>On blood agar </a:t>
            </a:r>
            <a:endParaRPr lang="en-US" sz="3200" dirty="0">
              <a:solidFill>
                <a:srgbClr val="FF0000"/>
              </a:solidFill>
              <a:effectLst>
                <a:glow rad="228600">
                  <a:schemeClr val="accent2">
                    <a:satMod val="175000"/>
                    <a:alpha val="40000"/>
                  </a:schemeClr>
                </a:glow>
              </a:effectLst>
            </a:endParaRPr>
          </a:p>
        </p:txBody>
      </p:sp>
      <p:sp>
        <p:nvSpPr>
          <p:cNvPr id="3" name="عنصر نائب للمحتوى 2"/>
          <p:cNvSpPr>
            <a:spLocks noGrp="1"/>
          </p:cNvSpPr>
          <p:nvPr>
            <p:ph sz="quarter" idx="1"/>
          </p:nvPr>
        </p:nvSpPr>
        <p:spPr>
          <a:xfrm>
            <a:off x="251520" y="1628800"/>
            <a:ext cx="8712968" cy="4896544"/>
          </a:xfrm>
          <a:noFill/>
          <a:ln>
            <a:noFill/>
          </a:ln>
        </p:spPr>
        <p:style>
          <a:lnRef idx="2">
            <a:schemeClr val="accent2"/>
          </a:lnRef>
          <a:fillRef idx="1">
            <a:schemeClr val="lt1"/>
          </a:fillRef>
          <a:effectRef idx="0">
            <a:schemeClr val="accent2"/>
          </a:effectRef>
          <a:fontRef idx="minor">
            <a:schemeClr val="dk1"/>
          </a:fontRef>
        </p:style>
        <p:txBody>
          <a:bodyPr>
            <a:noAutofit/>
          </a:bodyPr>
          <a:lstStyle/>
          <a:p>
            <a:pPr marL="0" indent="0" algn="justLow">
              <a:buNone/>
            </a:pPr>
            <a:r>
              <a:rPr lang="en-US" sz="2800" dirty="0">
                <a:solidFill>
                  <a:srgbClr val="0070C0"/>
                </a:solidFill>
              </a:rPr>
              <a:t>This is the medium of choice, and after </a:t>
            </a:r>
            <a:r>
              <a:rPr lang="en-US" sz="2800" b="1" dirty="0">
                <a:solidFill>
                  <a:schemeClr val="accent2"/>
                </a:solidFill>
              </a:rPr>
              <a:t>24hr</a:t>
            </a:r>
            <a:r>
              <a:rPr lang="en-US" sz="2800" dirty="0">
                <a:solidFill>
                  <a:srgbClr val="0070C0"/>
                </a:solidFill>
              </a:rPr>
              <a:t> the colonies are circular, translucent, low convex, showing beta </a:t>
            </a:r>
            <a:r>
              <a:rPr lang="en-US" sz="2800" dirty="0" err="1">
                <a:solidFill>
                  <a:srgbClr val="0070C0"/>
                </a:solidFill>
              </a:rPr>
              <a:t>haemolysis</a:t>
            </a:r>
            <a:r>
              <a:rPr lang="en-US" sz="2800" dirty="0">
                <a:solidFill>
                  <a:srgbClr val="0070C0"/>
                </a:solidFill>
              </a:rPr>
              <a:t> (</a:t>
            </a:r>
            <a:r>
              <a:rPr lang="en-US" sz="2800" b="1" dirty="0">
                <a:solidFill>
                  <a:schemeClr val="accent2"/>
                </a:solidFill>
              </a:rPr>
              <a:t>complete </a:t>
            </a:r>
            <a:r>
              <a:rPr lang="en-US" sz="2800" b="1" dirty="0" err="1">
                <a:solidFill>
                  <a:schemeClr val="accent2"/>
                </a:solidFill>
              </a:rPr>
              <a:t>haemolysis</a:t>
            </a:r>
            <a:r>
              <a:rPr lang="en-US" sz="2800" dirty="0">
                <a:solidFill>
                  <a:srgbClr val="0070C0"/>
                </a:solidFill>
              </a:rPr>
              <a:t>) on fresh blood agar medium. The bacteria require about 15 amino acids and almost all the known members of the </a:t>
            </a:r>
            <a:r>
              <a:rPr lang="en-US" sz="2800" b="1" dirty="0">
                <a:solidFill>
                  <a:schemeClr val="accent2"/>
                </a:solidFill>
              </a:rPr>
              <a:t>vitamin B</a:t>
            </a:r>
            <a:r>
              <a:rPr lang="en-US" sz="2800" dirty="0">
                <a:solidFill>
                  <a:srgbClr val="0070C0"/>
                </a:solidFill>
              </a:rPr>
              <a:t> complex are needed. Human blood is inferior to both horse and sheep blood in media for the identification of streptococci. The beta-</a:t>
            </a:r>
            <a:r>
              <a:rPr lang="en-US" sz="2800" dirty="0" err="1">
                <a:solidFill>
                  <a:srgbClr val="0070C0"/>
                </a:solidFill>
              </a:rPr>
              <a:t>haemolysis</a:t>
            </a:r>
            <a:r>
              <a:rPr lang="en-US" sz="2800" dirty="0">
                <a:solidFill>
                  <a:srgbClr val="0070C0"/>
                </a:solidFill>
              </a:rPr>
              <a:t> produced by pyogenic streptococcus on blood agar plates incubated aerobically is usually due to the action of an oxygen stable </a:t>
            </a:r>
            <a:r>
              <a:rPr lang="en-US" sz="2800" b="1" dirty="0">
                <a:solidFill>
                  <a:schemeClr val="accent2"/>
                </a:solidFill>
              </a:rPr>
              <a:t>S-</a:t>
            </a:r>
            <a:r>
              <a:rPr lang="en-US" sz="2800" b="1" dirty="0" err="1">
                <a:solidFill>
                  <a:schemeClr val="accent2"/>
                </a:solidFill>
              </a:rPr>
              <a:t>haemolysin</a:t>
            </a:r>
            <a:r>
              <a:rPr lang="en-US" sz="2800" b="1" dirty="0">
                <a:solidFill>
                  <a:schemeClr val="accent2"/>
                </a:solidFill>
              </a:rPr>
              <a:t> </a:t>
            </a:r>
            <a:r>
              <a:rPr lang="en-US" sz="2800" dirty="0">
                <a:solidFill>
                  <a:srgbClr val="0070C0"/>
                </a:solidFill>
              </a:rPr>
              <a:t>improvement in </a:t>
            </a:r>
            <a:r>
              <a:rPr lang="en-US" sz="2800" dirty="0" err="1">
                <a:solidFill>
                  <a:srgbClr val="0070C0"/>
                </a:solidFill>
              </a:rPr>
              <a:t>haemolysis</a:t>
            </a:r>
            <a:r>
              <a:rPr lang="en-US" sz="2800" dirty="0">
                <a:solidFill>
                  <a:srgbClr val="0070C0"/>
                </a:solidFill>
              </a:rPr>
              <a:t> by anaerobic incubation is due to additional action of the oxygen labile </a:t>
            </a:r>
            <a:r>
              <a:rPr lang="en-US" sz="2800" b="1" dirty="0" err="1">
                <a:solidFill>
                  <a:schemeClr val="accent2"/>
                </a:solidFill>
              </a:rPr>
              <a:t>haemolysis</a:t>
            </a:r>
            <a:r>
              <a:rPr lang="en-US" sz="2800" b="1" dirty="0">
                <a:solidFill>
                  <a:schemeClr val="accent2"/>
                </a:solidFill>
              </a:rPr>
              <a:t>-O. </a:t>
            </a:r>
            <a:endParaRPr lang="en-US" sz="2800" b="1" dirty="0">
              <a:solidFill>
                <a:schemeClr val="accent2"/>
              </a:solidFill>
              <a:effectLst>
                <a:glow rad="228600">
                  <a:schemeClr val="accent4">
                    <a:satMod val="175000"/>
                    <a:alpha val="40000"/>
                  </a:schemeClr>
                </a:glow>
              </a:effectLst>
            </a:endParaRPr>
          </a:p>
        </p:txBody>
      </p:sp>
    </p:spTree>
    <p:extLst>
      <p:ext uri="{BB962C8B-B14F-4D97-AF65-F5344CB8AC3E}">
        <p14:creationId xmlns:p14="http://schemas.microsoft.com/office/powerpoint/2010/main" val="2750453549"/>
      </p:ext>
    </p:extLst>
  </p:cSld>
  <p:clrMapOvr>
    <a:masterClrMapping/>
  </p:clrMapOvr>
  <mc:AlternateContent xmlns:mc="http://schemas.openxmlformats.org/markup-compatibility/2006" xmlns:p14="http://schemas.microsoft.com/office/powerpoint/2010/main">
    <mc:Choice Requires="p14">
      <p:transition spd="slow" p14:dur="2250">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
                                            <p:txEl>
                                              <p:pRg st="0" end="0"/>
                                            </p:txEl>
                                          </p:spTgt>
                                        </p:tgtEl>
                                      </p:cBhvr>
                                    </p:animEffect>
                                  </p:childTnLst>
                                </p:cTn>
                              </p:par>
                            </p:childTnLst>
                          </p:cTn>
                        </p:par>
                        <p:par>
                          <p:cTn id="15" fill="hold">
                            <p:stCondLst>
                              <p:cond delay="2000"/>
                            </p:stCondLst>
                            <p:childTnLst>
                              <p:par>
                                <p:cTn id="16" presetID="34" presetClass="emph" presetSubtype="0" fill="hold" grpId="0" nodeType="afterEffect">
                                  <p:stCondLst>
                                    <p:cond delay="1000"/>
                                  </p:stCondLst>
                                  <p:iterate type="lt">
                                    <p:tmPct val="10000"/>
                                  </p:iterate>
                                  <p:childTnLst>
                                    <p:animMotion origin="layout" path="M 0.0 0.0 L 0.0 -0.07213" pathEditMode="relative" ptsTypes="">
                                      <p:cBhvr>
                                        <p:cTn id="17" dur="500" accel="50000" decel="50000" autoRev="1" fill="hold">
                                          <p:stCondLst>
                                            <p:cond delay="0"/>
                                          </p:stCondLst>
                                        </p:cTn>
                                        <p:tgtEl>
                                          <p:spTgt spid="2"/>
                                        </p:tgtEl>
                                        <p:attrNameLst>
                                          <p:attrName>ppt_x</p:attrName>
                                          <p:attrName>ppt_y</p:attrName>
                                        </p:attrNameLst>
                                      </p:cBhvr>
                                    </p:animMotion>
                                    <p:animRot by="1500000">
                                      <p:cBhvr>
                                        <p:cTn id="18" dur="250" fill="hold">
                                          <p:stCondLst>
                                            <p:cond delay="0"/>
                                          </p:stCondLst>
                                        </p:cTn>
                                        <p:tgtEl>
                                          <p:spTgt spid="2"/>
                                        </p:tgtEl>
                                        <p:attrNameLst>
                                          <p:attrName>r</p:attrName>
                                        </p:attrNameLst>
                                      </p:cBhvr>
                                    </p:animRot>
                                    <p:animRot by="-1500000">
                                      <p:cBhvr>
                                        <p:cTn id="19" dur="250" fill="hold">
                                          <p:stCondLst>
                                            <p:cond delay="250"/>
                                          </p:stCondLst>
                                        </p:cTn>
                                        <p:tgtEl>
                                          <p:spTgt spid="2"/>
                                        </p:tgtEl>
                                        <p:attrNameLst>
                                          <p:attrName>r</p:attrName>
                                        </p:attrNameLst>
                                      </p:cBhvr>
                                    </p:animRot>
                                    <p:animRot by="-1500000">
                                      <p:cBhvr>
                                        <p:cTn id="20" dur="250" fill="hold">
                                          <p:stCondLst>
                                            <p:cond delay="500"/>
                                          </p:stCondLst>
                                        </p:cTn>
                                        <p:tgtEl>
                                          <p:spTgt spid="2"/>
                                        </p:tgtEl>
                                        <p:attrNameLst>
                                          <p:attrName>r</p:attrName>
                                        </p:attrNameLst>
                                      </p:cBhvr>
                                    </p:animRot>
                                    <p:animRot by="1500000">
                                      <p:cBhvr>
                                        <p:cTn id="21" dur="250" fill="hold">
                                          <p:stCondLst>
                                            <p:cond delay="75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03648" y="2564904"/>
            <a:ext cx="7498080" cy="1143000"/>
          </a:xfrm>
        </p:spPr>
        <p:txBody>
          <a:bodyPr>
            <a:noAutofit/>
          </a:bodyPr>
          <a:lstStyle/>
          <a:p>
            <a:pPr algn="justLow"/>
            <a:r>
              <a:rPr lang="en-US" sz="2800" b="1" dirty="0">
                <a:solidFill>
                  <a:schemeClr val="bg2"/>
                </a:solidFill>
                <a:effectLst/>
              </a:rPr>
              <a:t>streptococci</a:t>
            </a:r>
            <a:r>
              <a:rPr lang="en-US" sz="2800" dirty="0">
                <a:effectLst/>
              </a:rPr>
              <a:t> may produce a </a:t>
            </a:r>
            <a:r>
              <a:rPr lang="en-US" sz="2800" dirty="0" err="1">
                <a:effectLst/>
              </a:rPr>
              <a:t>haemolysin</a:t>
            </a:r>
            <a:r>
              <a:rPr lang="en-US" sz="2800" dirty="0">
                <a:effectLst/>
              </a:rPr>
              <a:t> but may not cause beta-</a:t>
            </a:r>
            <a:r>
              <a:rPr lang="en-US" sz="2800" dirty="0" err="1">
                <a:effectLst/>
              </a:rPr>
              <a:t>haemolysis</a:t>
            </a:r>
            <a:r>
              <a:rPr lang="en-US" sz="2800" dirty="0">
                <a:effectLst/>
              </a:rPr>
              <a:t>. </a:t>
            </a:r>
            <a:r>
              <a:rPr lang="en-US" sz="2800" i="1" dirty="0">
                <a:effectLst/>
              </a:rPr>
              <a:t>Streptococcus </a:t>
            </a:r>
            <a:r>
              <a:rPr lang="en-US" sz="2800" i="1" dirty="0" err="1">
                <a:effectLst/>
              </a:rPr>
              <a:t>pneumoniae</a:t>
            </a:r>
            <a:r>
              <a:rPr lang="en-US" sz="2800" i="1" dirty="0">
                <a:effectLst/>
              </a:rPr>
              <a:t> </a:t>
            </a:r>
            <a:r>
              <a:rPr lang="en-US" sz="2800" dirty="0">
                <a:effectLst/>
              </a:rPr>
              <a:t>which causes greening broth aerobically and anaerobically, forms an oxygen sensitive </a:t>
            </a:r>
            <a:r>
              <a:rPr lang="en-US" sz="2800" dirty="0" err="1">
                <a:effectLst/>
              </a:rPr>
              <a:t>haemolysin</a:t>
            </a:r>
            <a:r>
              <a:rPr lang="en-US" sz="2800" dirty="0">
                <a:effectLst/>
              </a:rPr>
              <a:t>. The </a:t>
            </a:r>
            <a:r>
              <a:rPr lang="en-US" sz="2800" dirty="0" err="1">
                <a:effectLst/>
              </a:rPr>
              <a:t>mucoid</a:t>
            </a:r>
            <a:r>
              <a:rPr lang="en-US" sz="2800" dirty="0">
                <a:effectLst/>
              </a:rPr>
              <a:t> character of some strains is associated with the production of hyaluronic acid capsules. </a:t>
            </a:r>
            <a:r>
              <a:rPr lang="en-US" sz="2800" dirty="0" smtClean="0">
                <a:effectLst/>
              </a:rPr>
              <a:t>((</a:t>
            </a:r>
            <a:r>
              <a:rPr lang="en-US" sz="2800" b="1" dirty="0" smtClean="0">
                <a:solidFill>
                  <a:srgbClr val="FF0000"/>
                </a:solidFill>
                <a:effectLst/>
              </a:rPr>
              <a:t>group-A </a:t>
            </a:r>
            <a:r>
              <a:rPr lang="en-US" sz="2800" b="1" dirty="0">
                <a:solidFill>
                  <a:srgbClr val="FF0000"/>
                </a:solidFill>
                <a:effectLst/>
              </a:rPr>
              <a:t>streptococci are significantly more sensitive to bacitracin than strains of all other groups</a:t>
            </a:r>
            <a:r>
              <a:rPr lang="en-US" sz="2800" dirty="0">
                <a:effectLst/>
              </a:rPr>
              <a:t> )) 0.1 unit of bacitracin per disc is employed on blood agar as a convenient method of differentiating </a:t>
            </a:r>
            <a:r>
              <a:rPr lang="en-US" sz="2800" i="1" dirty="0">
                <a:effectLst/>
              </a:rPr>
              <a:t>Str. </a:t>
            </a:r>
            <a:r>
              <a:rPr lang="en-US" sz="2800" i="1" dirty="0" err="1">
                <a:effectLst/>
              </a:rPr>
              <a:t>Pyogenes</a:t>
            </a:r>
            <a:r>
              <a:rPr lang="en-US" sz="2800" i="1" dirty="0">
                <a:effectLst/>
              </a:rPr>
              <a:t> </a:t>
            </a:r>
            <a:r>
              <a:rPr lang="en-US" sz="2800" dirty="0">
                <a:effectLst/>
              </a:rPr>
              <a:t>from other </a:t>
            </a:r>
            <a:r>
              <a:rPr lang="en-US" sz="2800" dirty="0" err="1">
                <a:effectLst/>
              </a:rPr>
              <a:t>haemolytic</a:t>
            </a:r>
            <a:r>
              <a:rPr lang="en-US" sz="2800" dirty="0">
                <a:effectLst/>
              </a:rPr>
              <a:t> streptococci.</a:t>
            </a:r>
          </a:p>
        </p:txBody>
      </p:sp>
    </p:spTree>
    <p:extLst>
      <p:ext uri="{BB962C8B-B14F-4D97-AF65-F5344CB8AC3E}">
        <p14:creationId xmlns:p14="http://schemas.microsoft.com/office/powerpoint/2010/main" val="370002858"/>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338604" y="1227698"/>
            <a:ext cx="8496300" cy="200054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nchor="ctr">
            <a:spAutoFit/>
          </a:bodyPr>
          <a:lstStyle/>
          <a:p>
            <a:pPr algn="ctr" rtl="0"/>
            <a:r>
              <a:rPr lang="en-US" sz="2800" b="1" dirty="0">
                <a:solidFill>
                  <a:srgbClr val="FFFF00"/>
                </a:solidFill>
              </a:rPr>
              <a:t>Biochemical </a:t>
            </a:r>
            <a:r>
              <a:rPr lang="en-US" sz="2800" b="1" dirty="0" smtClean="0">
                <a:solidFill>
                  <a:srgbClr val="FFFF00"/>
                </a:solidFill>
              </a:rPr>
              <a:t>reactions</a:t>
            </a:r>
            <a:endParaRPr lang="en-US" sz="2800" b="1" dirty="0">
              <a:solidFill>
                <a:srgbClr val="FFFF00"/>
              </a:solidFill>
            </a:endParaRPr>
          </a:p>
          <a:p>
            <a:pPr algn="ctr" rtl="0"/>
            <a:r>
              <a:rPr lang="en-US" sz="2400" dirty="0">
                <a:solidFill>
                  <a:prstClr val="white"/>
                </a:solidFill>
                <a:effectLst>
                  <a:glow rad="228600">
                    <a:srgbClr val="C32D2E">
                      <a:satMod val="175000"/>
                      <a:alpha val="40000"/>
                    </a:srgbClr>
                  </a:glow>
                </a:effectLst>
              </a:rPr>
              <a:t>These reactions are replaced by  serological  procedure  to  identify and classify  these  organisms . Streptococci  are catalase negative with </a:t>
            </a:r>
            <a:r>
              <a:rPr lang="en-US" sz="2400" dirty="0" smtClean="0">
                <a:solidFill>
                  <a:prstClr val="white"/>
                </a:solidFill>
                <a:effectLst>
                  <a:glow rad="228600">
                    <a:srgbClr val="C32D2E">
                      <a:satMod val="175000"/>
                      <a:alpha val="40000"/>
                    </a:srgbClr>
                  </a:glow>
                </a:effectLst>
              </a:rPr>
              <a:t>the Possible  </a:t>
            </a:r>
            <a:r>
              <a:rPr lang="en-US" sz="2400" dirty="0">
                <a:solidFill>
                  <a:prstClr val="white"/>
                </a:solidFill>
                <a:effectLst>
                  <a:glow rad="228600">
                    <a:srgbClr val="C32D2E">
                      <a:satMod val="175000"/>
                      <a:alpha val="40000"/>
                    </a:srgbClr>
                  </a:glow>
                </a:effectLst>
              </a:rPr>
              <a:t>exception of  </a:t>
            </a:r>
            <a:r>
              <a:rPr lang="en-US" sz="2400" u="sng" dirty="0" err="1">
                <a:solidFill>
                  <a:prstClr val="white"/>
                </a:solidFill>
                <a:effectLst>
                  <a:glow rad="228600">
                    <a:srgbClr val="C32D2E">
                      <a:satMod val="175000"/>
                      <a:alpha val="40000"/>
                    </a:srgbClr>
                  </a:glow>
                </a:effectLst>
              </a:rPr>
              <a:t>Peptostreptococcus</a:t>
            </a:r>
            <a:r>
              <a:rPr lang="en-US" sz="2400" u="sng" dirty="0">
                <a:solidFill>
                  <a:prstClr val="white"/>
                </a:solidFill>
                <a:effectLst>
                  <a:glow rad="228600">
                    <a:srgbClr val="C32D2E">
                      <a:satMod val="175000"/>
                      <a:alpha val="40000"/>
                    </a:srgbClr>
                  </a:glow>
                </a:effectLst>
              </a:rPr>
              <a:t>  </a:t>
            </a:r>
            <a:r>
              <a:rPr lang="en-US" sz="2400" dirty="0">
                <a:solidFill>
                  <a:prstClr val="white"/>
                </a:solidFill>
                <a:effectLst>
                  <a:glow rad="228600">
                    <a:srgbClr val="C32D2E">
                      <a:satMod val="175000"/>
                      <a:alpha val="40000"/>
                    </a:srgbClr>
                  </a:glow>
                </a:effectLst>
              </a:rPr>
              <a:t>and  a </a:t>
            </a:r>
            <a:r>
              <a:rPr lang="en-US" sz="2400" dirty="0" smtClean="0">
                <a:solidFill>
                  <a:prstClr val="white"/>
                </a:solidFill>
                <a:effectLst>
                  <a:glow rad="228600">
                    <a:srgbClr val="C32D2E">
                      <a:satMod val="175000"/>
                      <a:alpha val="40000"/>
                    </a:srgbClr>
                  </a:glow>
                </a:effectLst>
              </a:rPr>
              <a:t>few strains  </a:t>
            </a:r>
            <a:r>
              <a:rPr lang="en-US" sz="2400" dirty="0">
                <a:solidFill>
                  <a:prstClr val="white"/>
                </a:solidFill>
                <a:effectLst>
                  <a:glow rad="228600">
                    <a:srgbClr val="C32D2E">
                      <a:satMod val="175000"/>
                      <a:alpha val="40000"/>
                    </a:srgbClr>
                  </a:glow>
                </a:effectLst>
              </a:rPr>
              <a:t>of group -D</a:t>
            </a:r>
            <a:r>
              <a:rPr lang="en-US" sz="2400" b="1" dirty="0">
                <a:solidFill>
                  <a:prstClr val="white"/>
                </a:solidFill>
                <a:effectLst>
                  <a:glow rad="228600">
                    <a:srgbClr val="C32D2E">
                      <a:satMod val="175000"/>
                      <a:alpha val="40000"/>
                    </a:srgbClr>
                  </a:glow>
                </a:effectLst>
              </a:rPr>
              <a:t>.</a:t>
            </a:r>
            <a:r>
              <a:rPr lang="en-US" sz="2400" dirty="0">
                <a:solidFill>
                  <a:prstClr val="white"/>
                </a:solidFill>
                <a:effectLst>
                  <a:glow rad="228600">
                    <a:srgbClr val="C32D2E">
                      <a:satMod val="175000"/>
                      <a:alpha val="40000"/>
                    </a:srgbClr>
                  </a:glow>
                </a:effectLst>
              </a:rPr>
              <a:t> </a:t>
            </a:r>
            <a:endParaRPr lang="en-US" sz="2400" dirty="0">
              <a:solidFill>
                <a:srgbClr val="FFFF00"/>
              </a:solidFill>
              <a:effectLst>
                <a:glow rad="228600">
                  <a:srgbClr val="C32D2E">
                    <a:satMod val="175000"/>
                    <a:alpha val="40000"/>
                  </a:srgbClr>
                </a:glow>
              </a:effectLst>
              <a:latin typeface="Times New Roman" pitchFamily="18" charset="0"/>
              <a:cs typeface="Times New Roman" pitchFamily="18" charset="0"/>
            </a:endParaRPr>
          </a:p>
        </p:txBody>
      </p:sp>
      <p:sp>
        <p:nvSpPr>
          <p:cNvPr id="3" name="Rectangle 2"/>
          <p:cNvSpPr>
            <a:spLocks noChangeArrowheads="1"/>
          </p:cNvSpPr>
          <p:nvPr/>
        </p:nvSpPr>
        <p:spPr bwMode="auto">
          <a:xfrm>
            <a:off x="338604" y="3789041"/>
            <a:ext cx="8496300" cy="200054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algn="ctr" rtl="0"/>
            <a:r>
              <a:rPr lang="en-US" sz="2800" b="1" dirty="0">
                <a:solidFill>
                  <a:srgbClr val="FFFF00"/>
                </a:solidFill>
              </a:rPr>
              <a:t>Antigenic </a:t>
            </a:r>
            <a:r>
              <a:rPr lang="en-US" sz="2800" b="1" dirty="0" smtClean="0">
                <a:solidFill>
                  <a:srgbClr val="FFFF00"/>
                </a:solidFill>
              </a:rPr>
              <a:t>structure</a:t>
            </a:r>
            <a:endParaRPr lang="en-US" sz="2800" dirty="0">
              <a:solidFill>
                <a:srgbClr val="FFFF00"/>
              </a:solidFill>
            </a:endParaRPr>
          </a:p>
          <a:p>
            <a:pPr algn="ctr" rtl="0"/>
            <a:r>
              <a:rPr lang="en-US" sz="2400" b="1" dirty="0">
                <a:solidFill>
                  <a:srgbClr val="002060"/>
                </a:solidFill>
              </a:rPr>
              <a:t>Antigenic structure of group-A streptococcus comprise of: </a:t>
            </a:r>
            <a:endParaRPr lang="en-US" sz="2400" b="1" dirty="0" smtClean="0">
              <a:solidFill>
                <a:srgbClr val="002060"/>
              </a:solidFill>
            </a:endParaRPr>
          </a:p>
          <a:p>
            <a:pPr algn="l" rtl="0"/>
            <a:r>
              <a:rPr lang="en-US" sz="2400" b="1" dirty="0" smtClean="0">
                <a:solidFill>
                  <a:srgbClr val="FFFF00"/>
                </a:solidFill>
                <a:effectLst>
                  <a:glow rad="228600">
                    <a:srgbClr val="C32D2E">
                      <a:satMod val="175000"/>
                      <a:alpha val="40000"/>
                    </a:srgbClr>
                  </a:glow>
                </a:effectLst>
              </a:rPr>
              <a:t>1)</a:t>
            </a:r>
            <a:r>
              <a:rPr lang="en-US" sz="2400" b="1" dirty="0" smtClean="0">
                <a:solidFill>
                  <a:prstClr val="white"/>
                </a:solidFill>
                <a:effectLst>
                  <a:glow rad="228600">
                    <a:srgbClr val="C32D2E">
                      <a:satMod val="175000"/>
                      <a:alpha val="40000"/>
                    </a:srgbClr>
                  </a:glow>
                </a:effectLst>
              </a:rPr>
              <a:t>Group-specific </a:t>
            </a:r>
            <a:r>
              <a:rPr lang="en-US" sz="2400" b="1" dirty="0">
                <a:solidFill>
                  <a:prstClr val="white"/>
                </a:solidFill>
                <a:effectLst>
                  <a:glow rad="228600">
                    <a:srgbClr val="C32D2E">
                      <a:satMod val="175000"/>
                      <a:alpha val="40000"/>
                    </a:srgbClr>
                  </a:glow>
                </a:effectLst>
              </a:rPr>
              <a:t>polysaccharide-C.</a:t>
            </a:r>
            <a:endParaRPr lang="en-US" sz="2400" dirty="0">
              <a:solidFill>
                <a:prstClr val="white"/>
              </a:solidFill>
              <a:effectLst>
                <a:glow rad="228600">
                  <a:srgbClr val="C32D2E">
                    <a:satMod val="175000"/>
                    <a:alpha val="40000"/>
                  </a:srgbClr>
                </a:glow>
              </a:effectLst>
            </a:endParaRPr>
          </a:p>
          <a:p>
            <a:pPr algn="l" rtl="0"/>
            <a:r>
              <a:rPr lang="en-US" sz="2400" b="1" dirty="0">
                <a:solidFill>
                  <a:srgbClr val="FFFF00"/>
                </a:solidFill>
                <a:effectLst>
                  <a:glow rad="228600">
                    <a:srgbClr val="C32D2E">
                      <a:satMod val="175000"/>
                      <a:alpha val="40000"/>
                    </a:srgbClr>
                  </a:glow>
                </a:effectLst>
              </a:rPr>
              <a:t>2)</a:t>
            </a:r>
            <a:r>
              <a:rPr lang="en-US" sz="2400" b="1" dirty="0">
                <a:solidFill>
                  <a:prstClr val="white"/>
                </a:solidFill>
                <a:effectLst>
                  <a:glow rad="228600">
                    <a:srgbClr val="C32D2E">
                      <a:satMod val="175000"/>
                      <a:alpha val="40000"/>
                    </a:srgbClr>
                  </a:glow>
                </a:effectLst>
              </a:rPr>
              <a:t>Type-specific protein antigens —M.</a:t>
            </a:r>
            <a:endParaRPr lang="en-US" sz="2400" dirty="0">
              <a:solidFill>
                <a:prstClr val="white"/>
              </a:solidFill>
              <a:effectLst>
                <a:glow rad="228600">
                  <a:srgbClr val="C32D2E">
                    <a:satMod val="175000"/>
                    <a:alpha val="40000"/>
                  </a:srgbClr>
                </a:glow>
              </a:effectLst>
            </a:endParaRPr>
          </a:p>
          <a:p>
            <a:pPr algn="l" rtl="0"/>
            <a:r>
              <a:rPr lang="en-US" sz="2400" b="1" dirty="0">
                <a:solidFill>
                  <a:srgbClr val="FFFF00"/>
                </a:solidFill>
                <a:effectLst>
                  <a:glow rad="228600">
                    <a:srgbClr val="C32D2E">
                      <a:satMod val="175000"/>
                      <a:alpha val="40000"/>
                    </a:srgbClr>
                  </a:glow>
                </a:effectLst>
              </a:rPr>
              <a:t>3)</a:t>
            </a:r>
            <a:r>
              <a:rPr lang="en-US" sz="2400" b="1" dirty="0">
                <a:solidFill>
                  <a:prstClr val="white"/>
                </a:solidFill>
                <a:effectLst>
                  <a:glow rad="228600">
                    <a:srgbClr val="C32D2E">
                      <a:satMod val="175000"/>
                      <a:alpha val="40000"/>
                    </a:srgbClr>
                  </a:glow>
                </a:effectLst>
              </a:rPr>
              <a:t>Other surface protein antigens</a:t>
            </a:r>
            <a:r>
              <a:rPr lang="en-US" sz="2400" b="1" dirty="0" smtClean="0">
                <a:solidFill>
                  <a:prstClr val="white"/>
                </a:solidFill>
                <a:effectLst>
                  <a:glow rad="228600">
                    <a:srgbClr val="C32D2E">
                      <a:satMod val="175000"/>
                      <a:alpha val="40000"/>
                    </a:srgbClr>
                  </a:glow>
                </a:effectLst>
              </a:rPr>
              <a:t>.</a:t>
            </a:r>
            <a:endParaRPr lang="en-US" sz="2400" dirty="0">
              <a:solidFill>
                <a:prstClr val="white"/>
              </a:solidFill>
              <a:effectLst>
                <a:glow rad="228600">
                  <a:srgbClr val="C32D2E">
                    <a:satMod val="175000"/>
                    <a:alpha val="40000"/>
                  </a:srgbClr>
                </a:glow>
              </a:effectLst>
            </a:endParaRPr>
          </a:p>
        </p:txBody>
      </p:sp>
    </p:spTree>
    <p:extLst>
      <p:ext uri="{BB962C8B-B14F-4D97-AF65-F5344CB8AC3E}">
        <p14:creationId xmlns:p14="http://schemas.microsoft.com/office/powerpoint/2010/main" val="16041159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7874">
                                            <p:bg/>
                                          </p:spTgt>
                                        </p:tgtEl>
                                        <p:attrNameLst>
                                          <p:attrName>style.visibility</p:attrName>
                                        </p:attrNameLst>
                                      </p:cBhvr>
                                      <p:to>
                                        <p:strVal val="visible"/>
                                      </p:to>
                                    </p:set>
                                    <p:animEffect transition="in" filter="fade">
                                      <p:cBhvr>
                                        <p:cTn id="7" dur="1000"/>
                                        <p:tgtEl>
                                          <p:spTgt spid="207874">
                                            <p:bg/>
                                          </p:spTgt>
                                        </p:tgtEl>
                                      </p:cBhvr>
                                    </p:animEffect>
                                    <p:anim calcmode="lin" valueType="num">
                                      <p:cBhvr>
                                        <p:cTn id="8" dur="1000" fill="hold"/>
                                        <p:tgtEl>
                                          <p:spTgt spid="207874">
                                            <p:bg/>
                                          </p:spTgt>
                                        </p:tgtEl>
                                        <p:attrNameLst>
                                          <p:attrName>ppt_x</p:attrName>
                                        </p:attrNameLst>
                                      </p:cBhvr>
                                      <p:tavLst>
                                        <p:tav tm="0">
                                          <p:val>
                                            <p:strVal val="#ppt_x"/>
                                          </p:val>
                                        </p:tav>
                                        <p:tav tm="100000">
                                          <p:val>
                                            <p:strVal val="#ppt_x"/>
                                          </p:val>
                                        </p:tav>
                                      </p:tavLst>
                                    </p:anim>
                                    <p:anim calcmode="lin" valueType="num">
                                      <p:cBhvr>
                                        <p:cTn id="9" dur="1000" fill="hold"/>
                                        <p:tgtEl>
                                          <p:spTgt spid="207874">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07874">
                                            <p:txEl>
                                              <p:pRg st="0" end="0"/>
                                            </p:txEl>
                                          </p:spTgt>
                                        </p:tgtEl>
                                        <p:attrNameLst>
                                          <p:attrName>style.visibility</p:attrName>
                                        </p:attrNameLst>
                                      </p:cBhvr>
                                      <p:to>
                                        <p:strVal val="visible"/>
                                      </p:to>
                                    </p:set>
                                    <p:animEffect transition="in" filter="fade">
                                      <p:cBhvr>
                                        <p:cTn id="13" dur="1000"/>
                                        <p:tgtEl>
                                          <p:spTgt spid="207874">
                                            <p:txEl>
                                              <p:pRg st="0" end="0"/>
                                            </p:txEl>
                                          </p:spTgt>
                                        </p:tgtEl>
                                      </p:cBhvr>
                                    </p:animEffect>
                                    <p:anim calcmode="lin" valueType="num">
                                      <p:cBhvr>
                                        <p:cTn id="14" dur="1000" fill="hold"/>
                                        <p:tgtEl>
                                          <p:spTgt spid="20787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0787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07874">
                                            <p:txEl>
                                              <p:pRg st="1" end="1"/>
                                            </p:txEl>
                                          </p:spTgt>
                                        </p:tgtEl>
                                        <p:attrNameLst>
                                          <p:attrName>style.visibility</p:attrName>
                                        </p:attrNameLst>
                                      </p:cBhvr>
                                      <p:to>
                                        <p:strVal val="visible"/>
                                      </p:to>
                                    </p:set>
                                    <p:animEffect transition="in" filter="fade">
                                      <p:cBhvr>
                                        <p:cTn id="19" dur="1000"/>
                                        <p:tgtEl>
                                          <p:spTgt spid="207874">
                                            <p:txEl>
                                              <p:pRg st="1" end="1"/>
                                            </p:txEl>
                                          </p:spTgt>
                                        </p:tgtEl>
                                      </p:cBhvr>
                                    </p:animEffect>
                                    <p:anim calcmode="lin" valueType="num">
                                      <p:cBhvr>
                                        <p:cTn id="20" dur="1000" fill="hold"/>
                                        <p:tgtEl>
                                          <p:spTgt spid="20787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0787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fade">
                                      <p:cBhvr>
                                        <p:cTn id="25" dur="1000"/>
                                        <p:tgtEl>
                                          <p:spTgt spid="3">
                                            <p:bg/>
                                          </p:spTgt>
                                        </p:tgtEl>
                                      </p:cBhvr>
                                    </p:animEffect>
                                    <p:anim calcmode="lin" valueType="num">
                                      <p:cBhvr>
                                        <p:cTn id="26" dur="1000" fill="hold"/>
                                        <p:tgtEl>
                                          <p:spTgt spid="3">
                                            <p:bg/>
                                          </p:spTgt>
                                        </p:tgtEl>
                                        <p:attrNameLst>
                                          <p:attrName>ppt_x</p:attrName>
                                        </p:attrNameLst>
                                      </p:cBhvr>
                                      <p:tavLst>
                                        <p:tav tm="0">
                                          <p:val>
                                            <p:strVal val="#ppt_x"/>
                                          </p:val>
                                        </p:tav>
                                        <p:tav tm="100000">
                                          <p:val>
                                            <p:strVal val="#ppt_x"/>
                                          </p:val>
                                        </p:tav>
                                      </p:tavLst>
                                    </p:anim>
                                    <p:anim calcmode="lin" valueType="num">
                                      <p:cBhvr>
                                        <p:cTn id="27" dur="1000" fill="hold"/>
                                        <p:tgtEl>
                                          <p:spTgt spid="3">
                                            <p:bg/>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fade">
                                      <p:cBhvr>
                                        <p:cTn id="43" dur="1000"/>
                                        <p:tgtEl>
                                          <p:spTgt spid="3">
                                            <p:txEl>
                                              <p:pRg st="2" end="2"/>
                                            </p:txEl>
                                          </p:spTgt>
                                        </p:tgtEl>
                                      </p:cBhvr>
                                    </p:animEffect>
                                    <p:anim calcmode="lin" valueType="num">
                                      <p:cBhvr>
                                        <p:cTn id="4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fade">
                                      <p:cBhvr>
                                        <p:cTn id="49" dur="1000"/>
                                        <p:tgtEl>
                                          <p:spTgt spid="3">
                                            <p:txEl>
                                              <p:pRg st="3" end="3"/>
                                            </p:txEl>
                                          </p:spTgt>
                                        </p:tgtEl>
                                      </p:cBhvr>
                                    </p:animEffect>
                                    <p:anim calcmode="lin" valueType="num">
                                      <p:cBhvr>
                                        <p:cTn id="5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fade">
                                      <p:cBhvr>
                                        <p:cTn id="55" dur="1000"/>
                                        <p:tgtEl>
                                          <p:spTgt spid="3">
                                            <p:txEl>
                                              <p:pRg st="4" end="4"/>
                                            </p:txEl>
                                          </p:spTgt>
                                        </p:tgtEl>
                                      </p:cBhvr>
                                    </p:animEffect>
                                    <p:anim calcmode="lin" valueType="num">
                                      <p:cBhvr>
                                        <p:cTn id="5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build="p" animBg="1"/>
      <p:bldP spid="3" grpId="0" build="p"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71600" y="188640"/>
            <a:ext cx="7890080" cy="6480720"/>
          </a:xfrm>
        </p:spPr>
        <p:txBody>
          <a:bodyPr>
            <a:noAutofit/>
          </a:bodyPr>
          <a:lstStyle/>
          <a:p>
            <a:pPr marL="82296" indent="0" algn="justLow">
              <a:buNone/>
            </a:pPr>
            <a:r>
              <a:rPr lang="en-US" sz="2000" b="1" dirty="0">
                <a:solidFill>
                  <a:srgbClr val="FF0000"/>
                </a:solidFill>
                <a:latin typeface="Times New Roman" pitchFamily="18" charset="0"/>
                <a:cs typeface="Times New Roman" pitchFamily="18" charset="0"/>
              </a:rPr>
              <a:t>1)Group-specific polysaccharide-C</a:t>
            </a:r>
            <a:r>
              <a:rPr lang="en-US" sz="2000" b="1" dirty="0" smtClean="0">
                <a:solidFill>
                  <a:srgbClr val="FF0000"/>
                </a:solidFill>
                <a:latin typeface="Times New Roman" pitchFamily="18" charset="0"/>
                <a:cs typeface="Times New Roman" pitchFamily="18" charset="0"/>
              </a:rPr>
              <a:t>.</a:t>
            </a:r>
          </a:p>
          <a:p>
            <a:pPr marL="82296" indent="0" algn="justLow">
              <a:buNone/>
            </a:pPr>
            <a:r>
              <a:rPr lang="en-US" sz="2000" dirty="0" smtClean="0">
                <a:solidFill>
                  <a:srgbClr val="002060"/>
                </a:solidFill>
                <a:latin typeface="Times New Roman" pitchFamily="18" charset="0"/>
                <a:cs typeface="Times New Roman" pitchFamily="18" charset="0"/>
              </a:rPr>
              <a:t>It </a:t>
            </a:r>
            <a:r>
              <a:rPr lang="en-US" sz="2000" dirty="0">
                <a:solidFill>
                  <a:srgbClr val="002060"/>
                </a:solidFill>
                <a:latin typeface="Times New Roman" pitchFamily="18" charset="0"/>
                <a:cs typeface="Times New Roman" pitchFamily="18" charset="0"/>
              </a:rPr>
              <a:t>is present as structural components  of the  cell wall , and is a  major component  of streptococcus ,on the basis of which Lancefield  classified the streptococcus into serological groups. </a:t>
            </a:r>
            <a:endParaRPr lang="en-US" sz="2000" dirty="0" smtClean="0">
              <a:solidFill>
                <a:srgbClr val="002060"/>
              </a:solidFill>
              <a:latin typeface="Times New Roman" pitchFamily="18" charset="0"/>
              <a:cs typeface="Times New Roman" pitchFamily="18" charset="0"/>
            </a:endParaRPr>
          </a:p>
          <a:p>
            <a:pPr marL="82296" indent="0" algn="justLow">
              <a:buNone/>
            </a:pPr>
            <a:r>
              <a:rPr lang="en-US" sz="2000" b="1" dirty="0" smtClean="0">
                <a:solidFill>
                  <a:srgbClr val="FF0000"/>
                </a:solidFill>
                <a:latin typeface="Times New Roman" pitchFamily="18" charset="0"/>
                <a:cs typeface="Times New Roman" pitchFamily="18" charset="0"/>
              </a:rPr>
              <a:t>2)M-Protein</a:t>
            </a:r>
            <a:r>
              <a:rPr lang="en-US" sz="2000" b="1" dirty="0">
                <a:solidFill>
                  <a:srgbClr val="FF0000"/>
                </a:solidFill>
                <a:latin typeface="Times New Roman" pitchFamily="18" charset="0"/>
                <a:cs typeface="Times New Roman" pitchFamily="18" charset="0"/>
              </a:rPr>
              <a:t>:</a:t>
            </a:r>
            <a:endParaRPr lang="en-US" sz="2000" dirty="0">
              <a:solidFill>
                <a:srgbClr val="FF0000"/>
              </a:solidFill>
              <a:latin typeface="Times New Roman" pitchFamily="18" charset="0"/>
              <a:cs typeface="Times New Roman" pitchFamily="18" charset="0"/>
            </a:endParaRPr>
          </a:p>
          <a:p>
            <a:pPr marL="82296" indent="0" algn="justLow">
              <a:buNone/>
            </a:pPr>
            <a:r>
              <a:rPr lang="en-US" sz="2000" dirty="0">
                <a:solidFill>
                  <a:srgbClr val="002060"/>
                </a:solidFill>
                <a:latin typeface="Times New Roman" pitchFamily="18" charset="0"/>
                <a:cs typeface="Times New Roman" pitchFamily="18" charset="0"/>
              </a:rPr>
              <a:t>These are most important of the surface proteins and are antigens which determine the type specificity of group-A streptococcus. Also it is an important factor in virulence, as this antigen inhibits phagocytosis. On the basis of M-protein, group A streptococcus has been classified into approximately 60 different antigenic types. Type specific M-proteins are firmly attached to the cell surface.</a:t>
            </a:r>
          </a:p>
          <a:p>
            <a:pPr marL="82296" indent="0">
              <a:buNone/>
            </a:pPr>
            <a:r>
              <a:rPr lang="en-US" sz="2000" b="1" dirty="0">
                <a:solidFill>
                  <a:srgbClr val="FF0000"/>
                </a:solidFill>
                <a:latin typeface="Times New Roman" pitchFamily="18" charset="0"/>
                <a:cs typeface="Times New Roman" pitchFamily="18" charset="0"/>
              </a:rPr>
              <a:t>3)Other surface protein antigens:</a:t>
            </a:r>
            <a:endParaRPr lang="en-US" sz="2000" dirty="0">
              <a:solidFill>
                <a:srgbClr val="FF0000"/>
              </a:solidFill>
              <a:latin typeface="Times New Roman" pitchFamily="18" charset="0"/>
              <a:cs typeface="Times New Roman" pitchFamily="18" charset="0"/>
            </a:endParaRPr>
          </a:p>
          <a:p>
            <a:pPr marL="82296" indent="0">
              <a:buNone/>
            </a:pPr>
            <a:r>
              <a:rPr lang="en-US" sz="2000" dirty="0">
                <a:solidFill>
                  <a:srgbClr val="002060"/>
                </a:solidFill>
                <a:latin typeface="Times New Roman" pitchFamily="18" charset="0"/>
                <a:cs typeface="Times New Roman" pitchFamily="18" charset="0"/>
              </a:rPr>
              <a:t>These antigens occur at or near the surface and have been designated T-antigen and R-antigen. T-antigens are present in most of the strains of group-A streptococci. These antigens are given this name due to the fact that they were originally considered to be type specific antigens, but T-antigens may frequently occur along with M-antigens. These antigens have no relationship to virulence or protection.</a:t>
            </a:r>
          </a:p>
          <a:p>
            <a:pPr marL="82296" indent="0">
              <a:buNone/>
            </a:pPr>
            <a:r>
              <a:rPr lang="en-US" sz="2000" dirty="0" smtClean="0">
                <a:solidFill>
                  <a:srgbClr val="002060"/>
                </a:solidFill>
                <a:latin typeface="Times New Roman" pitchFamily="18" charset="0"/>
                <a:cs typeface="Times New Roman" pitchFamily="18" charset="0"/>
              </a:rPr>
              <a:t> </a:t>
            </a:r>
            <a:r>
              <a:rPr lang="en-US" sz="2000" dirty="0">
                <a:solidFill>
                  <a:srgbClr val="002060"/>
                </a:solidFill>
                <a:latin typeface="Times New Roman" pitchFamily="18" charset="0"/>
                <a:cs typeface="Times New Roman" pitchFamily="18" charset="0"/>
              </a:rPr>
              <a:t>R-antigens  are  third  class  surface proteins which participate in agglutination reactions.</a:t>
            </a:r>
          </a:p>
          <a:p>
            <a:pPr algn="justLow">
              <a:lnSpc>
                <a:spcPct val="170000"/>
              </a:lnSpc>
              <a:buNone/>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718559367"/>
      </p:ext>
    </p:extLst>
  </p:cSld>
  <p:clrMapOvr>
    <a:masterClrMapping/>
  </p:clrMapOvr>
  <p:transition spd="med">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68014" y="548680"/>
            <a:ext cx="8590266" cy="5760640"/>
          </a:xfrm>
        </p:spPr>
        <p:style>
          <a:lnRef idx="1">
            <a:schemeClr val="accent1"/>
          </a:lnRef>
          <a:fillRef idx="2">
            <a:schemeClr val="accent1"/>
          </a:fillRef>
          <a:effectRef idx="1">
            <a:schemeClr val="accent1"/>
          </a:effectRef>
          <a:fontRef idx="minor">
            <a:schemeClr val="dk1"/>
          </a:fontRef>
        </p:style>
        <p:txBody>
          <a:bodyPr>
            <a:noAutofit/>
          </a:bodyPr>
          <a:lstStyle/>
          <a:p>
            <a:pPr algn="justLow" rtl="0">
              <a:lnSpc>
                <a:spcPct val="170000"/>
              </a:lnSpc>
            </a:pPr>
            <a:r>
              <a:rPr lang="en-US" sz="2000" b="1" dirty="0" smtClean="0">
                <a:solidFill>
                  <a:srgbClr val="FF0000"/>
                </a:solidFill>
                <a:effectLst>
                  <a:glow rad="228600">
                    <a:schemeClr val="accent6">
                      <a:satMod val="175000"/>
                      <a:alpha val="40000"/>
                    </a:schemeClr>
                  </a:glow>
                </a:effectLst>
                <a:latin typeface="Arial Black" pitchFamily="34" charset="0"/>
              </a:rPr>
              <a:t>1-Patients</a:t>
            </a:r>
            <a:r>
              <a:rPr lang="ar-SA" sz="2000" b="1" dirty="0" smtClean="0">
                <a:solidFill>
                  <a:srgbClr val="FF0000"/>
                </a:solidFill>
                <a:effectLst>
                  <a:glow rad="228600">
                    <a:schemeClr val="accent6">
                      <a:satMod val="175000"/>
                      <a:alpha val="40000"/>
                    </a:schemeClr>
                  </a:glow>
                </a:effectLst>
                <a:latin typeface="Arial Black" pitchFamily="34" charset="0"/>
              </a:rPr>
              <a:t> </a:t>
            </a:r>
            <a:r>
              <a:rPr lang="en-US" sz="2000" b="1" dirty="0" smtClean="0">
                <a:solidFill>
                  <a:srgbClr val="FF0000"/>
                </a:solidFill>
                <a:effectLst>
                  <a:glow rad="228600">
                    <a:schemeClr val="accent6">
                      <a:satMod val="175000"/>
                      <a:alpha val="40000"/>
                    </a:schemeClr>
                  </a:glow>
                </a:effectLst>
                <a:latin typeface="Arial Black" pitchFamily="34" charset="0"/>
              </a:rPr>
              <a:t>:</a:t>
            </a:r>
            <a:endParaRPr lang="en-US" sz="2000" b="1" dirty="0">
              <a:solidFill>
                <a:srgbClr val="FF0000"/>
              </a:solidFill>
              <a:effectLst>
                <a:glow rad="228600">
                  <a:schemeClr val="accent6">
                    <a:satMod val="175000"/>
                    <a:alpha val="40000"/>
                  </a:schemeClr>
                </a:glow>
              </a:effectLst>
              <a:latin typeface="Arial Black" pitchFamily="34" charset="0"/>
            </a:endParaRPr>
          </a:p>
          <a:p>
            <a:pPr algn="justLow" rtl="0">
              <a:lnSpc>
                <a:spcPct val="170000"/>
              </a:lnSpc>
            </a:pPr>
            <a:r>
              <a:rPr lang="en-US" sz="2000" b="1" dirty="0">
                <a:solidFill>
                  <a:srgbClr val="002060"/>
                </a:solidFill>
              </a:rPr>
              <a:t>Infection transmitted from patient  suffering  from  active  disease  to  healthy individuals  when  they  come   in   contact   with   the  patient   </a:t>
            </a:r>
            <a:r>
              <a:rPr lang="en-US" sz="2000" b="1" dirty="0" smtClean="0">
                <a:solidFill>
                  <a:srgbClr val="002060"/>
                </a:solidFill>
              </a:rPr>
              <a:t>.</a:t>
            </a:r>
            <a:r>
              <a:rPr lang="ar-SA" sz="2000" b="1" dirty="0" smtClean="0">
                <a:solidFill>
                  <a:srgbClr val="002060"/>
                </a:solidFill>
              </a:rPr>
              <a:t>  </a:t>
            </a:r>
            <a:r>
              <a:rPr lang="en-US" sz="2000" b="1" dirty="0" err="1" smtClean="0">
                <a:solidFill>
                  <a:srgbClr val="002060"/>
                </a:solidFill>
              </a:rPr>
              <a:t>Exa</a:t>
            </a:r>
            <a:r>
              <a:rPr lang="en-US" sz="2000" b="1" dirty="0">
                <a:solidFill>
                  <a:srgbClr val="002060"/>
                </a:solidFill>
              </a:rPr>
              <a:t>: </a:t>
            </a:r>
            <a:r>
              <a:rPr lang="en-US" sz="2000" b="1" baseline="30000" dirty="0">
                <a:solidFill>
                  <a:srgbClr val="002060"/>
                </a:solidFill>
              </a:rPr>
              <a:t>-</a:t>
            </a:r>
            <a:r>
              <a:rPr lang="en-US" sz="2000" b="1" dirty="0">
                <a:solidFill>
                  <a:srgbClr val="002060"/>
                </a:solidFill>
              </a:rPr>
              <a:t>pulmonary tuberculosis;</a:t>
            </a:r>
            <a:r>
              <a:rPr lang="en-US" sz="2000" b="1" baseline="30000" dirty="0">
                <a:solidFill>
                  <a:srgbClr val="002060"/>
                </a:solidFill>
              </a:rPr>
              <a:t>  </a:t>
            </a:r>
            <a:r>
              <a:rPr lang="en-US" sz="2000" b="1" dirty="0">
                <a:solidFill>
                  <a:srgbClr val="002060"/>
                </a:solidFill>
              </a:rPr>
              <a:t> whooping cough; </a:t>
            </a:r>
            <a:r>
              <a:rPr lang="en-US" sz="2000" b="1" dirty="0" err="1">
                <a:solidFill>
                  <a:srgbClr val="002060"/>
                </a:solidFill>
              </a:rPr>
              <a:t>gonorrhoea</a:t>
            </a:r>
            <a:r>
              <a:rPr lang="en-US" sz="2000" b="1" dirty="0">
                <a:solidFill>
                  <a:srgbClr val="002060"/>
                </a:solidFill>
              </a:rPr>
              <a:t>; syphilis," influenza.</a:t>
            </a:r>
          </a:p>
          <a:p>
            <a:pPr algn="justLow" rtl="0">
              <a:lnSpc>
                <a:spcPct val="170000"/>
              </a:lnSpc>
            </a:pPr>
            <a:r>
              <a:rPr lang="en-US" sz="2000" b="1" dirty="0">
                <a:solidFill>
                  <a:srgbClr val="FF0000"/>
                </a:solidFill>
                <a:effectLst>
                  <a:glow rad="228600">
                    <a:schemeClr val="accent6">
                      <a:satMod val="175000"/>
                      <a:alpha val="40000"/>
                    </a:schemeClr>
                  </a:glow>
                </a:effectLst>
                <a:latin typeface="Arial Black" pitchFamily="34" charset="0"/>
              </a:rPr>
              <a:t>2-Infected </a:t>
            </a:r>
            <a:r>
              <a:rPr lang="en-US" sz="2000" b="1" dirty="0" smtClean="0">
                <a:solidFill>
                  <a:srgbClr val="FF0000"/>
                </a:solidFill>
                <a:effectLst>
                  <a:glow rad="228600">
                    <a:schemeClr val="accent6">
                      <a:satMod val="175000"/>
                      <a:alpha val="40000"/>
                    </a:schemeClr>
                  </a:glow>
                </a:effectLst>
                <a:latin typeface="Arial Black" pitchFamily="34" charset="0"/>
              </a:rPr>
              <a:t>animals</a:t>
            </a:r>
            <a:r>
              <a:rPr lang="ar-SA" sz="2000" b="1" dirty="0" smtClean="0">
                <a:solidFill>
                  <a:srgbClr val="FF0000"/>
                </a:solidFill>
                <a:effectLst>
                  <a:glow rad="228600">
                    <a:schemeClr val="accent6">
                      <a:satMod val="175000"/>
                      <a:alpha val="40000"/>
                    </a:schemeClr>
                  </a:glow>
                </a:effectLst>
                <a:latin typeface="Arial Black" pitchFamily="34" charset="0"/>
              </a:rPr>
              <a:t> </a:t>
            </a:r>
            <a:r>
              <a:rPr lang="en-US" sz="2000" b="1" dirty="0" smtClean="0">
                <a:solidFill>
                  <a:srgbClr val="FF0000"/>
                </a:solidFill>
                <a:effectLst>
                  <a:glow rad="228600">
                    <a:schemeClr val="accent6">
                      <a:satMod val="175000"/>
                      <a:alpha val="40000"/>
                    </a:schemeClr>
                  </a:glow>
                </a:effectLst>
                <a:latin typeface="Arial Black" pitchFamily="34" charset="0"/>
              </a:rPr>
              <a:t>:</a:t>
            </a:r>
            <a:endParaRPr lang="en-US" sz="2000" b="1" dirty="0">
              <a:solidFill>
                <a:srgbClr val="FF0000"/>
              </a:solidFill>
              <a:effectLst>
                <a:glow rad="228600">
                  <a:schemeClr val="accent6">
                    <a:satMod val="175000"/>
                    <a:alpha val="40000"/>
                  </a:schemeClr>
                </a:glow>
              </a:effectLst>
              <a:latin typeface="Arial Black" pitchFamily="34" charset="0"/>
            </a:endParaRPr>
          </a:p>
          <a:p>
            <a:pPr algn="justLow" rtl="0">
              <a:lnSpc>
                <a:spcPct val="170000"/>
              </a:lnSpc>
            </a:pPr>
            <a:r>
              <a:rPr lang="en-US" sz="2000" b="1" dirty="0">
                <a:solidFill>
                  <a:srgbClr val="002060"/>
                </a:solidFill>
              </a:rPr>
              <a:t>Such infections are called </a:t>
            </a:r>
            <a:r>
              <a:rPr lang="en-US" sz="2000" b="1" dirty="0" err="1">
                <a:solidFill>
                  <a:srgbClr val="002060"/>
                </a:solidFill>
              </a:rPr>
              <a:t>Zoonoses</a:t>
            </a:r>
            <a:r>
              <a:rPr lang="en-US" sz="2000" b="1" dirty="0" smtClean="0">
                <a:solidFill>
                  <a:srgbClr val="002060"/>
                </a:solidFill>
              </a:rPr>
              <a:t>. </a:t>
            </a:r>
            <a:r>
              <a:rPr lang="en-US" sz="2000" b="1" dirty="0">
                <a:solidFill>
                  <a:srgbClr val="002060"/>
                </a:solidFill>
              </a:rPr>
              <a:t>Common  infections acquired from animals include: Anthrax; Plague; Brucellosis; Salmonella food poisoning.</a:t>
            </a:r>
          </a:p>
          <a:p>
            <a:pPr algn="justLow" rtl="0">
              <a:lnSpc>
                <a:spcPct val="170000"/>
              </a:lnSpc>
            </a:pPr>
            <a:r>
              <a:rPr lang="en-US" sz="2000" b="1" dirty="0" smtClean="0">
                <a:solidFill>
                  <a:srgbClr val="FF0000"/>
                </a:solidFill>
                <a:effectLst>
                  <a:glow rad="228600">
                    <a:schemeClr val="accent6">
                      <a:satMod val="175000"/>
                      <a:alpha val="40000"/>
                    </a:schemeClr>
                  </a:glow>
                </a:effectLst>
                <a:latin typeface="Arial Black" pitchFamily="34" charset="0"/>
              </a:rPr>
              <a:t>3-Soil</a:t>
            </a:r>
            <a:r>
              <a:rPr lang="ar-SA" sz="2000" b="1" dirty="0" smtClean="0">
                <a:solidFill>
                  <a:srgbClr val="FF0000"/>
                </a:solidFill>
                <a:effectLst>
                  <a:glow rad="228600">
                    <a:schemeClr val="accent6">
                      <a:satMod val="175000"/>
                      <a:alpha val="40000"/>
                    </a:schemeClr>
                  </a:glow>
                </a:effectLst>
                <a:latin typeface="Arial Black" pitchFamily="34" charset="0"/>
              </a:rPr>
              <a:t> </a:t>
            </a:r>
            <a:r>
              <a:rPr lang="en-US" sz="2000" b="1" dirty="0" smtClean="0">
                <a:solidFill>
                  <a:srgbClr val="FF0000"/>
                </a:solidFill>
                <a:effectLst>
                  <a:glow rad="228600">
                    <a:schemeClr val="accent6">
                      <a:satMod val="175000"/>
                      <a:alpha val="40000"/>
                    </a:schemeClr>
                  </a:glow>
                </a:effectLst>
                <a:latin typeface="Arial Black" pitchFamily="34" charset="0"/>
              </a:rPr>
              <a:t>:</a:t>
            </a:r>
            <a:endParaRPr lang="en-US" sz="2000" b="1" dirty="0">
              <a:solidFill>
                <a:srgbClr val="FF0000"/>
              </a:solidFill>
              <a:effectLst>
                <a:glow rad="228600">
                  <a:schemeClr val="accent6">
                    <a:satMod val="175000"/>
                    <a:alpha val="40000"/>
                  </a:schemeClr>
                </a:glow>
              </a:effectLst>
              <a:latin typeface="Arial Black" pitchFamily="34" charset="0"/>
            </a:endParaRPr>
          </a:p>
          <a:p>
            <a:pPr algn="justLow" rtl="0">
              <a:lnSpc>
                <a:spcPct val="170000"/>
              </a:lnSpc>
            </a:pPr>
            <a:r>
              <a:rPr lang="en-US" sz="2000" b="1" dirty="0">
                <a:solidFill>
                  <a:srgbClr val="002060"/>
                </a:solidFill>
              </a:rPr>
              <a:t>Saprophytic microbes  present in the soil,  vegetation and  similar  habitats may cause human infections such as tetanus; gas gangrene</a:t>
            </a:r>
            <a:r>
              <a:rPr lang="en-US" sz="2000" b="1" dirty="0" smtClean="0">
                <a:solidFill>
                  <a:srgbClr val="002060"/>
                </a:solidFill>
              </a:rPr>
              <a:t>.</a:t>
            </a:r>
            <a:endParaRPr lang="en-US" sz="2000" b="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5">
                                            <p:txEl>
                                              <p:pRg st="0" end="0"/>
                                            </p:txEl>
                                          </p:spTgt>
                                        </p:tgtEl>
                                        <p:attrNameLst>
                                          <p:attrName>ppt_w</p:attrName>
                                        </p:attrNameLst>
                                      </p:cBhvr>
                                    </p:anim>
                                    <p:anim by="(#ppt_w*0.50)" calcmode="lin" valueType="num">
                                      <p:cBhvr>
                                        <p:cTn id="8" dur="500" decel="50000" autoRev="1" fill="hold">
                                          <p:stCondLst>
                                            <p:cond delay="0"/>
                                          </p:stCondLst>
                                        </p:cTn>
                                        <p:tgtEl>
                                          <p:spTgt spid="5">
                                            <p:txEl>
                                              <p:pRg st="0" end="0"/>
                                            </p:txEl>
                                          </p:spTgt>
                                        </p:tgtEl>
                                        <p:attrNameLst>
                                          <p:attrName>ppt_x</p:attrName>
                                        </p:attrNameLst>
                                      </p:cBhvr>
                                    </p:anim>
                                    <p:anim from="(-#ppt_h/2)" to="(#ppt_y)" calcmode="lin" valueType="num">
                                      <p:cBhvr>
                                        <p:cTn id="9" dur="1000" fill="hold">
                                          <p:stCondLst>
                                            <p:cond delay="0"/>
                                          </p:stCondLst>
                                        </p:cTn>
                                        <p:tgtEl>
                                          <p:spTgt spid="5">
                                            <p:txEl>
                                              <p:pRg st="0" end="0"/>
                                            </p:txEl>
                                          </p:spTgt>
                                        </p:tgtEl>
                                        <p:attrNameLst>
                                          <p:attrName>ppt_y</p:attrName>
                                        </p:attrNameLst>
                                      </p:cBhvr>
                                    </p:anim>
                                    <p:animRot by="21600000">
                                      <p:cBhvr>
                                        <p:cTn id="10" dur="1000" fill="hold">
                                          <p:stCondLst>
                                            <p:cond delay="0"/>
                                          </p:stCondLst>
                                        </p:cTn>
                                        <p:tgtEl>
                                          <p:spTgt spid="5">
                                            <p:txEl>
                                              <p:pRg st="0" end="0"/>
                                            </p:txEl>
                                          </p:spTgt>
                                        </p:tgtEl>
                                        <p:attrNameLst>
                                          <p:attrName>r</p:attrName>
                                        </p:attrNameLst>
                                      </p:cBhvr>
                                    </p:animRot>
                                  </p:childTnLst>
                                </p:cTn>
                              </p:par>
                            </p:childTnLst>
                          </p:cTn>
                        </p:par>
                        <p:par>
                          <p:cTn id="11" fill="hold">
                            <p:stCondLst>
                              <p:cond delay="2000"/>
                            </p:stCondLst>
                            <p:childTnLst>
                              <p:par>
                                <p:cTn id="12" presetID="50" presetClass="entr" presetSubtype="0" decel="100000" fill="hold"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childTnLst>
                          </p:cTn>
                        </p:par>
                        <p:par>
                          <p:cTn id="17" fill="hold">
                            <p:stCondLst>
                              <p:cond delay="3000"/>
                            </p:stCondLst>
                            <p:childTnLst>
                              <p:par>
                                <p:cTn id="18" presetID="56" presetClass="entr" presetSubtype="0" fill="hold" nodeType="afterEffect">
                                  <p:stCondLst>
                                    <p:cond delay="1000"/>
                                  </p:stCondLst>
                                  <p:iterate type="lt">
                                    <p:tmPct val="10000"/>
                                  </p:iterate>
                                  <p:childTnLst>
                                    <p:set>
                                      <p:cBhvr>
                                        <p:cTn id="19" dur="1" fill="hold">
                                          <p:stCondLst>
                                            <p:cond delay="0"/>
                                          </p:stCondLst>
                                        </p:cTn>
                                        <p:tgtEl>
                                          <p:spTgt spid="5">
                                            <p:txEl>
                                              <p:pRg st="2" end="2"/>
                                            </p:txEl>
                                          </p:spTgt>
                                        </p:tgtEl>
                                        <p:attrNameLst>
                                          <p:attrName>style.visibility</p:attrName>
                                        </p:attrNameLst>
                                      </p:cBhvr>
                                      <p:to>
                                        <p:strVal val="visible"/>
                                      </p:to>
                                    </p:set>
                                    <p:anim by="(-#ppt_w*2)" calcmode="lin" valueType="num">
                                      <p:cBhvr rctx="PPT">
                                        <p:cTn id="20" dur="500" autoRev="1" fill="hold">
                                          <p:stCondLst>
                                            <p:cond delay="0"/>
                                          </p:stCondLst>
                                        </p:cTn>
                                        <p:tgtEl>
                                          <p:spTgt spid="5">
                                            <p:txEl>
                                              <p:pRg st="2" end="2"/>
                                            </p:txEl>
                                          </p:spTgt>
                                        </p:tgtEl>
                                        <p:attrNameLst>
                                          <p:attrName>ppt_w</p:attrName>
                                        </p:attrNameLst>
                                      </p:cBhvr>
                                    </p:anim>
                                    <p:anim by="(#ppt_w*0.50)" calcmode="lin" valueType="num">
                                      <p:cBhvr>
                                        <p:cTn id="21" dur="500" decel="50000" autoRev="1" fill="hold">
                                          <p:stCondLst>
                                            <p:cond delay="0"/>
                                          </p:stCondLst>
                                        </p:cTn>
                                        <p:tgtEl>
                                          <p:spTgt spid="5">
                                            <p:txEl>
                                              <p:pRg st="2" end="2"/>
                                            </p:txEl>
                                          </p:spTgt>
                                        </p:tgtEl>
                                        <p:attrNameLst>
                                          <p:attrName>ppt_x</p:attrName>
                                        </p:attrNameLst>
                                      </p:cBhvr>
                                    </p:anim>
                                    <p:anim from="(-#ppt_h/2)" to="(#ppt_y)" calcmode="lin" valueType="num">
                                      <p:cBhvr>
                                        <p:cTn id="22" dur="1000" fill="hold">
                                          <p:stCondLst>
                                            <p:cond delay="0"/>
                                          </p:stCondLst>
                                        </p:cTn>
                                        <p:tgtEl>
                                          <p:spTgt spid="5">
                                            <p:txEl>
                                              <p:pRg st="2" end="2"/>
                                            </p:txEl>
                                          </p:spTgt>
                                        </p:tgtEl>
                                        <p:attrNameLst>
                                          <p:attrName>ppt_y</p:attrName>
                                        </p:attrNameLst>
                                      </p:cBhvr>
                                    </p:anim>
                                    <p:animRot by="21600000">
                                      <p:cBhvr>
                                        <p:cTn id="23" dur="1000" fill="hold">
                                          <p:stCondLst>
                                            <p:cond delay="0"/>
                                          </p:stCondLst>
                                        </p:cTn>
                                        <p:tgtEl>
                                          <p:spTgt spid="5">
                                            <p:txEl>
                                              <p:pRg st="2" end="2"/>
                                            </p:txEl>
                                          </p:spTgt>
                                        </p:tgtEl>
                                        <p:attrNameLst>
                                          <p:attrName>r</p:attrName>
                                        </p:attrNameLst>
                                      </p:cBhvr>
                                    </p:animRot>
                                  </p:childTnLst>
                                </p:cTn>
                              </p:par>
                            </p:childTnLst>
                          </p:cTn>
                        </p:par>
                        <p:par>
                          <p:cTn id="24" fill="hold">
                            <p:stCondLst>
                              <p:cond delay="6700"/>
                            </p:stCondLst>
                            <p:childTnLst>
                              <p:par>
                                <p:cTn id="25" presetID="50" presetClass="entr" presetSubtype="0" decel="100000" fill="hold"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p:cTn id="27"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8"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5">
                                            <p:txEl>
                                              <p:pRg st="3" end="3"/>
                                            </p:txEl>
                                          </p:spTgt>
                                        </p:tgtEl>
                                      </p:cBhvr>
                                    </p:animEffect>
                                  </p:childTnLst>
                                </p:cTn>
                              </p:par>
                            </p:childTnLst>
                          </p:cTn>
                        </p:par>
                        <p:par>
                          <p:cTn id="30" fill="hold">
                            <p:stCondLst>
                              <p:cond delay="7700"/>
                            </p:stCondLst>
                            <p:childTnLst>
                              <p:par>
                                <p:cTn id="31" presetID="56" presetClass="entr" presetSubtype="0" fill="hold" nodeType="afterEffect">
                                  <p:stCondLst>
                                    <p:cond delay="1000"/>
                                  </p:stCondLst>
                                  <p:iterate type="lt">
                                    <p:tmPct val="10000"/>
                                  </p:iterate>
                                  <p:childTnLst>
                                    <p:set>
                                      <p:cBhvr>
                                        <p:cTn id="32" dur="1" fill="hold">
                                          <p:stCondLst>
                                            <p:cond delay="0"/>
                                          </p:stCondLst>
                                        </p:cTn>
                                        <p:tgtEl>
                                          <p:spTgt spid="5">
                                            <p:txEl>
                                              <p:pRg st="4" end="4"/>
                                            </p:txEl>
                                          </p:spTgt>
                                        </p:tgtEl>
                                        <p:attrNameLst>
                                          <p:attrName>style.visibility</p:attrName>
                                        </p:attrNameLst>
                                      </p:cBhvr>
                                      <p:to>
                                        <p:strVal val="visible"/>
                                      </p:to>
                                    </p:set>
                                    <p:anim by="(-#ppt_w*2)" calcmode="lin" valueType="num">
                                      <p:cBhvr rctx="PPT">
                                        <p:cTn id="33" dur="500" autoRev="1" fill="hold">
                                          <p:stCondLst>
                                            <p:cond delay="0"/>
                                          </p:stCondLst>
                                        </p:cTn>
                                        <p:tgtEl>
                                          <p:spTgt spid="5">
                                            <p:txEl>
                                              <p:pRg st="4" end="4"/>
                                            </p:txEl>
                                          </p:spTgt>
                                        </p:tgtEl>
                                        <p:attrNameLst>
                                          <p:attrName>ppt_w</p:attrName>
                                        </p:attrNameLst>
                                      </p:cBhvr>
                                    </p:anim>
                                    <p:anim by="(#ppt_w*0.50)" calcmode="lin" valueType="num">
                                      <p:cBhvr>
                                        <p:cTn id="34" dur="500" decel="50000" autoRev="1" fill="hold">
                                          <p:stCondLst>
                                            <p:cond delay="0"/>
                                          </p:stCondLst>
                                        </p:cTn>
                                        <p:tgtEl>
                                          <p:spTgt spid="5">
                                            <p:txEl>
                                              <p:pRg st="4" end="4"/>
                                            </p:txEl>
                                          </p:spTgt>
                                        </p:tgtEl>
                                        <p:attrNameLst>
                                          <p:attrName>ppt_x</p:attrName>
                                        </p:attrNameLst>
                                      </p:cBhvr>
                                    </p:anim>
                                    <p:anim from="(-#ppt_h/2)" to="(#ppt_y)" calcmode="lin" valueType="num">
                                      <p:cBhvr>
                                        <p:cTn id="35" dur="1000" fill="hold">
                                          <p:stCondLst>
                                            <p:cond delay="0"/>
                                          </p:stCondLst>
                                        </p:cTn>
                                        <p:tgtEl>
                                          <p:spTgt spid="5">
                                            <p:txEl>
                                              <p:pRg st="4" end="4"/>
                                            </p:txEl>
                                          </p:spTgt>
                                        </p:tgtEl>
                                        <p:attrNameLst>
                                          <p:attrName>ppt_y</p:attrName>
                                        </p:attrNameLst>
                                      </p:cBhvr>
                                    </p:anim>
                                    <p:animRot by="21600000">
                                      <p:cBhvr>
                                        <p:cTn id="36" dur="1000" fill="hold">
                                          <p:stCondLst>
                                            <p:cond delay="0"/>
                                          </p:stCondLst>
                                        </p:cTn>
                                        <p:tgtEl>
                                          <p:spTgt spid="5">
                                            <p:txEl>
                                              <p:pRg st="4" end="4"/>
                                            </p:txEl>
                                          </p:spTgt>
                                        </p:tgtEl>
                                        <p:attrNameLst>
                                          <p:attrName>r</p:attrName>
                                        </p:attrNameLst>
                                      </p:cBhvr>
                                    </p:animRot>
                                  </p:childTnLst>
                                </p:cTn>
                              </p:par>
                            </p:childTnLst>
                          </p:cTn>
                        </p:par>
                        <p:par>
                          <p:cTn id="37" fill="hold">
                            <p:stCondLst>
                              <p:cond delay="10300"/>
                            </p:stCondLst>
                            <p:childTnLst>
                              <p:par>
                                <p:cTn id="38" presetID="50" presetClass="entr" presetSubtype="0" decel="100000" fill="hold" nodeType="after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 calcmode="lin" valueType="num">
                                      <p:cBhvr>
                                        <p:cTn id="40" dur="1000" fill="hold"/>
                                        <p:tgtEl>
                                          <p:spTgt spid="5">
                                            <p:txEl>
                                              <p:pRg st="5" end="5"/>
                                            </p:txEl>
                                          </p:spTgt>
                                        </p:tgtEl>
                                        <p:attrNameLst>
                                          <p:attrName>ppt_w</p:attrName>
                                        </p:attrNameLst>
                                      </p:cBhvr>
                                      <p:tavLst>
                                        <p:tav tm="0">
                                          <p:val>
                                            <p:strVal val="#ppt_w+.3"/>
                                          </p:val>
                                        </p:tav>
                                        <p:tav tm="100000">
                                          <p:val>
                                            <p:strVal val="#ppt_w"/>
                                          </p:val>
                                        </p:tav>
                                      </p:tavLst>
                                    </p:anim>
                                    <p:anim calcmode="lin" valueType="num">
                                      <p:cBhvr>
                                        <p:cTn id="41"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4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76672"/>
            <a:ext cx="7239000" cy="626328"/>
          </a:xfrm>
        </p:spPr>
        <p:style>
          <a:lnRef idx="1">
            <a:schemeClr val="accent5"/>
          </a:lnRef>
          <a:fillRef idx="3">
            <a:schemeClr val="accent5"/>
          </a:fillRef>
          <a:effectRef idx="2">
            <a:schemeClr val="accent5"/>
          </a:effectRef>
          <a:fontRef idx="minor">
            <a:schemeClr val="lt1"/>
          </a:fontRef>
        </p:style>
        <p:txBody>
          <a:bodyPr>
            <a:normAutofit/>
          </a:bodyPr>
          <a:lstStyle/>
          <a:p>
            <a:pPr algn="ctr"/>
            <a:r>
              <a:rPr lang="en-GB" dirty="0" smtClean="0">
                <a:latin typeface="Arial Black" pitchFamily="34" charset="0"/>
              </a:rPr>
              <a:t>T</a:t>
            </a:r>
            <a:r>
              <a:rPr lang="en-GB" cap="none" dirty="0" smtClean="0">
                <a:latin typeface="Arial Black" pitchFamily="34" charset="0"/>
              </a:rPr>
              <a:t>oxin and enzyme</a:t>
            </a:r>
            <a:endParaRPr lang="en-US" cap="none" dirty="0">
              <a:latin typeface="Arial Black" pitchFamily="34" charset="0"/>
            </a:endParaRPr>
          </a:p>
        </p:txBody>
      </p:sp>
      <p:sp>
        <p:nvSpPr>
          <p:cNvPr id="3" name="عنصر نائب للمحتوى 2"/>
          <p:cNvSpPr>
            <a:spLocks noGrp="1"/>
          </p:cNvSpPr>
          <p:nvPr>
            <p:ph idx="1"/>
          </p:nvPr>
        </p:nvSpPr>
        <p:spPr>
          <a:xfrm>
            <a:off x="179512" y="1340768"/>
            <a:ext cx="7776864" cy="5400600"/>
          </a:xfrm>
        </p:spPr>
        <p:txBody>
          <a:bodyPr>
            <a:normAutofit/>
          </a:bodyPr>
          <a:lstStyle/>
          <a:p>
            <a:pPr marL="0" indent="0" algn="justLow">
              <a:lnSpc>
                <a:spcPct val="150000"/>
              </a:lnSpc>
              <a:buSzPct val="100000"/>
              <a:buNone/>
            </a:pPr>
            <a:r>
              <a:rPr lang="en-US" sz="2000" dirty="0">
                <a:effectLst>
                  <a:glow rad="139700">
                    <a:schemeClr val="accent2">
                      <a:satMod val="175000"/>
                      <a:alpha val="40000"/>
                    </a:schemeClr>
                  </a:glow>
                </a:effectLst>
                <a:latin typeface="Times New Roman" pitchFamily="18" charset="0"/>
                <a:cs typeface="Times New Roman" pitchFamily="18" charset="0"/>
              </a:rPr>
              <a:t> </a:t>
            </a:r>
          </a:p>
        </p:txBody>
      </p:sp>
      <p:sp>
        <p:nvSpPr>
          <p:cNvPr id="5" name="مستطيل مستدير الزوايا 4"/>
          <p:cNvSpPr/>
          <p:nvPr/>
        </p:nvSpPr>
        <p:spPr>
          <a:xfrm>
            <a:off x="395536" y="1388919"/>
            <a:ext cx="7488832" cy="511256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396240" marR="539750" indent="-91440" algn="justLow" rtl="0"/>
            <a:r>
              <a:rPr lang="en-US" sz="2000" b="1" spc="65" dirty="0">
                <a:solidFill>
                  <a:srgbClr val="002060"/>
                </a:solidFill>
                <a:effectLst>
                  <a:glow rad="228600">
                    <a:srgbClr val="F5C201">
                      <a:satMod val="175000"/>
                      <a:alpha val="40000"/>
                    </a:srgbClr>
                  </a:glow>
                </a:effectLst>
                <a:latin typeface="Cambria"/>
                <a:ea typeface="Times New Roman"/>
              </a:rPr>
              <a:t>More  than 20  extra cellular products which are antigenic are elaborated </a:t>
            </a:r>
            <a:r>
              <a:rPr lang="en-US" sz="2000" b="1" spc="70" dirty="0">
                <a:solidFill>
                  <a:srgbClr val="002060"/>
                </a:solidFill>
                <a:effectLst>
                  <a:glow rad="228600">
                    <a:srgbClr val="F5C201">
                      <a:satMod val="175000"/>
                      <a:alpha val="40000"/>
                    </a:srgbClr>
                  </a:glow>
                </a:effectLst>
                <a:latin typeface="Cambria"/>
                <a:ea typeface="Times New Roman"/>
              </a:rPr>
              <a:t>by group A-streptococci, the important toxins and enzymes formed by </a:t>
            </a:r>
            <a:r>
              <a:rPr lang="en-US" sz="2000" b="1" u="sng" dirty="0">
                <a:solidFill>
                  <a:srgbClr val="002060"/>
                </a:solidFill>
                <a:effectLst>
                  <a:glow rad="228600">
                    <a:srgbClr val="F5C201">
                      <a:satMod val="175000"/>
                      <a:alpha val="40000"/>
                    </a:srgbClr>
                  </a:glow>
                </a:effectLst>
                <a:latin typeface="Cambria"/>
                <a:ea typeface="Times New Roman"/>
              </a:rPr>
              <a:t>Streptococcus </a:t>
            </a:r>
            <a:r>
              <a:rPr lang="en-US" sz="2000" b="1" u="sng" dirty="0" err="1">
                <a:solidFill>
                  <a:srgbClr val="002060"/>
                </a:solidFill>
                <a:effectLst>
                  <a:glow rad="228600">
                    <a:srgbClr val="F5C201">
                      <a:satMod val="175000"/>
                      <a:alpha val="40000"/>
                    </a:srgbClr>
                  </a:glow>
                </a:effectLst>
                <a:latin typeface="Cambria"/>
                <a:ea typeface="Times New Roman"/>
              </a:rPr>
              <a:t>pyogenes</a:t>
            </a:r>
            <a:r>
              <a:rPr lang="en-US" sz="2000" b="1" u="sng" dirty="0">
                <a:solidFill>
                  <a:srgbClr val="002060"/>
                </a:solidFill>
                <a:effectLst>
                  <a:glow rad="228600">
                    <a:srgbClr val="F5C201">
                      <a:satMod val="175000"/>
                      <a:alpha val="40000"/>
                    </a:srgbClr>
                  </a:glow>
                </a:effectLst>
                <a:latin typeface="Cambria"/>
                <a:ea typeface="Times New Roman"/>
              </a:rPr>
              <a:t> </a:t>
            </a:r>
            <a:r>
              <a:rPr lang="en-US" sz="2000" b="1" dirty="0">
                <a:solidFill>
                  <a:srgbClr val="002060"/>
                </a:solidFill>
                <a:effectLst>
                  <a:glow rad="228600">
                    <a:srgbClr val="F5C201">
                      <a:satMod val="175000"/>
                      <a:alpha val="40000"/>
                    </a:srgbClr>
                  </a:glow>
                </a:effectLst>
                <a:latin typeface="Cambria"/>
                <a:ea typeface="Times New Roman"/>
              </a:rPr>
              <a:t>are:</a:t>
            </a:r>
            <a:endParaRPr lang="en-US" sz="2000" b="1" dirty="0">
              <a:solidFill>
                <a:srgbClr val="002060"/>
              </a:solidFill>
              <a:effectLst>
                <a:glow rad="228600">
                  <a:srgbClr val="F5C201">
                    <a:satMod val="175000"/>
                    <a:alpha val="40000"/>
                  </a:srgbClr>
                </a:glow>
              </a:effectLst>
              <a:latin typeface="Times New Roman"/>
              <a:ea typeface="Times New Roman"/>
            </a:endParaRPr>
          </a:p>
          <a:p>
            <a:pPr marL="396240" marR="539750" algn="ctr" rtl="0">
              <a:lnSpc>
                <a:spcPct val="115000"/>
              </a:lnSpc>
              <a:spcBef>
                <a:spcPts val="540"/>
              </a:spcBef>
            </a:pPr>
            <a:r>
              <a:rPr lang="en-US" sz="2000" b="1" dirty="0">
                <a:solidFill>
                  <a:srgbClr val="FF0000"/>
                </a:solidFill>
                <a:effectLst>
                  <a:glow rad="228600">
                    <a:srgbClr val="F5C201">
                      <a:satMod val="175000"/>
                      <a:alpha val="40000"/>
                    </a:srgbClr>
                  </a:glow>
                </a:effectLst>
                <a:latin typeface="Cambria"/>
                <a:ea typeface="Times New Roman"/>
              </a:rPr>
              <a:t>1-Streptolysin-S</a:t>
            </a:r>
            <a:endParaRPr lang="en-US" sz="2000" b="1" dirty="0">
              <a:solidFill>
                <a:srgbClr val="FF0000"/>
              </a:solidFill>
              <a:effectLst>
                <a:glow rad="228600">
                  <a:srgbClr val="F5C201">
                    <a:satMod val="175000"/>
                    <a:alpha val="40000"/>
                  </a:srgbClr>
                </a:glow>
              </a:effectLst>
              <a:latin typeface="Times New Roman"/>
              <a:ea typeface="Times New Roman"/>
            </a:endParaRPr>
          </a:p>
          <a:p>
            <a:pPr marL="396240" marR="539750" algn="ctr" rtl="0">
              <a:lnSpc>
                <a:spcPct val="115000"/>
              </a:lnSpc>
            </a:pPr>
            <a:r>
              <a:rPr lang="en-US" sz="2000" b="1" dirty="0">
                <a:solidFill>
                  <a:srgbClr val="FF0000"/>
                </a:solidFill>
                <a:effectLst>
                  <a:glow rad="228600">
                    <a:srgbClr val="F5C201">
                      <a:satMod val="175000"/>
                      <a:alpha val="40000"/>
                    </a:srgbClr>
                  </a:glow>
                </a:effectLst>
                <a:latin typeface="Cambria"/>
                <a:ea typeface="Times New Roman"/>
              </a:rPr>
              <a:t>2-Streptolysin-O</a:t>
            </a:r>
            <a:endParaRPr lang="en-US" sz="2000" b="1" dirty="0">
              <a:solidFill>
                <a:srgbClr val="FF0000"/>
              </a:solidFill>
              <a:effectLst>
                <a:glow rad="228600">
                  <a:srgbClr val="F5C201">
                    <a:satMod val="175000"/>
                    <a:alpha val="40000"/>
                  </a:srgbClr>
                </a:glow>
              </a:effectLst>
              <a:latin typeface="Times New Roman"/>
              <a:ea typeface="Times New Roman"/>
            </a:endParaRPr>
          </a:p>
          <a:p>
            <a:pPr marL="396240" marR="539750" algn="ctr" rtl="0">
              <a:lnSpc>
                <a:spcPct val="115000"/>
              </a:lnSpc>
            </a:pPr>
            <a:r>
              <a:rPr lang="en-US" sz="2000" b="1" dirty="0">
                <a:solidFill>
                  <a:srgbClr val="FF0000"/>
                </a:solidFill>
                <a:effectLst>
                  <a:glow rad="228600">
                    <a:srgbClr val="F5C201">
                      <a:satMod val="175000"/>
                      <a:alpha val="40000"/>
                    </a:srgbClr>
                  </a:glow>
                </a:effectLst>
                <a:latin typeface="Cambria"/>
                <a:ea typeface="Times New Roman"/>
              </a:rPr>
              <a:t>3-Erythrogenic toxin</a:t>
            </a:r>
            <a:endParaRPr lang="en-US" sz="2000" b="1" dirty="0">
              <a:solidFill>
                <a:srgbClr val="FF0000"/>
              </a:solidFill>
              <a:effectLst>
                <a:glow rad="228600">
                  <a:srgbClr val="F5C201">
                    <a:satMod val="175000"/>
                    <a:alpha val="40000"/>
                  </a:srgbClr>
                </a:glow>
              </a:effectLst>
              <a:latin typeface="Times New Roman"/>
              <a:ea typeface="Times New Roman"/>
            </a:endParaRPr>
          </a:p>
          <a:p>
            <a:pPr marL="396240" marR="539750" algn="ctr" rtl="0">
              <a:lnSpc>
                <a:spcPct val="115000"/>
              </a:lnSpc>
            </a:pPr>
            <a:r>
              <a:rPr lang="en-US" sz="2000" b="1" dirty="0">
                <a:solidFill>
                  <a:srgbClr val="FF0000"/>
                </a:solidFill>
                <a:effectLst>
                  <a:glow rad="228600">
                    <a:srgbClr val="F5C201">
                      <a:satMod val="175000"/>
                      <a:alpha val="40000"/>
                    </a:srgbClr>
                  </a:glow>
                </a:effectLst>
                <a:latin typeface="Cambria"/>
                <a:ea typeface="Times New Roman"/>
              </a:rPr>
              <a:t>4-Streptokinase</a:t>
            </a:r>
            <a:endParaRPr lang="en-US" sz="2000" b="1" dirty="0">
              <a:solidFill>
                <a:srgbClr val="FF0000"/>
              </a:solidFill>
              <a:effectLst>
                <a:glow rad="228600">
                  <a:srgbClr val="F5C201">
                    <a:satMod val="175000"/>
                    <a:alpha val="40000"/>
                  </a:srgbClr>
                </a:glow>
              </a:effectLst>
              <a:latin typeface="Times New Roman"/>
              <a:ea typeface="Times New Roman"/>
            </a:endParaRPr>
          </a:p>
          <a:p>
            <a:pPr marL="396240" marR="539750" algn="ctr" rtl="0">
              <a:lnSpc>
                <a:spcPct val="115000"/>
              </a:lnSpc>
            </a:pPr>
            <a:r>
              <a:rPr lang="en-US" sz="2000" b="1" dirty="0">
                <a:solidFill>
                  <a:srgbClr val="FF0000"/>
                </a:solidFill>
                <a:effectLst>
                  <a:glow rad="228600">
                    <a:srgbClr val="F5C201">
                      <a:satMod val="175000"/>
                      <a:alpha val="40000"/>
                    </a:srgbClr>
                  </a:glow>
                </a:effectLst>
                <a:latin typeface="Cambria"/>
                <a:ea typeface="Times New Roman"/>
              </a:rPr>
              <a:t>5-Diphoshopyridine </a:t>
            </a:r>
            <a:r>
              <a:rPr lang="en-US" sz="2000" b="1" dirty="0" err="1">
                <a:solidFill>
                  <a:srgbClr val="FF0000"/>
                </a:solidFill>
                <a:effectLst>
                  <a:glow rad="228600">
                    <a:srgbClr val="F5C201">
                      <a:satMod val="175000"/>
                      <a:alpha val="40000"/>
                    </a:srgbClr>
                  </a:glow>
                </a:effectLst>
                <a:latin typeface="Cambria"/>
                <a:ea typeface="Times New Roman"/>
              </a:rPr>
              <a:t>nucleotidase</a:t>
            </a:r>
            <a:r>
              <a:rPr lang="en-US" sz="2000" b="1" dirty="0">
                <a:solidFill>
                  <a:srgbClr val="FF0000"/>
                </a:solidFill>
                <a:effectLst>
                  <a:glow rad="228600">
                    <a:srgbClr val="F5C201">
                      <a:satMod val="175000"/>
                      <a:alpha val="40000"/>
                    </a:srgbClr>
                  </a:glow>
                </a:effectLst>
                <a:latin typeface="Cambria"/>
                <a:ea typeface="Times New Roman"/>
              </a:rPr>
              <a:t> (DPN-</a:t>
            </a:r>
            <a:r>
              <a:rPr lang="en-US" sz="2000" b="1" dirty="0" err="1">
                <a:solidFill>
                  <a:srgbClr val="FF0000"/>
                </a:solidFill>
                <a:effectLst>
                  <a:glow rad="228600">
                    <a:srgbClr val="F5C201">
                      <a:satMod val="175000"/>
                      <a:alpha val="40000"/>
                    </a:srgbClr>
                  </a:glow>
                </a:effectLst>
                <a:latin typeface="Cambria"/>
                <a:ea typeface="Times New Roman"/>
              </a:rPr>
              <a:t>ase</a:t>
            </a:r>
            <a:r>
              <a:rPr lang="en-US" sz="2000" b="1" dirty="0">
                <a:solidFill>
                  <a:srgbClr val="FF0000"/>
                </a:solidFill>
                <a:effectLst>
                  <a:glow rad="228600">
                    <a:srgbClr val="F5C201">
                      <a:satMod val="175000"/>
                      <a:alpha val="40000"/>
                    </a:srgbClr>
                  </a:glow>
                </a:effectLst>
                <a:latin typeface="Cambria"/>
                <a:ea typeface="Times New Roman"/>
              </a:rPr>
              <a:t>)</a:t>
            </a:r>
            <a:endParaRPr lang="en-US" sz="2000" b="1" dirty="0">
              <a:solidFill>
                <a:srgbClr val="FF0000"/>
              </a:solidFill>
              <a:effectLst>
                <a:glow rad="228600">
                  <a:srgbClr val="F5C201">
                    <a:satMod val="175000"/>
                    <a:alpha val="40000"/>
                  </a:srgbClr>
                </a:glow>
              </a:effectLst>
              <a:latin typeface="Times New Roman"/>
              <a:ea typeface="Times New Roman"/>
            </a:endParaRPr>
          </a:p>
          <a:p>
            <a:pPr marL="396240" marR="539750" algn="ctr" rtl="0"/>
            <a:r>
              <a:rPr lang="en-US" sz="2000" b="1" dirty="0">
                <a:solidFill>
                  <a:srgbClr val="FF0000"/>
                </a:solidFill>
                <a:effectLst>
                  <a:glow rad="228600">
                    <a:srgbClr val="F5C201">
                      <a:satMod val="175000"/>
                      <a:alpha val="40000"/>
                    </a:srgbClr>
                  </a:glow>
                </a:effectLst>
                <a:latin typeface="Cambria"/>
                <a:ea typeface="Times New Roman"/>
              </a:rPr>
              <a:t>6-Hyaluronidase</a:t>
            </a:r>
            <a:endParaRPr lang="en-US" sz="2000" b="1" dirty="0">
              <a:solidFill>
                <a:srgbClr val="FF0000"/>
              </a:solidFill>
              <a:effectLst>
                <a:glow rad="228600">
                  <a:srgbClr val="F5C201">
                    <a:satMod val="175000"/>
                    <a:alpha val="40000"/>
                  </a:srgbClr>
                </a:glow>
              </a:effectLst>
              <a:latin typeface="Times New Roman"/>
              <a:ea typeface="Times New Roman"/>
            </a:endParaRPr>
          </a:p>
          <a:p>
            <a:pPr marL="396240" marR="539750" algn="ctr" rtl="0">
              <a:lnSpc>
                <a:spcPct val="125000"/>
              </a:lnSpc>
            </a:pPr>
            <a:r>
              <a:rPr lang="en-US" sz="2000" b="1" dirty="0">
                <a:solidFill>
                  <a:srgbClr val="FF0000"/>
                </a:solidFill>
                <a:effectLst>
                  <a:glow rad="228600">
                    <a:srgbClr val="F5C201">
                      <a:satMod val="175000"/>
                      <a:alpha val="40000"/>
                    </a:srgbClr>
                  </a:glow>
                </a:effectLst>
                <a:latin typeface="Cambria"/>
                <a:ea typeface="Times New Roman"/>
              </a:rPr>
              <a:t>7-Deoxyribonuclease</a:t>
            </a:r>
            <a:endParaRPr lang="en-US" sz="2000" b="1" dirty="0">
              <a:solidFill>
                <a:srgbClr val="FF0000"/>
              </a:solidFill>
              <a:effectLst>
                <a:glow rad="228600">
                  <a:srgbClr val="F5C201">
                    <a:satMod val="175000"/>
                    <a:alpha val="40000"/>
                  </a:srgbClr>
                </a:glow>
              </a:effectLst>
              <a:latin typeface="Times New Roman"/>
              <a:ea typeface="Times New Roman"/>
            </a:endParaRPr>
          </a:p>
          <a:p>
            <a:pPr marL="396240" marR="539750" algn="ctr" rtl="0">
              <a:lnSpc>
                <a:spcPct val="116000"/>
              </a:lnSpc>
            </a:pPr>
            <a:r>
              <a:rPr lang="en-US" sz="2000" b="1" dirty="0">
                <a:solidFill>
                  <a:srgbClr val="FF0000"/>
                </a:solidFill>
                <a:effectLst>
                  <a:glow rad="228600">
                    <a:srgbClr val="F5C201">
                      <a:satMod val="175000"/>
                      <a:alpha val="40000"/>
                    </a:srgbClr>
                  </a:glow>
                </a:effectLst>
                <a:latin typeface="Cambria"/>
                <a:ea typeface="Times New Roman"/>
              </a:rPr>
              <a:t>8-Streptococcal proteinase</a:t>
            </a:r>
            <a:endParaRPr lang="en-US" sz="2000" b="1" dirty="0">
              <a:solidFill>
                <a:srgbClr val="FF0000"/>
              </a:solidFill>
              <a:effectLst>
                <a:glow rad="228600">
                  <a:srgbClr val="F5C201">
                    <a:satMod val="175000"/>
                    <a:alpha val="40000"/>
                  </a:srgbClr>
                </a:glow>
              </a:effectLst>
              <a:latin typeface="Times New Roman"/>
              <a:ea typeface="Times New Roman"/>
            </a:endParaRPr>
          </a:p>
          <a:p>
            <a:pPr marL="396240" marR="539750" algn="ctr" rtl="0">
              <a:lnSpc>
                <a:spcPct val="113000"/>
              </a:lnSpc>
            </a:pPr>
            <a:r>
              <a:rPr lang="en-US" sz="2000" b="1" dirty="0">
                <a:solidFill>
                  <a:srgbClr val="FF0000"/>
                </a:solidFill>
                <a:effectLst>
                  <a:glow rad="228600">
                    <a:srgbClr val="F5C201">
                      <a:satMod val="175000"/>
                      <a:alpha val="40000"/>
                    </a:srgbClr>
                  </a:glow>
                </a:effectLst>
                <a:latin typeface="Cambria"/>
                <a:ea typeface="Times New Roman"/>
              </a:rPr>
              <a:t>9-Amylase</a:t>
            </a:r>
            <a:endParaRPr lang="en-US" sz="2000" b="1" dirty="0">
              <a:solidFill>
                <a:srgbClr val="FF0000"/>
              </a:solidFill>
              <a:effectLst>
                <a:glow rad="228600">
                  <a:srgbClr val="F5C201">
                    <a:satMod val="175000"/>
                    <a:alpha val="40000"/>
                  </a:srgbClr>
                </a:glow>
              </a:effectLst>
              <a:latin typeface="Times New Roman"/>
              <a:ea typeface="Times New Roman"/>
            </a:endParaRPr>
          </a:p>
          <a:p>
            <a:pPr marL="396240" marR="539750" algn="ctr" rtl="0">
              <a:lnSpc>
                <a:spcPct val="130000"/>
              </a:lnSpc>
            </a:pPr>
            <a:r>
              <a:rPr lang="en-US" sz="2000" b="1" dirty="0">
                <a:solidFill>
                  <a:srgbClr val="FF0000"/>
                </a:solidFill>
                <a:effectLst>
                  <a:glow rad="228600">
                    <a:srgbClr val="F5C201">
                      <a:satMod val="175000"/>
                      <a:alpha val="40000"/>
                    </a:srgbClr>
                  </a:glow>
                </a:effectLst>
                <a:latin typeface="Cambria"/>
                <a:ea typeface="Times New Roman"/>
              </a:rPr>
              <a:t>10-Streptococcal opacity factor</a:t>
            </a:r>
            <a:endParaRPr lang="en-US" sz="2000" b="1" dirty="0">
              <a:solidFill>
                <a:srgbClr val="FF0000"/>
              </a:solidFill>
              <a:effectLst>
                <a:glow rad="228600">
                  <a:srgbClr val="F5C201">
                    <a:satMod val="175000"/>
                    <a:alpha val="40000"/>
                  </a:srgbClr>
                </a:glow>
              </a:effectLst>
              <a:latin typeface="Times New Roman"/>
              <a:ea typeface="Times New Roman"/>
            </a:endParaRPr>
          </a:p>
        </p:txBody>
      </p:sp>
    </p:spTree>
    <p:extLst>
      <p:ext uri="{BB962C8B-B14F-4D97-AF65-F5344CB8AC3E}">
        <p14:creationId xmlns:p14="http://schemas.microsoft.com/office/powerpoint/2010/main" val="1045175515"/>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1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67544" y="476672"/>
            <a:ext cx="7620000" cy="1143000"/>
          </a:xfrm>
        </p:spPr>
        <p:txBody>
          <a:bodyPr/>
          <a:lstStyle/>
          <a:p>
            <a:pPr algn="ctr"/>
            <a:r>
              <a:rPr lang="en-US" b="1" dirty="0" smtClean="0">
                <a:effectLst>
                  <a:glow rad="228600">
                    <a:schemeClr val="accent5">
                      <a:satMod val="175000"/>
                      <a:alpha val="40000"/>
                    </a:schemeClr>
                  </a:glow>
                </a:effectLst>
              </a:rPr>
              <a:t>1- </a:t>
            </a:r>
            <a:r>
              <a:rPr lang="en-US" b="1" dirty="0" err="1" smtClean="0">
                <a:effectLst>
                  <a:glow rad="228600">
                    <a:schemeClr val="accent5">
                      <a:satMod val="175000"/>
                      <a:alpha val="40000"/>
                    </a:schemeClr>
                  </a:glow>
                </a:effectLst>
              </a:rPr>
              <a:t>Streptolysin</a:t>
            </a:r>
            <a:r>
              <a:rPr lang="en-US" b="1" dirty="0" smtClean="0">
                <a:effectLst>
                  <a:glow rad="228600">
                    <a:schemeClr val="accent5">
                      <a:satMod val="175000"/>
                      <a:alpha val="40000"/>
                    </a:schemeClr>
                  </a:glow>
                </a:effectLst>
              </a:rPr>
              <a:t> -S</a:t>
            </a:r>
            <a:endParaRPr lang="en-US" b="1" dirty="0">
              <a:effectLst>
                <a:glow rad="228600">
                  <a:schemeClr val="accent5">
                    <a:satMod val="175000"/>
                    <a:alpha val="40000"/>
                  </a:schemeClr>
                </a:glow>
              </a:effectLst>
            </a:endParaRPr>
          </a:p>
        </p:txBody>
      </p:sp>
      <p:sp>
        <p:nvSpPr>
          <p:cNvPr id="2" name="عنصر نائب للمحتوى 1"/>
          <p:cNvSpPr>
            <a:spLocks noGrp="1"/>
          </p:cNvSpPr>
          <p:nvPr>
            <p:ph idx="1"/>
          </p:nvPr>
        </p:nvSpPr>
        <p:spPr>
          <a:xfrm>
            <a:off x="395536" y="1844824"/>
            <a:ext cx="7848872" cy="3960440"/>
          </a:xfrm>
        </p:spPr>
        <p:style>
          <a:lnRef idx="1">
            <a:schemeClr val="accent5"/>
          </a:lnRef>
          <a:fillRef idx="3">
            <a:schemeClr val="accent5"/>
          </a:fillRef>
          <a:effectRef idx="2">
            <a:schemeClr val="accent5"/>
          </a:effectRef>
          <a:fontRef idx="minor">
            <a:schemeClr val="lt1"/>
          </a:fontRef>
        </p:style>
        <p:txBody>
          <a:bodyPr>
            <a:noAutofit/>
          </a:bodyPr>
          <a:lstStyle/>
          <a:p>
            <a:pPr marL="109728" indent="0" algn="justLow">
              <a:lnSpc>
                <a:spcPct val="150000"/>
              </a:lnSpc>
              <a:buNone/>
            </a:pPr>
            <a:r>
              <a:rPr lang="en-US" sz="2000" b="1" dirty="0">
                <a:solidFill>
                  <a:schemeClr val="tx1"/>
                </a:solidFill>
                <a:effectLst>
                  <a:glow rad="228600">
                    <a:schemeClr val="accent5">
                      <a:satMod val="175000"/>
                      <a:alpha val="40000"/>
                    </a:schemeClr>
                  </a:glow>
                </a:effectLst>
              </a:rPr>
              <a:t>Is responsible for the zones of </a:t>
            </a:r>
            <a:r>
              <a:rPr lang="en-US" sz="2000" b="1" dirty="0" err="1">
                <a:solidFill>
                  <a:schemeClr val="tx1"/>
                </a:solidFill>
                <a:effectLst>
                  <a:glow rad="228600">
                    <a:schemeClr val="accent5">
                      <a:satMod val="175000"/>
                      <a:alpha val="40000"/>
                    </a:schemeClr>
                  </a:glow>
                </a:effectLst>
              </a:rPr>
              <a:t>haemolysis</a:t>
            </a:r>
            <a:r>
              <a:rPr lang="en-US" sz="2000" b="1" dirty="0">
                <a:solidFill>
                  <a:schemeClr val="tx1"/>
                </a:solidFill>
                <a:effectLst>
                  <a:glow rad="228600">
                    <a:schemeClr val="accent5">
                      <a:satMod val="175000"/>
                      <a:alpha val="40000"/>
                    </a:schemeClr>
                  </a:glow>
                </a:effectLst>
              </a:rPr>
              <a:t> which surrounded colonies of </a:t>
            </a:r>
            <a:r>
              <a:rPr lang="en-US" sz="2000" b="1" u="sng" dirty="0">
                <a:solidFill>
                  <a:srgbClr val="FF0000"/>
                </a:solidFill>
                <a:effectLst>
                  <a:glow rad="228600">
                    <a:schemeClr val="accent5">
                      <a:satMod val="175000"/>
                      <a:alpha val="40000"/>
                    </a:schemeClr>
                  </a:glow>
                </a:effectLst>
              </a:rPr>
              <a:t>Streptococcus</a:t>
            </a:r>
            <a:r>
              <a:rPr lang="en-US" sz="2000" b="1" dirty="0">
                <a:solidFill>
                  <a:srgbClr val="FF0000"/>
                </a:solidFill>
                <a:effectLst>
                  <a:glow rad="228600">
                    <a:schemeClr val="accent5">
                      <a:satMod val="175000"/>
                      <a:alpha val="40000"/>
                    </a:schemeClr>
                  </a:glow>
                </a:effectLst>
              </a:rPr>
              <a:t> </a:t>
            </a:r>
            <a:r>
              <a:rPr lang="en-US" sz="2000" b="1" u="sng" dirty="0" err="1">
                <a:solidFill>
                  <a:srgbClr val="FF0000"/>
                </a:solidFill>
                <a:effectLst>
                  <a:glow rad="228600">
                    <a:schemeClr val="accent5">
                      <a:satMod val="175000"/>
                      <a:alpha val="40000"/>
                    </a:schemeClr>
                  </a:glow>
                </a:effectLst>
              </a:rPr>
              <a:t>pyogenes</a:t>
            </a:r>
            <a:r>
              <a:rPr lang="en-US" sz="2000" b="1" dirty="0">
                <a:solidFill>
                  <a:srgbClr val="FF0000"/>
                </a:solidFill>
                <a:effectLst>
                  <a:glow rad="228600">
                    <a:schemeClr val="accent5">
                      <a:satMod val="175000"/>
                      <a:alpha val="40000"/>
                    </a:schemeClr>
                  </a:glow>
                </a:effectLst>
              </a:rPr>
              <a:t> </a:t>
            </a:r>
            <a:r>
              <a:rPr lang="en-US" sz="2000" b="1" dirty="0">
                <a:solidFill>
                  <a:schemeClr val="tx1"/>
                </a:solidFill>
                <a:effectLst>
                  <a:glow rad="228600">
                    <a:schemeClr val="accent5">
                      <a:satMod val="175000"/>
                      <a:alpha val="40000"/>
                    </a:schemeClr>
                  </a:glow>
                </a:effectLst>
              </a:rPr>
              <a:t>on the surface of blood agar plates. The designation "S" refers to serum soluble due to the fact their </a:t>
            </a:r>
            <a:r>
              <a:rPr lang="en-US" sz="2000" b="1" dirty="0" err="1">
                <a:solidFill>
                  <a:schemeClr val="tx1"/>
                </a:solidFill>
                <a:effectLst>
                  <a:glow rad="228600">
                    <a:schemeClr val="accent5">
                      <a:satMod val="175000"/>
                      <a:alpha val="40000"/>
                    </a:schemeClr>
                  </a:glow>
                </a:effectLst>
              </a:rPr>
              <a:t>haemolysin</a:t>
            </a:r>
            <a:r>
              <a:rPr lang="en-US" sz="2000" b="1" dirty="0">
                <a:solidFill>
                  <a:schemeClr val="tx1"/>
                </a:solidFill>
                <a:effectLst>
                  <a:glow rad="228600">
                    <a:schemeClr val="accent5">
                      <a:satMod val="175000"/>
                      <a:alpha val="40000"/>
                    </a:schemeClr>
                  </a:glow>
                </a:effectLst>
              </a:rPr>
              <a:t> appears to be extracted from living streptococci which they are shaken with serum. It is oxygen stable and sensitive to heat and acid. </a:t>
            </a:r>
            <a:r>
              <a:rPr lang="en-US" sz="2000" b="1" dirty="0" err="1">
                <a:solidFill>
                  <a:srgbClr val="FF0000"/>
                </a:solidFill>
                <a:effectLst>
                  <a:glow rad="228600">
                    <a:schemeClr val="accent5">
                      <a:satMod val="175000"/>
                      <a:alpha val="40000"/>
                    </a:schemeClr>
                  </a:glow>
                </a:effectLst>
              </a:rPr>
              <a:t>Streptolysin</a:t>
            </a:r>
            <a:r>
              <a:rPr lang="en-US" sz="2000" b="1" dirty="0">
                <a:solidFill>
                  <a:srgbClr val="FF0000"/>
                </a:solidFill>
                <a:effectLst>
                  <a:glow rad="228600">
                    <a:schemeClr val="accent5">
                      <a:satMod val="175000"/>
                      <a:alpha val="40000"/>
                    </a:schemeClr>
                  </a:glow>
                </a:effectLst>
              </a:rPr>
              <a:t>-S</a:t>
            </a:r>
            <a:r>
              <a:rPr lang="en-US" sz="2000" b="1" dirty="0">
                <a:solidFill>
                  <a:schemeClr val="tx1"/>
                </a:solidFill>
                <a:effectLst>
                  <a:glow rad="228600">
                    <a:schemeClr val="accent5">
                      <a:satMod val="175000"/>
                      <a:alpha val="40000"/>
                    </a:schemeClr>
                  </a:glow>
                </a:effectLst>
              </a:rPr>
              <a:t> is cell bound and its release from the cell depends on its association with some carrier molecules such as serum albumin or ribonucleic acid. It is not antigenic and no antibodies are formed </a:t>
            </a:r>
            <a:r>
              <a:rPr lang="en-US" sz="2000" b="1" dirty="0" smtClean="0">
                <a:solidFill>
                  <a:schemeClr val="tx1"/>
                </a:solidFill>
                <a:effectLst>
                  <a:glow rad="228600">
                    <a:schemeClr val="accent5">
                      <a:satMod val="175000"/>
                      <a:alpha val="40000"/>
                    </a:schemeClr>
                  </a:glow>
                </a:effectLst>
              </a:rPr>
              <a:t>.</a:t>
            </a:r>
            <a:endParaRPr lang="en-US" sz="2000" b="1" dirty="0">
              <a:solidFill>
                <a:schemeClr val="tx1"/>
              </a:solidFill>
              <a:effectLst>
                <a:glow rad="228600">
                  <a:schemeClr val="accent5">
                    <a:satMod val="175000"/>
                    <a:alpha val="40000"/>
                  </a:schemeClr>
                </a:glow>
              </a:effectLst>
            </a:endParaRPr>
          </a:p>
        </p:txBody>
      </p:sp>
    </p:spTree>
    <p:extLst>
      <p:ext uri="{BB962C8B-B14F-4D97-AF65-F5344CB8AC3E}">
        <p14:creationId xmlns:p14="http://schemas.microsoft.com/office/powerpoint/2010/main" val="146031595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539552" y="188640"/>
            <a:ext cx="7620000" cy="864096"/>
          </a:xfrm>
        </p:spPr>
        <p:txBody>
          <a:bodyPr/>
          <a:lstStyle/>
          <a:p>
            <a:pPr algn="ctr"/>
            <a:r>
              <a:rPr lang="en-US" b="1" dirty="0" smtClean="0">
                <a:solidFill>
                  <a:srgbClr val="FF0000"/>
                </a:solidFill>
                <a:effectLst>
                  <a:glow rad="228600">
                    <a:schemeClr val="accent2">
                      <a:satMod val="175000"/>
                      <a:alpha val="40000"/>
                    </a:schemeClr>
                  </a:glow>
                </a:effectLst>
              </a:rPr>
              <a:t>2 - </a:t>
            </a:r>
            <a:r>
              <a:rPr lang="en-US" b="1" dirty="0" err="1" smtClean="0">
                <a:solidFill>
                  <a:srgbClr val="FF0000"/>
                </a:solidFill>
                <a:effectLst>
                  <a:glow rad="228600">
                    <a:schemeClr val="accent2">
                      <a:satMod val="175000"/>
                      <a:alpha val="40000"/>
                    </a:schemeClr>
                  </a:glow>
                </a:effectLst>
              </a:rPr>
              <a:t>Streptolysin</a:t>
            </a:r>
            <a:r>
              <a:rPr lang="en-US" b="1" dirty="0" smtClean="0">
                <a:solidFill>
                  <a:srgbClr val="FF0000"/>
                </a:solidFill>
                <a:effectLst>
                  <a:glow rad="228600">
                    <a:schemeClr val="accent2">
                      <a:satMod val="175000"/>
                      <a:alpha val="40000"/>
                    </a:schemeClr>
                  </a:glow>
                </a:effectLst>
              </a:rPr>
              <a:t> -O</a:t>
            </a:r>
            <a:endParaRPr lang="en-US" b="1" dirty="0">
              <a:solidFill>
                <a:srgbClr val="FF0000"/>
              </a:solidFill>
              <a:effectLst>
                <a:glow rad="228600">
                  <a:schemeClr val="accent2">
                    <a:satMod val="175000"/>
                    <a:alpha val="40000"/>
                  </a:schemeClr>
                </a:glow>
              </a:effectLst>
            </a:endParaRPr>
          </a:p>
        </p:txBody>
      </p:sp>
      <p:sp>
        <p:nvSpPr>
          <p:cNvPr id="2" name="عنصر نائب للمحتوى 1"/>
          <p:cNvSpPr>
            <a:spLocks noGrp="1"/>
          </p:cNvSpPr>
          <p:nvPr>
            <p:ph idx="1"/>
          </p:nvPr>
        </p:nvSpPr>
        <p:spPr>
          <a:xfrm>
            <a:off x="323528" y="1052736"/>
            <a:ext cx="7848872" cy="5616624"/>
          </a:xfrm>
        </p:spPr>
        <p:style>
          <a:lnRef idx="2">
            <a:schemeClr val="accent1"/>
          </a:lnRef>
          <a:fillRef idx="1">
            <a:schemeClr val="lt1"/>
          </a:fillRef>
          <a:effectRef idx="0">
            <a:schemeClr val="accent1"/>
          </a:effectRef>
          <a:fontRef idx="minor">
            <a:schemeClr val="dk1"/>
          </a:fontRef>
        </p:style>
        <p:txBody>
          <a:bodyPr>
            <a:noAutofit/>
          </a:bodyPr>
          <a:lstStyle/>
          <a:p>
            <a:pPr marL="109728" indent="0" algn="justLow">
              <a:lnSpc>
                <a:spcPct val="150000"/>
              </a:lnSpc>
              <a:buNone/>
            </a:pPr>
            <a:r>
              <a:rPr lang="en-US" sz="2000" dirty="0">
                <a:solidFill>
                  <a:schemeClr val="tx1"/>
                </a:solidFill>
                <a:effectLst>
                  <a:glow rad="228600">
                    <a:schemeClr val="accent6">
                      <a:satMod val="175000"/>
                      <a:alpha val="40000"/>
                    </a:schemeClr>
                  </a:glow>
                </a:effectLst>
                <a:latin typeface="Times New Roman" pitchFamily="18" charset="0"/>
                <a:cs typeface="Times New Roman" pitchFamily="18" charset="0"/>
              </a:rPr>
              <a:t>Oxygen labile and produced in serum free broth. Under aerobic conditions it fails to produce </a:t>
            </a:r>
            <a:r>
              <a:rPr lang="en-US" sz="2000" dirty="0" err="1">
                <a:solidFill>
                  <a:schemeClr val="tx1"/>
                </a:solidFill>
                <a:effectLst>
                  <a:glow rad="228600">
                    <a:schemeClr val="accent6">
                      <a:satMod val="175000"/>
                      <a:alpha val="40000"/>
                    </a:schemeClr>
                  </a:glow>
                </a:effectLst>
                <a:latin typeface="Times New Roman" pitchFamily="18" charset="0"/>
                <a:cs typeface="Times New Roman" pitchFamily="18" charset="0"/>
              </a:rPr>
              <a:t>haemolytic</a:t>
            </a:r>
            <a:r>
              <a:rPr lang="en-US" sz="2000" dirty="0">
                <a:solidFill>
                  <a:schemeClr val="tx1"/>
                </a:solidFill>
                <a:effectLst>
                  <a:glow rad="228600">
                    <a:schemeClr val="accent6">
                      <a:satMod val="175000"/>
                      <a:alpha val="40000"/>
                    </a:schemeClr>
                  </a:glow>
                </a:effectLst>
                <a:latin typeface="Times New Roman" pitchFamily="18" charset="0"/>
                <a:cs typeface="Times New Roman" pitchFamily="18" charset="0"/>
              </a:rPr>
              <a:t> zone around colonies of streptococcus, but under reducing conditions such as deep colonies in pour plate technique or anaerobic culture </a:t>
            </a:r>
            <a:r>
              <a:rPr lang="en-US" sz="2000" dirty="0" err="1">
                <a:solidFill>
                  <a:schemeClr val="tx1"/>
                </a:solidFill>
                <a:effectLst>
                  <a:glow rad="228600">
                    <a:schemeClr val="accent6">
                      <a:satMod val="175000"/>
                      <a:alpha val="40000"/>
                    </a:schemeClr>
                  </a:glow>
                </a:effectLst>
                <a:latin typeface="Times New Roman" pitchFamily="18" charset="0"/>
                <a:cs typeface="Times New Roman" pitchFamily="18" charset="0"/>
              </a:rPr>
              <a:t>haemolysin</a:t>
            </a:r>
            <a:r>
              <a:rPr lang="en-US" sz="2000" dirty="0">
                <a:solidFill>
                  <a:schemeClr val="tx1"/>
                </a:solidFill>
                <a:effectLst>
                  <a:glow rad="228600">
                    <a:schemeClr val="accent6">
                      <a:satMod val="175000"/>
                      <a:alpha val="40000"/>
                    </a:schemeClr>
                  </a:glow>
                </a:effectLst>
                <a:latin typeface="Times New Roman" pitchFamily="18" charset="0"/>
                <a:cs typeface="Times New Roman" pitchFamily="18" charset="0"/>
              </a:rPr>
              <a:t> is produced. </a:t>
            </a:r>
            <a:r>
              <a:rPr lang="en-US" sz="2000" b="1" dirty="0">
                <a:solidFill>
                  <a:srgbClr val="FF0000"/>
                </a:solidFill>
                <a:effectLst>
                  <a:glow rad="228600">
                    <a:schemeClr val="accent6">
                      <a:satMod val="175000"/>
                      <a:alpha val="40000"/>
                    </a:schemeClr>
                  </a:glow>
                </a:effectLst>
                <a:latin typeface="Times New Roman" pitchFamily="18" charset="0"/>
                <a:cs typeface="Times New Roman" pitchFamily="18" charset="0"/>
              </a:rPr>
              <a:t>All strains of group-A streptococci produce </a:t>
            </a:r>
            <a:r>
              <a:rPr lang="en-US" sz="2000" b="1" dirty="0" err="1">
                <a:solidFill>
                  <a:srgbClr val="FF0000"/>
                </a:solidFill>
                <a:effectLst>
                  <a:glow rad="228600">
                    <a:schemeClr val="accent6">
                      <a:satMod val="175000"/>
                      <a:alpha val="40000"/>
                    </a:schemeClr>
                  </a:glow>
                </a:effectLst>
                <a:latin typeface="Times New Roman" pitchFamily="18" charset="0"/>
                <a:cs typeface="Times New Roman" pitchFamily="18" charset="0"/>
              </a:rPr>
              <a:t>streptolysin</a:t>
            </a:r>
            <a:r>
              <a:rPr lang="en-US" sz="2000" b="1" dirty="0">
                <a:solidFill>
                  <a:srgbClr val="FF0000"/>
                </a:solidFill>
                <a:effectLst>
                  <a:glow rad="228600">
                    <a:schemeClr val="accent6">
                      <a:satMod val="175000"/>
                      <a:alpha val="40000"/>
                    </a:schemeClr>
                  </a:glow>
                </a:effectLst>
                <a:latin typeface="Times New Roman" pitchFamily="18" charset="0"/>
                <a:cs typeface="Times New Roman" pitchFamily="18" charset="0"/>
              </a:rPr>
              <a:t>-O</a:t>
            </a:r>
            <a:r>
              <a:rPr lang="en-US" sz="2000" dirty="0">
                <a:solidFill>
                  <a:schemeClr val="tx1"/>
                </a:solidFill>
                <a:effectLst>
                  <a:glow rad="228600">
                    <a:schemeClr val="accent6">
                      <a:satMod val="175000"/>
                      <a:alpha val="40000"/>
                    </a:schemeClr>
                  </a:glow>
                </a:effectLst>
                <a:latin typeface="Times New Roman" pitchFamily="18" charset="0"/>
                <a:cs typeface="Times New Roman" pitchFamily="18" charset="0"/>
              </a:rPr>
              <a:t>. </a:t>
            </a:r>
            <a:r>
              <a:rPr lang="en-US" sz="2000" dirty="0" err="1">
                <a:solidFill>
                  <a:schemeClr val="tx1"/>
                </a:solidFill>
                <a:effectLst>
                  <a:glow rad="228600">
                    <a:schemeClr val="accent6">
                      <a:satMod val="175000"/>
                      <a:alpha val="40000"/>
                    </a:schemeClr>
                  </a:glow>
                </a:effectLst>
                <a:latin typeface="Times New Roman" pitchFamily="18" charset="0"/>
                <a:cs typeface="Times New Roman" pitchFamily="18" charset="0"/>
              </a:rPr>
              <a:t>Streptolysin</a:t>
            </a:r>
            <a:r>
              <a:rPr lang="en-US" sz="2000" dirty="0">
                <a:solidFill>
                  <a:schemeClr val="tx1"/>
                </a:solidFill>
                <a:effectLst>
                  <a:glow rad="228600">
                    <a:schemeClr val="accent6">
                      <a:satMod val="175000"/>
                      <a:alpha val="40000"/>
                    </a:schemeClr>
                  </a:glow>
                </a:effectLst>
                <a:latin typeface="Times New Roman" pitchFamily="18" charset="0"/>
                <a:cs typeface="Times New Roman" pitchFamily="18" charset="0"/>
              </a:rPr>
              <a:t>-O is protein in nature and is strongly antigenic. Antibody to it is found in the sera of many patients following streptococcal infection. Antibody is known </a:t>
            </a:r>
            <a:r>
              <a:rPr lang="en-US" sz="2000" b="1" dirty="0" err="1">
                <a:solidFill>
                  <a:srgbClr val="FF0000"/>
                </a:solidFill>
                <a:effectLst>
                  <a:glow rad="228600">
                    <a:schemeClr val="accent6">
                      <a:satMod val="175000"/>
                      <a:alpha val="40000"/>
                    </a:schemeClr>
                  </a:glow>
                </a:effectLst>
                <a:latin typeface="Times New Roman" pitchFamily="18" charset="0"/>
                <a:cs typeface="Times New Roman" pitchFamily="18" charset="0"/>
              </a:rPr>
              <a:t>antistreptolysin</a:t>
            </a:r>
            <a:r>
              <a:rPr lang="en-US" sz="2000" b="1" dirty="0">
                <a:solidFill>
                  <a:srgbClr val="FF0000"/>
                </a:solidFill>
                <a:effectLst>
                  <a:glow rad="228600">
                    <a:schemeClr val="accent6">
                      <a:satMod val="175000"/>
                      <a:alpha val="40000"/>
                    </a:schemeClr>
                  </a:glow>
                </a:effectLst>
                <a:latin typeface="Times New Roman" pitchFamily="18" charset="0"/>
                <a:cs typeface="Times New Roman" pitchFamily="18" charset="0"/>
              </a:rPr>
              <a:t>. </a:t>
            </a:r>
            <a:r>
              <a:rPr lang="en-US" sz="2000" dirty="0" err="1">
                <a:solidFill>
                  <a:srgbClr val="002060"/>
                </a:solidFill>
                <a:effectLst>
                  <a:glow rad="228600">
                    <a:schemeClr val="accent6">
                      <a:satMod val="175000"/>
                      <a:alpha val="40000"/>
                    </a:schemeClr>
                  </a:glow>
                </a:effectLst>
                <a:latin typeface="Times New Roman" pitchFamily="18" charset="0"/>
                <a:cs typeface="Times New Roman" pitchFamily="18" charset="0"/>
              </a:rPr>
              <a:t>Antistreptolysin</a:t>
            </a:r>
            <a:r>
              <a:rPr lang="en-US" sz="2000" dirty="0">
                <a:solidFill>
                  <a:srgbClr val="002060"/>
                </a:solidFill>
                <a:effectLst>
                  <a:glow rad="228600">
                    <a:schemeClr val="accent6">
                      <a:satMod val="175000"/>
                      <a:alpha val="40000"/>
                    </a:schemeClr>
                  </a:glow>
                </a:effectLst>
                <a:latin typeface="Times New Roman" pitchFamily="18" charset="0"/>
                <a:cs typeface="Times New Roman" pitchFamily="18" charset="0"/>
              </a:rPr>
              <a:t>-O (ASO) </a:t>
            </a:r>
            <a:r>
              <a:rPr lang="en-US" sz="2000" dirty="0">
                <a:solidFill>
                  <a:schemeClr val="tx1"/>
                </a:solidFill>
                <a:effectLst>
                  <a:glow rad="228600">
                    <a:schemeClr val="accent6">
                      <a:satMod val="175000"/>
                      <a:alpha val="40000"/>
                    </a:schemeClr>
                  </a:glow>
                </a:effectLst>
                <a:latin typeface="Times New Roman" pitchFamily="18" charset="0"/>
                <a:cs typeface="Times New Roman" pitchFamily="18" charset="0"/>
              </a:rPr>
              <a:t>titer of 200 or more is generally considered to be indicative of recent infection. Measurement of serum </a:t>
            </a:r>
            <a:r>
              <a:rPr lang="en-US" sz="2000" dirty="0" err="1">
                <a:solidFill>
                  <a:schemeClr val="tx1"/>
                </a:solidFill>
                <a:effectLst>
                  <a:glow rad="228600">
                    <a:schemeClr val="accent6">
                      <a:satMod val="175000"/>
                      <a:alpha val="40000"/>
                    </a:schemeClr>
                  </a:glow>
                </a:effectLst>
                <a:latin typeface="Times New Roman" pitchFamily="18" charset="0"/>
                <a:cs typeface="Times New Roman" pitchFamily="18" charset="0"/>
              </a:rPr>
              <a:t>antistreptolysin</a:t>
            </a:r>
            <a:r>
              <a:rPr lang="en-US" sz="2000" dirty="0">
                <a:solidFill>
                  <a:schemeClr val="tx1"/>
                </a:solidFill>
                <a:effectLst>
                  <a:glow rad="228600">
                    <a:schemeClr val="accent6">
                      <a:satMod val="175000"/>
                      <a:alpha val="40000"/>
                    </a:schemeClr>
                  </a:glow>
                </a:effectLst>
                <a:latin typeface="Times New Roman" pitchFamily="18" charset="0"/>
                <a:cs typeface="Times New Roman" pitchFamily="18" charset="0"/>
              </a:rPr>
              <a:t>-O has become widely used as a test for establishing the occurrence of recent streptococcal infection. </a:t>
            </a:r>
            <a:r>
              <a:rPr lang="en-US" sz="2000" dirty="0" err="1">
                <a:solidFill>
                  <a:schemeClr val="tx1"/>
                </a:solidFill>
                <a:effectLst>
                  <a:glow rad="228600">
                    <a:schemeClr val="accent6">
                      <a:satMod val="175000"/>
                      <a:alpha val="40000"/>
                    </a:schemeClr>
                  </a:glow>
                </a:effectLst>
                <a:latin typeface="Times New Roman" pitchFamily="18" charset="0"/>
                <a:cs typeface="Times New Roman" pitchFamily="18" charset="0"/>
              </a:rPr>
              <a:t>Streptolysin</a:t>
            </a:r>
            <a:r>
              <a:rPr lang="en-US" sz="2000" dirty="0">
                <a:solidFill>
                  <a:schemeClr val="tx1"/>
                </a:solidFill>
                <a:effectLst>
                  <a:glow rad="228600">
                    <a:schemeClr val="accent6">
                      <a:satMod val="175000"/>
                      <a:alpha val="40000"/>
                    </a:schemeClr>
                  </a:glow>
                </a:effectLst>
                <a:latin typeface="Times New Roman" pitchFamily="18" charset="0"/>
                <a:cs typeface="Times New Roman" pitchFamily="18" charset="0"/>
              </a:rPr>
              <a:t>-O is toxin for leucocytes and has </a:t>
            </a:r>
            <a:r>
              <a:rPr lang="en-US" sz="2000" dirty="0" err="1">
                <a:solidFill>
                  <a:schemeClr val="tx1"/>
                </a:solidFill>
                <a:effectLst>
                  <a:glow rad="228600">
                    <a:schemeClr val="accent6">
                      <a:satMod val="175000"/>
                      <a:alpha val="40000"/>
                    </a:schemeClr>
                  </a:glow>
                </a:effectLst>
                <a:latin typeface="Times New Roman" pitchFamily="18" charset="0"/>
                <a:cs typeface="Times New Roman" pitchFamily="18" charset="0"/>
              </a:rPr>
              <a:t>cardiotoxicity</a:t>
            </a:r>
            <a:endParaRPr lang="en-US" sz="2000" b="1" dirty="0">
              <a:solidFill>
                <a:schemeClr val="tx1"/>
              </a:solidFill>
              <a:effectLst>
                <a:glow rad="228600">
                  <a:schemeClr val="accent6">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254632214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9632" y="908720"/>
            <a:ext cx="7024744" cy="782960"/>
          </a:xfrm>
        </p:spPr>
        <p:txBody>
          <a:bodyPr>
            <a:normAutofit/>
          </a:bodyPr>
          <a:lstStyle/>
          <a:p>
            <a:pPr algn="ctr"/>
            <a:r>
              <a:rPr lang="en-US" b="1" dirty="0">
                <a:solidFill>
                  <a:schemeClr val="bg2"/>
                </a:solidFill>
              </a:rPr>
              <a:t>3-Erythrogcnic toxin</a:t>
            </a:r>
            <a:r>
              <a:rPr lang="en-US" b="1" dirty="0" smtClean="0">
                <a:solidFill>
                  <a:schemeClr val="bg2"/>
                </a:solidFill>
              </a:rPr>
              <a:t>:</a:t>
            </a:r>
            <a:endParaRPr lang="en-US" dirty="0">
              <a:solidFill>
                <a:schemeClr val="bg2"/>
              </a:solidFill>
              <a:effectLst>
                <a:glow rad="101600">
                  <a:schemeClr val="accent2">
                    <a:satMod val="175000"/>
                    <a:alpha val="40000"/>
                  </a:schemeClr>
                </a:glow>
              </a:effectLst>
            </a:endParaRPr>
          </a:p>
        </p:txBody>
      </p:sp>
      <p:sp>
        <p:nvSpPr>
          <p:cNvPr id="3" name="عنصر نائب للمحتوى 2"/>
          <p:cNvSpPr>
            <a:spLocks noGrp="1"/>
          </p:cNvSpPr>
          <p:nvPr>
            <p:ph idx="1"/>
          </p:nvPr>
        </p:nvSpPr>
        <p:spPr>
          <a:xfrm>
            <a:off x="539552" y="1916832"/>
            <a:ext cx="7992888" cy="5400600"/>
          </a:xfrm>
        </p:spPr>
        <p:txBody>
          <a:bodyPr>
            <a:noAutofit/>
          </a:bodyPr>
          <a:lstStyle/>
          <a:p>
            <a:pPr algn="justLow" rtl="0">
              <a:lnSpc>
                <a:spcPct val="150000"/>
              </a:lnSpc>
            </a:pPr>
            <a:r>
              <a:rPr lang="en-US" dirty="0">
                <a:solidFill>
                  <a:srgbClr val="0070C0"/>
                </a:solidFill>
                <a:latin typeface="Berlin Sans FB Demi" pitchFamily="34" charset="0"/>
              </a:rPr>
              <a:t>It is a protein , antigenic, relatively heat stable but destroyed by boiling for one hour. This toxin is responsible for characteristic skin rash with pharyngitis and tonsillitis in scarlet fever and its mode of action is not known. I</a:t>
            </a:r>
            <a:r>
              <a:rPr lang="en-US" dirty="0" smtClean="0">
                <a:solidFill>
                  <a:srgbClr val="0070C0"/>
                </a:solidFill>
                <a:latin typeface="Berlin Sans FB Demi" pitchFamily="34" charset="0"/>
              </a:rPr>
              <a:t>t </a:t>
            </a:r>
            <a:r>
              <a:rPr lang="en-US" dirty="0">
                <a:solidFill>
                  <a:srgbClr val="0070C0"/>
                </a:solidFill>
                <a:latin typeface="Berlin Sans FB Demi" pitchFamily="34" charset="0"/>
              </a:rPr>
              <a:t>is also known as </a:t>
            </a:r>
            <a:r>
              <a:rPr lang="en-US" b="1" dirty="0">
                <a:solidFill>
                  <a:srgbClr val="FF0000"/>
                </a:solidFill>
                <a:latin typeface="Berlin Sans FB Demi" pitchFamily="34" charset="0"/>
              </a:rPr>
              <a:t>Dick toxin </a:t>
            </a:r>
            <a:r>
              <a:rPr lang="en-US" dirty="0">
                <a:solidFill>
                  <a:srgbClr val="0070C0"/>
                </a:solidFill>
                <a:latin typeface="Berlin Sans FB Demi" pitchFamily="34" charset="0"/>
              </a:rPr>
              <a:t>after its </a:t>
            </a:r>
            <a:r>
              <a:rPr lang="en-US" dirty="0" smtClean="0">
                <a:solidFill>
                  <a:srgbClr val="0070C0"/>
                </a:solidFill>
                <a:latin typeface="Berlin Sans FB Demi" pitchFamily="34" charset="0"/>
              </a:rPr>
              <a:t>discoverer</a:t>
            </a:r>
            <a:r>
              <a:rPr lang="en-US" dirty="0">
                <a:solidFill>
                  <a:srgbClr val="0070C0"/>
                </a:solidFill>
                <a:latin typeface="Berlin Sans FB Demi" pitchFamily="34" charset="0"/>
              </a:rPr>
              <a:t>.</a:t>
            </a:r>
          </a:p>
        </p:txBody>
      </p:sp>
    </p:spTree>
    <p:extLst>
      <p:ext uri="{BB962C8B-B14F-4D97-AF65-F5344CB8AC3E}">
        <p14:creationId xmlns:p14="http://schemas.microsoft.com/office/powerpoint/2010/main" val="20214562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par>
                          <p:cTn id="12" fill="hold">
                            <p:stCondLst>
                              <p:cond delay="2900"/>
                            </p:stCondLst>
                            <p:childTnLst>
                              <p:par>
                                <p:cTn id="13" presetID="42"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188640"/>
            <a:ext cx="8686800" cy="838200"/>
          </a:xfrm>
        </p:spPr>
        <p:txBody>
          <a:bodyPr>
            <a:normAutofit/>
          </a:bodyPr>
          <a:lstStyle/>
          <a:p>
            <a:pPr algn="ctr"/>
            <a:r>
              <a:rPr lang="en-US" b="1" dirty="0">
                <a:solidFill>
                  <a:srgbClr val="FF0000"/>
                </a:solidFill>
                <a:effectLst/>
              </a:rPr>
              <a:t>Dick </a:t>
            </a:r>
            <a:r>
              <a:rPr lang="en-US" b="1" dirty="0" smtClean="0">
                <a:solidFill>
                  <a:srgbClr val="FF0000"/>
                </a:solidFill>
                <a:effectLst/>
              </a:rPr>
              <a:t>test</a:t>
            </a:r>
            <a:endParaRPr lang="en-US" dirty="0">
              <a:solidFill>
                <a:srgbClr val="FF0000"/>
              </a:solidFill>
              <a:effectLst>
                <a:glow rad="228600">
                  <a:schemeClr val="accent1">
                    <a:satMod val="175000"/>
                    <a:alpha val="40000"/>
                  </a:schemeClr>
                </a:glow>
                <a:reflection blurRad="12700" stA="48000" endA="300" endPos="55000" dir="5400000" sy="-90000" algn="bl" rotWithShape="0"/>
              </a:effectLst>
            </a:endParaRPr>
          </a:p>
        </p:txBody>
      </p:sp>
      <p:sp>
        <p:nvSpPr>
          <p:cNvPr id="3" name="عنصر نائب للمحتوى 2"/>
          <p:cNvSpPr>
            <a:spLocks noGrp="1"/>
          </p:cNvSpPr>
          <p:nvPr>
            <p:ph idx="1"/>
          </p:nvPr>
        </p:nvSpPr>
        <p:spPr>
          <a:xfrm>
            <a:off x="251520" y="1052736"/>
            <a:ext cx="8568952" cy="5362812"/>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Low">
              <a:buNone/>
            </a:pPr>
            <a:r>
              <a:rPr lang="en-US" sz="2400" dirty="0">
                <a:latin typeface="Times New Roman" pitchFamily="18" charset="0"/>
                <a:cs typeface="Times New Roman" pitchFamily="18" charset="0"/>
              </a:rPr>
              <a:t>The skin test depending on the intradermal injection of </a:t>
            </a:r>
            <a:r>
              <a:rPr lang="en-US" sz="2400" dirty="0" err="1">
                <a:latin typeface="Times New Roman" pitchFamily="18" charset="0"/>
                <a:cs typeface="Times New Roman" pitchFamily="18" charset="0"/>
              </a:rPr>
              <a:t>erythrogenic</a:t>
            </a:r>
            <a:r>
              <a:rPr lang="en-US" sz="2400" dirty="0">
                <a:latin typeface="Times New Roman" pitchFamily="18" charset="0"/>
                <a:cs typeface="Times New Roman" pitchFamily="18" charset="0"/>
              </a:rPr>
              <a:t> toxin in humans, is called </a:t>
            </a:r>
            <a:r>
              <a:rPr lang="en-US" sz="2400" b="1" dirty="0">
                <a:solidFill>
                  <a:srgbClr val="FF0000"/>
                </a:solidFill>
                <a:latin typeface="Times New Roman" pitchFamily="18" charset="0"/>
                <a:cs typeface="Times New Roman" pitchFamily="18" charset="0"/>
              </a:rPr>
              <a:t>Dick test</a:t>
            </a:r>
            <a:r>
              <a:rPr lang="en-US" sz="2400"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a positive Dick test is an </a:t>
            </a:r>
            <a:r>
              <a:rPr lang="en-US" sz="2400" dirty="0" err="1">
                <a:latin typeface="Times New Roman" pitchFamily="18" charset="0"/>
                <a:cs typeface="Times New Roman" pitchFamily="18" charset="0"/>
              </a:rPr>
              <a:t>erythrematous</a:t>
            </a:r>
            <a:r>
              <a:rPr lang="en-US" sz="2400" dirty="0">
                <a:latin typeface="Times New Roman" pitchFamily="18" charset="0"/>
                <a:cs typeface="Times New Roman" pitchFamily="18" charset="0"/>
              </a:rPr>
              <a:t> and often </a:t>
            </a:r>
            <a:r>
              <a:rPr lang="en-US" sz="2400" dirty="0" err="1">
                <a:latin typeface="Times New Roman" pitchFamily="18" charset="0"/>
                <a:cs typeface="Times New Roman" pitchFamily="18" charset="0"/>
              </a:rPr>
              <a:t>oedematous</a:t>
            </a:r>
            <a:r>
              <a:rPr lang="en-US" sz="2400" dirty="0">
                <a:latin typeface="Times New Roman" pitchFamily="18" charset="0"/>
                <a:cs typeface="Times New Roman" pitchFamily="18" charset="0"/>
              </a:rPr>
              <a:t> area of more than 10mm diameter on intradermal injection of 0.2m1 of 1/1000 dilution of a filtrate of broth culture containing </a:t>
            </a:r>
            <a:r>
              <a:rPr lang="en-US" sz="2400" dirty="0" err="1">
                <a:latin typeface="Times New Roman" pitchFamily="18" charset="0"/>
                <a:cs typeface="Times New Roman" pitchFamily="18" charset="0"/>
              </a:rPr>
              <a:t>erythrogenic</a:t>
            </a:r>
            <a:r>
              <a:rPr lang="en-US" sz="2400" dirty="0">
                <a:latin typeface="Times New Roman" pitchFamily="18" charset="0"/>
                <a:cs typeface="Times New Roman" pitchFamily="18" charset="0"/>
              </a:rPr>
              <a:t> toxin. It appears with in 6-24 hours. The effect of the toxin is neutralized by antibody. A susceptible child shows positive Dick test. The same toxin, previously heated to destroy the Dick toxin is used as a control on the opposite arm. Inhibition of the effects of the toxin by antibody is further demonstrated by the fact that the intradermal injection of specific potent antitoxin into an area of scarlet fever rash, will result in </a:t>
            </a:r>
            <a:r>
              <a:rPr lang="en-US" sz="2400" b="1" dirty="0">
                <a:solidFill>
                  <a:srgbClr val="FF0000"/>
                </a:solidFill>
                <a:latin typeface="Times New Roman" pitchFamily="18" charset="0"/>
                <a:cs typeface="Times New Roman" pitchFamily="18" charset="0"/>
              </a:rPr>
              <a:t>blanching</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of the rash in 6-18hours during early stage of </a:t>
            </a:r>
            <a:r>
              <a:rPr lang="en-US" sz="2400" dirty="0" err="1">
                <a:latin typeface="Times New Roman" pitchFamily="18" charset="0"/>
                <a:cs typeface="Times New Roman" pitchFamily="18" charset="0"/>
              </a:rPr>
              <a:t>scalet</a:t>
            </a:r>
            <a:r>
              <a:rPr lang="en-US" sz="2400" dirty="0">
                <a:latin typeface="Times New Roman" pitchFamily="18" charset="0"/>
                <a:cs typeface="Times New Roman" pitchFamily="18" charset="0"/>
              </a:rPr>
              <a:t> fever and this is known as </a:t>
            </a:r>
            <a:r>
              <a:rPr lang="en-US" sz="2400" b="1" dirty="0">
                <a:solidFill>
                  <a:srgbClr val="FF0000"/>
                </a:solidFill>
                <a:latin typeface="Times New Roman" pitchFamily="18" charset="0"/>
                <a:cs typeface="Times New Roman" pitchFamily="18" charset="0"/>
              </a:rPr>
              <a:t>Schultz and Charlton reaction.</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05254173"/>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outHorizontal)">
                                      <p:cBhvr>
                                        <p:cTn id="7" dur="1000"/>
                                        <p:tgtEl>
                                          <p:spTgt spid="3">
                                            <p:bg/>
                                          </p:spTgt>
                                        </p:tgtEl>
                                      </p:cBhvr>
                                    </p:animEffect>
                                  </p:childTnLst>
                                </p:cTn>
                              </p:par>
                            </p:childTnLst>
                          </p:cTn>
                        </p:par>
                        <p:par>
                          <p:cTn id="8" fill="hold">
                            <p:stCondLst>
                              <p:cond delay="1000"/>
                            </p:stCondLst>
                            <p:childTnLst>
                              <p:par>
                                <p:cTn id="9" presetID="16" presetClass="entr" presetSubtype="4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outHorizontal)">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836712"/>
            <a:ext cx="8363272" cy="5112568"/>
          </a:xfrm>
        </p:spPr>
        <p:style>
          <a:lnRef idx="2">
            <a:schemeClr val="accent2"/>
          </a:lnRef>
          <a:fillRef idx="1">
            <a:schemeClr val="lt1"/>
          </a:fillRef>
          <a:effectRef idx="0">
            <a:schemeClr val="accent2"/>
          </a:effectRef>
          <a:fontRef idx="minor">
            <a:schemeClr val="dk1"/>
          </a:fontRef>
        </p:style>
        <p:txBody>
          <a:bodyPr>
            <a:noAutofit/>
          </a:bodyPr>
          <a:lstStyle/>
          <a:p>
            <a:r>
              <a:rPr lang="en-US" sz="2800" dirty="0" smtClean="0">
                <a:solidFill>
                  <a:srgbClr val="FF0000"/>
                </a:solidFill>
                <a:effectLst>
                  <a:glow rad="228600">
                    <a:schemeClr val="accent3">
                      <a:satMod val="175000"/>
                      <a:alpha val="40000"/>
                    </a:schemeClr>
                  </a:glow>
                </a:effectLst>
                <a:latin typeface="Times New Roman" pitchFamily="18" charset="0"/>
                <a:cs typeface="Times New Roman" pitchFamily="18" charset="0"/>
              </a:rPr>
              <a:t>4-Streptokinase</a:t>
            </a:r>
            <a:r>
              <a:rPr lang="en-US" sz="2400" dirty="0">
                <a:effectLst>
                  <a:glow rad="228600">
                    <a:schemeClr val="accent3">
                      <a:satMod val="175000"/>
                      <a:alpha val="40000"/>
                    </a:schemeClr>
                  </a:glow>
                </a:effectLst>
                <a:latin typeface="Times New Roman" pitchFamily="18" charset="0"/>
                <a:cs typeface="Times New Roman" pitchFamily="18" charset="0"/>
              </a:rPr>
              <a:t/>
            </a:r>
            <a:br>
              <a:rPr lang="en-US" sz="2400" dirty="0">
                <a:effectLst>
                  <a:glow rad="228600">
                    <a:schemeClr val="accent3">
                      <a:satMod val="175000"/>
                      <a:alpha val="40000"/>
                    </a:schemeClr>
                  </a:glow>
                </a:effectLst>
                <a:latin typeface="Times New Roman" pitchFamily="18" charset="0"/>
                <a:cs typeface="Times New Roman" pitchFamily="18" charset="0"/>
              </a:rPr>
            </a:br>
            <a:r>
              <a:rPr lang="en-US" sz="2400" dirty="0">
                <a:effectLst>
                  <a:glow rad="228600">
                    <a:schemeClr val="accent3">
                      <a:satMod val="175000"/>
                      <a:alpha val="40000"/>
                    </a:schemeClr>
                  </a:glow>
                </a:effectLst>
                <a:latin typeface="Times New Roman" pitchFamily="18" charset="0"/>
                <a:cs typeface="Times New Roman" pitchFamily="18" charset="0"/>
              </a:rPr>
              <a:t> </a:t>
            </a:r>
            <a:r>
              <a:rPr lang="en-US" sz="2400" dirty="0">
                <a:solidFill>
                  <a:srgbClr val="002060"/>
                </a:solidFill>
                <a:effectLst>
                  <a:glow rad="228600">
                    <a:schemeClr val="accent3">
                      <a:satMod val="175000"/>
                      <a:alpha val="40000"/>
                    </a:schemeClr>
                  </a:glow>
                </a:effectLst>
                <a:latin typeface="Times New Roman" pitchFamily="18" charset="0"/>
                <a:cs typeface="Times New Roman" pitchFamily="18" charset="0"/>
              </a:rPr>
              <a:t>It is known  as streptococcal </a:t>
            </a:r>
            <a:r>
              <a:rPr lang="en-US" sz="2400" dirty="0" err="1">
                <a:solidFill>
                  <a:srgbClr val="002060"/>
                </a:solidFill>
                <a:effectLst>
                  <a:glow rad="228600">
                    <a:schemeClr val="accent3">
                      <a:satMod val="175000"/>
                      <a:alpha val="40000"/>
                    </a:schemeClr>
                  </a:glow>
                </a:effectLst>
                <a:latin typeface="Times New Roman" pitchFamily="18" charset="0"/>
                <a:cs typeface="Times New Roman" pitchFamily="18" charset="0"/>
              </a:rPr>
              <a:t>fibrinolysin</a:t>
            </a:r>
            <a:r>
              <a:rPr lang="en-US" sz="2400" dirty="0">
                <a:solidFill>
                  <a:srgbClr val="002060"/>
                </a:solidFill>
                <a:effectLst>
                  <a:glow rad="228600">
                    <a:schemeClr val="accent3">
                      <a:satMod val="175000"/>
                      <a:alpha val="40000"/>
                    </a:schemeClr>
                  </a:glow>
                </a:effectLst>
                <a:latin typeface="Times New Roman" pitchFamily="18" charset="0"/>
                <a:cs typeface="Times New Roman" pitchFamily="18" charset="0"/>
              </a:rPr>
              <a:t>. It transforming the plasminogen of human plasma into plasmin, an active </a:t>
            </a:r>
            <a:r>
              <a:rPr lang="en-US" sz="2400" dirty="0" err="1">
                <a:solidFill>
                  <a:srgbClr val="002060"/>
                </a:solidFill>
                <a:effectLst>
                  <a:glow rad="228600">
                    <a:schemeClr val="accent3">
                      <a:satMod val="175000"/>
                      <a:alpha val="40000"/>
                    </a:schemeClr>
                  </a:glow>
                </a:effectLst>
                <a:latin typeface="Times New Roman" pitchFamily="18" charset="0"/>
                <a:cs typeface="Times New Roman" pitchFamily="18" charset="0"/>
              </a:rPr>
              <a:t>proteolytic</a:t>
            </a:r>
            <a:r>
              <a:rPr lang="en-US" sz="2400" dirty="0">
                <a:solidFill>
                  <a:srgbClr val="002060"/>
                </a:solidFill>
                <a:effectLst>
                  <a:glow rad="228600">
                    <a:schemeClr val="accent3">
                      <a:satMod val="175000"/>
                      <a:alpha val="40000"/>
                    </a:schemeClr>
                  </a:glow>
                </a:effectLst>
                <a:latin typeface="Times New Roman" pitchFamily="18" charset="0"/>
                <a:cs typeface="Times New Roman" pitchFamily="18" charset="0"/>
              </a:rPr>
              <a:t> enzyme which digests fibrin and other proteins.</a:t>
            </a:r>
            <a:br>
              <a:rPr lang="en-US" sz="2400" dirty="0">
                <a:solidFill>
                  <a:srgbClr val="002060"/>
                </a:solidFill>
                <a:effectLst>
                  <a:glow rad="228600">
                    <a:schemeClr val="accent3">
                      <a:satMod val="175000"/>
                      <a:alpha val="40000"/>
                    </a:schemeClr>
                  </a:glow>
                </a:effectLst>
                <a:latin typeface="Times New Roman" pitchFamily="18" charset="0"/>
                <a:cs typeface="Times New Roman" pitchFamily="18" charset="0"/>
              </a:rPr>
            </a:br>
            <a:r>
              <a:rPr lang="en-US" sz="2400" dirty="0">
                <a:solidFill>
                  <a:srgbClr val="FF0000"/>
                </a:solidFill>
                <a:effectLst>
                  <a:glow rad="228600">
                    <a:schemeClr val="accent3">
                      <a:satMod val="175000"/>
                      <a:alpha val="40000"/>
                    </a:schemeClr>
                  </a:glow>
                </a:effectLst>
                <a:latin typeface="Times New Roman" pitchFamily="18" charset="0"/>
                <a:cs typeface="Times New Roman" pitchFamily="18" charset="0"/>
              </a:rPr>
              <a:t>5-Diphosphopyridine </a:t>
            </a:r>
            <a:r>
              <a:rPr lang="en-US" sz="2400" dirty="0" err="1" smtClean="0">
                <a:solidFill>
                  <a:srgbClr val="FF0000"/>
                </a:solidFill>
                <a:effectLst>
                  <a:glow rad="228600">
                    <a:schemeClr val="accent3">
                      <a:satMod val="175000"/>
                      <a:alpha val="40000"/>
                    </a:schemeClr>
                  </a:glow>
                </a:effectLst>
                <a:latin typeface="Times New Roman" pitchFamily="18" charset="0"/>
                <a:cs typeface="Times New Roman" pitchFamily="18" charset="0"/>
              </a:rPr>
              <a:t>nucleotidase</a:t>
            </a:r>
            <a:r>
              <a:rPr lang="en-US" sz="2400" dirty="0">
                <a:effectLst>
                  <a:glow rad="228600">
                    <a:schemeClr val="accent3">
                      <a:satMod val="175000"/>
                      <a:alpha val="40000"/>
                    </a:schemeClr>
                  </a:glow>
                </a:effectLst>
                <a:latin typeface="Times New Roman" pitchFamily="18" charset="0"/>
                <a:cs typeface="Times New Roman" pitchFamily="18" charset="0"/>
              </a:rPr>
              <a:t/>
            </a:r>
            <a:br>
              <a:rPr lang="en-US" sz="2400" dirty="0">
                <a:effectLst>
                  <a:glow rad="228600">
                    <a:schemeClr val="accent3">
                      <a:satMod val="175000"/>
                      <a:alpha val="40000"/>
                    </a:schemeClr>
                  </a:glow>
                </a:effectLst>
                <a:latin typeface="Times New Roman" pitchFamily="18" charset="0"/>
                <a:cs typeface="Times New Roman" pitchFamily="18" charset="0"/>
              </a:rPr>
            </a:br>
            <a:r>
              <a:rPr lang="en-US" sz="2400" dirty="0">
                <a:solidFill>
                  <a:srgbClr val="002060"/>
                </a:solidFill>
                <a:effectLst>
                  <a:glow rad="228600">
                    <a:schemeClr val="accent3">
                      <a:satMod val="175000"/>
                      <a:alpha val="40000"/>
                    </a:schemeClr>
                  </a:glow>
                </a:effectLst>
                <a:latin typeface="Times New Roman" pitchFamily="18" charset="0"/>
                <a:cs typeface="Times New Roman" pitchFamily="18" charset="0"/>
              </a:rPr>
              <a:t> </a:t>
            </a:r>
            <a:r>
              <a:rPr lang="en-US" sz="2400" dirty="0" smtClean="0">
                <a:solidFill>
                  <a:srgbClr val="002060"/>
                </a:solidFill>
                <a:effectLst>
                  <a:glow rad="228600">
                    <a:schemeClr val="accent3">
                      <a:satMod val="175000"/>
                      <a:alpha val="40000"/>
                    </a:schemeClr>
                  </a:glow>
                </a:effectLst>
                <a:latin typeface="Times New Roman" pitchFamily="18" charset="0"/>
                <a:cs typeface="Times New Roman" pitchFamily="18" charset="0"/>
              </a:rPr>
              <a:t>It </a:t>
            </a:r>
            <a:r>
              <a:rPr lang="en-US" sz="2400" dirty="0">
                <a:solidFill>
                  <a:srgbClr val="002060"/>
                </a:solidFill>
                <a:effectLst>
                  <a:glow rad="228600">
                    <a:schemeClr val="accent3">
                      <a:satMod val="175000"/>
                      <a:alpha val="40000"/>
                    </a:schemeClr>
                  </a:glow>
                </a:effectLst>
                <a:latin typeface="Times New Roman" pitchFamily="18" charset="0"/>
                <a:cs typeface="Times New Roman" pitchFamily="18" charset="0"/>
              </a:rPr>
              <a:t>is antigenic and  associated with </a:t>
            </a:r>
            <a:r>
              <a:rPr lang="en-US" sz="2400" dirty="0" err="1">
                <a:solidFill>
                  <a:srgbClr val="002060"/>
                </a:solidFill>
                <a:effectLst>
                  <a:glow rad="228600">
                    <a:schemeClr val="accent3">
                      <a:satMod val="175000"/>
                      <a:alpha val="40000"/>
                    </a:schemeClr>
                  </a:glow>
                </a:effectLst>
                <a:latin typeface="Times New Roman" pitchFamily="18" charset="0"/>
                <a:cs typeface="Times New Roman" pitchFamily="18" charset="0"/>
              </a:rPr>
              <a:t>leucotoxicity</a:t>
            </a:r>
            <a:r>
              <a:rPr lang="en-US" sz="2400" dirty="0">
                <a:solidFill>
                  <a:srgbClr val="002060"/>
                </a:solidFill>
                <a:effectLst>
                  <a:glow rad="228600">
                    <a:schemeClr val="accent3">
                      <a:satMod val="175000"/>
                      <a:alpha val="40000"/>
                    </a:schemeClr>
                  </a:glow>
                </a:effectLst>
                <a:latin typeface="Times New Roman" pitchFamily="18" charset="0"/>
                <a:cs typeface="Times New Roman" pitchFamily="18" charset="0"/>
              </a:rPr>
              <a:t> and  thus  produces destruction of leucocytes.</a:t>
            </a:r>
            <a:br>
              <a:rPr lang="en-US" sz="2400" dirty="0">
                <a:solidFill>
                  <a:srgbClr val="002060"/>
                </a:solidFill>
                <a:effectLst>
                  <a:glow rad="228600">
                    <a:schemeClr val="accent3">
                      <a:satMod val="175000"/>
                      <a:alpha val="40000"/>
                    </a:schemeClr>
                  </a:glow>
                </a:effectLst>
                <a:latin typeface="Times New Roman" pitchFamily="18" charset="0"/>
                <a:cs typeface="Times New Roman" pitchFamily="18" charset="0"/>
              </a:rPr>
            </a:br>
            <a:r>
              <a:rPr lang="en-US" sz="2400" dirty="0">
                <a:solidFill>
                  <a:srgbClr val="FF0000"/>
                </a:solidFill>
                <a:effectLst>
                  <a:glow rad="228600">
                    <a:schemeClr val="accent3">
                      <a:satMod val="175000"/>
                      <a:alpha val="40000"/>
                    </a:schemeClr>
                  </a:glow>
                </a:effectLst>
                <a:latin typeface="Times New Roman" pitchFamily="18" charset="0"/>
                <a:cs typeface="Times New Roman" pitchFamily="18" charset="0"/>
              </a:rPr>
              <a:t>6-Hyaluronidase: (spreading factor)</a:t>
            </a:r>
            <a:r>
              <a:rPr lang="en-US" sz="2400" dirty="0">
                <a:effectLst>
                  <a:glow rad="228600">
                    <a:schemeClr val="accent3">
                      <a:satMod val="175000"/>
                      <a:alpha val="40000"/>
                    </a:schemeClr>
                  </a:glow>
                </a:effectLst>
                <a:latin typeface="Times New Roman" pitchFamily="18" charset="0"/>
                <a:cs typeface="Times New Roman" pitchFamily="18" charset="0"/>
              </a:rPr>
              <a:t/>
            </a:r>
            <a:br>
              <a:rPr lang="en-US" sz="2400" dirty="0">
                <a:effectLst>
                  <a:glow rad="228600">
                    <a:schemeClr val="accent3">
                      <a:satMod val="175000"/>
                      <a:alpha val="40000"/>
                    </a:schemeClr>
                  </a:glow>
                </a:effectLst>
                <a:latin typeface="Times New Roman" pitchFamily="18" charset="0"/>
                <a:cs typeface="Times New Roman" pitchFamily="18" charset="0"/>
              </a:rPr>
            </a:br>
            <a:r>
              <a:rPr lang="en-US" sz="2400" dirty="0">
                <a:solidFill>
                  <a:srgbClr val="002060"/>
                </a:solidFill>
                <a:effectLst>
                  <a:glow rad="228600">
                    <a:schemeClr val="accent3">
                      <a:satMod val="175000"/>
                      <a:alpha val="40000"/>
                    </a:schemeClr>
                  </a:glow>
                </a:effectLst>
                <a:latin typeface="Times New Roman" pitchFamily="18" charset="0"/>
                <a:cs typeface="Times New Roman" pitchFamily="18" charset="0"/>
              </a:rPr>
              <a:t>It is an enzyme which splits hyaluronic acid, an important component of the ground substance of connective tissue. Thus </a:t>
            </a:r>
            <a:r>
              <a:rPr lang="en-US" sz="2400" dirty="0" err="1">
                <a:solidFill>
                  <a:srgbClr val="002060"/>
                </a:solidFill>
                <a:effectLst>
                  <a:glow rad="228600">
                    <a:schemeClr val="accent3">
                      <a:satMod val="175000"/>
                      <a:alpha val="40000"/>
                    </a:schemeClr>
                  </a:glow>
                </a:effectLst>
                <a:latin typeface="Times New Roman" pitchFamily="18" charset="0"/>
                <a:cs typeface="Times New Roman" pitchFamily="18" charset="0"/>
              </a:rPr>
              <a:t>hyaluronidase</a:t>
            </a:r>
            <a:r>
              <a:rPr lang="en-US" sz="2400" dirty="0">
                <a:solidFill>
                  <a:srgbClr val="002060"/>
                </a:solidFill>
                <a:effectLst>
                  <a:glow rad="228600">
                    <a:schemeClr val="accent3">
                      <a:satMod val="175000"/>
                      <a:alpha val="40000"/>
                    </a:schemeClr>
                  </a:glow>
                </a:effectLst>
                <a:latin typeface="Times New Roman" pitchFamily="18" charset="0"/>
                <a:cs typeface="Times New Roman" pitchFamily="18" charset="0"/>
              </a:rPr>
              <a:t> acid in spreading microorganisms (spreading factor</a:t>
            </a:r>
            <a:r>
              <a:rPr lang="en-US" sz="2400" dirty="0" smtClean="0">
                <a:solidFill>
                  <a:srgbClr val="002060"/>
                </a:solidFill>
                <a:effectLst>
                  <a:glow rad="228600">
                    <a:schemeClr val="accent3">
                      <a:satMod val="175000"/>
                      <a:alpha val="40000"/>
                    </a:schemeClr>
                  </a:glow>
                </a:effectLst>
                <a:latin typeface="Times New Roman" pitchFamily="18" charset="0"/>
                <a:cs typeface="Times New Roman" pitchFamily="18" charset="0"/>
              </a:rPr>
              <a:t>).</a:t>
            </a:r>
            <a:endParaRPr lang="en-US" sz="2400" dirty="0">
              <a:solidFill>
                <a:srgbClr val="002060"/>
              </a:solidFill>
              <a:effectLst>
                <a:glow rad="228600">
                  <a:schemeClr val="accent3">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1718431014"/>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620688"/>
            <a:ext cx="7632848" cy="5472608"/>
          </a:xfrm>
        </p:spPr>
        <p:style>
          <a:lnRef idx="2">
            <a:schemeClr val="accent5"/>
          </a:lnRef>
          <a:fillRef idx="1">
            <a:schemeClr val="lt1"/>
          </a:fillRef>
          <a:effectRef idx="0">
            <a:schemeClr val="accent5"/>
          </a:effectRef>
          <a:fontRef idx="minor">
            <a:schemeClr val="dk1"/>
          </a:fontRef>
        </p:style>
        <p:txBody>
          <a:bodyPr>
            <a:noAutofit/>
          </a:bodyPr>
          <a:lstStyle/>
          <a:p>
            <a:pPr marL="0" indent="0">
              <a:buNone/>
            </a:pPr>
            <a:endParaRPr lang="en-US" sz="2000" dirty="0"/>
          </a:p>
          <a:p>
            <a:pPr marL="0" indent="0">
              <a:buNone/>
            </a:pPr>
            <a:r>
              <a:rPr lang="en-US" sz="2000" b="1" dirty="0">
                <a:solidFill>
                  <a:schemeClr val="tx2"/>
                </a:solidFill>
              </a:rPr>
              <a:t>7-Deoxyribonuclease</a:t>
            </a:r>
            <a:r>
              <a:rPr lang="en-US" sz="2000" b="1" dirty="0" smtClean="0">
                <a:solidFill>
                  <a:schemeClr val="tx2"/>
                </a:solidFill>
              </a:rPr>
              <a:t>:</a:t>
            </a:r>
          </a:p>
          <a:p>
            <a:pPr marL="0" indent="0">
              <a:buNone/>
            </a:pPr>
            <a:r>
              <a:rPr lang="en-US" sz="2000" b="1" dirty="0" smtClean="0">
                <a:solidFill>
                  <a:schemeClr val="tx2"/>
                </a:solidFill>
              </a:rPr>
              <a:t> </a:t>
            </a:r>
            <a:r>
              <a:rPr lang="en-US" sz="2000" b="1" dirty="0">
                <a:solidFill>
                  <a:srgbClr val="002060"/>
                </a:solidFill>
              </a:rPr>
              <a:t>(</a:t>
            </a:r>
            <a:r>
              <a:rPr lang="en-US" sz="2000" b="1" dirty="0" err="1">
                <a:solidFill>
                  <a:srgbClr val="002060"/>
                </a:solidFill>
              </a:rPr>
              <a:t>streptodornase</a:t>
            </a:r>
            <a:r>
              <a:rPr lang="en-US" sz="2000" b="1" dirty="0">
                <a:solidFill>
                  <a:srgbClr val="002060"/>
                </a:solidFill>
              </a:rPr>
              <a:t>)</a:t>
            </a:r>
            <a:r>
              <a:rPr lang="en-US" sz="2000" dirty="0">
                <a:solidFill>
                  <a:srgbClr val="002060"/>
                </a:solidFill>
              </a:rPr>
              <a:t> It is an enzyme which cause </a:t>
            </a:r>
            <a:r>
              <a:rPr lang="en-US" sz="2000" dirty="0" err="1">
                <a:solidFill>
                  <a:srgbClr val="002060"/>
                </a:solidFill>
              </a:rPr>
              <a:t>depolymeriztion</a:t>
            </a:r>
            <a:r>
              <a:rPr lang="en-US" sz="2000" dirty="0">
                <a:solidFill>
                  <a:srgbClr val="002060"/>
                </a:solidFill>
              </a:rPr>
              <a:t> of DNA.</a:t>
            </a:r>
          </a:p>
          <a:p>
            <a:pPr marL="0" indent="0">
              <a:buNone/>
            </a:pPr>
            <a:r>
              <a:rPr lang="en-US" sz="2000" b="1" dirty="0">
                <a:solidFill>
                  <a:schemeClr val="tx2"/>
                </a:solidFill>
              </a:rPr>
              <a:t>8-Streptococcal proteinase:</a:t>
            </a:r>
            <a:endParaRPr lang="en-US" sz="2000" dirty="0">
              <a:solidFill>
                <a:schemeClr val="tx2"/>
              </a:solidFill>
            </a:endParaRPr>
          </a:p>
          <a:p>
            <a:pPr marL="0" indent="0">
              <a:buNone/>
            </a:pPr>
            <a:r>
              <a:rPr lang="en-US" sz="2000" dirty="0">
                <a:solidFill>
                  <a:srgbClr val="002060"/>
                </a:solidFill>
              </a:rPr>
              <a:t>It is not known whether streptococcal proteinase causes. Tissue damage in the course of streptococcal infection. Some believe that it is capable of breaking down the M-protein on which the virulence of the organisms depends and thus might contribute to the patients recovery.</a:t>
            </a:r>
          </a:p>
          <a:p>
            <a:pPr marL="0" indent="0">
              <a:buNone/>
            </a:pPr>
            <a:r>
              <a:rPr lang="en-US" sz="2000" b="1" dirty="0">
                <a:solidFill>
                  <a:schemeClr val="tx2"/>
                </a:solidFill>
              </a:rPr>
              <a:t>9-Amylase:</a:t>
            </a:r>
            <a:endParaRPr lang="en-US" sz="2000" dirty="0">
              <a:solidFill>
                <a:schemeClr val="tx2"/>
              </a:solidFill>
            </a:endParaRPr>
          </a:p>
          <a:p>
            <a:pPr marL="0" indent="0">
              <a:buNone/>
            </a:pPr>
            <a:r>
              <a:rPr lang="en-US" sz="2000" dirty="0">
                <a:solidFill>
                  <a:srgbClr val="002060"/>
                </a:solidFill>
              </a:rPr>
              <a:t>This enzyme hydrolyses glycogen, </a:t>
            </a:r>
            <a:r>
              <a:rPr lang="en-US" sz="2000" dirty="0" err="1">
                <a:solidFill>
                  <a:srgbClr val="002060"/>
                </a:solidFill>
              </a:rPr>
              <a:t>amyloprotein</a:t>
            </a:r>
            <a:r>
              <a:rPr lang="en-US" sz="2000" dirty="0">
                <a:solidFill>
                  <a:srgbClr val="002060"/>
                </a:solidFill>
              </a:rPr>
              <a:t> and starch. </a:t>
            </a:r>
          </a:p>
          <a:p>
            <a:pPr marL="0" indent="0">
              <a:buNone/>
            </a:pPr>
            <a:r>
              <a:rPr lang="en-US" sz="2000" b="1" dirty="0">
                <a:solidFill>
                  <a:schemeClr val="tx2"/>
                </a:solidFill>
              </a:rPr>
              <a:t>10-Streptococcal opacity factor: (OF)</a:t>
            </a:r>
            <a:endParaRPr lang="en-US" sz="2000" dirty="0">
              <a:solidFill>
                <a:schemeClr val="tx2"/>
              </a:solidFill>
            </a:endParaRPr>
          </a:p>
          <a:p>
            <a:pPr marL="0" indent="0">
              <a:buNone/>
            </a:pPr>
            <a:r>
              <a:rPr lang="en-US" sz="2000" dirty="0">
                <a:solidFill>
                  <a:srgbClr val="002060"/>
                </a:solidFill>
              </a:rPr>
              <a:t> </a:t>
            </a:r>
            <a:r>
              <a:rPr lang="en-US" sz="2000" dirty="0" smtClean="0">
                <a:solidFill>
                  <a:srgbClr val="002060"/>
                </a:solidFill>
              </a:rPr>
              <a:t>It </a:t>
            </a:r>
            <a:r>
              <a:rPr lang="en-US" sz="2000" dirty="0">
                <a:solidFill>
                  <a:srgbClr val="002060"/>
                </a:solidFill>
              </a:rPr>
              <a:t>is an alpha-</a:t>
            </a:r>
            <a:r>
              <a:rPr lang="en-US" sz="2000" dirty="0" err="1">
                <a:solidFill>
                  <a:srgbClr val="002060"/>
                </a:solidFill>
              </a:rPr>
              <a:t>lipoproteinase</a:t>
            </a:r>
            <a:r>
              <a:rPr lang="en-US" sz="2000" dirty="0">
                <a:solidFill>
                  <a:srgbClr val="002060"/>
                </a:solidFill>
              </a:rPr>
              <a:t> produced by certain serotypes  which rise to opacity in serum broth</a:t>
            </a:r>
            <a:r>
              <a:rPr lang="en-US" sz="2000" dirty="0" smtClean="0">
                <a:solidFill>
                  <a:srgbClr val="002060"/>
                </a:solidFill>
              </a:rPr>
              <a:t>.</a:t>
            </a:r>
            <a:endParaRPr lang="en-US" sz="2000" dirty="0">
              <a:solidFill>
                <a:srgbClr val="002060"/>
              </a:solidFill>
            </a:endParaRPr>
          </a:p>
        </p:txBody>
      </p:sp>
    </p:spTree>
    <p:extLst>
      <p:ext uri="{BB962C8B-B14F-4D97-AF65-F5344CB8AC3E}">
        <p14:creationId xmlns:p14="http://schemas.microsoft.com/office/powerpoint/2010/main" val="323905580"/>
      </p:ext>
    </p:extLst>
  </p:cSld>
  <p:clrMapOvr>
    <a:masterClrMapping/>
  </p:clrMapOvr>
  <mc:AlternateContent xmlns:mc="http://schemas.openxmlformats.org/markup-compatibility/2006" xmlns:p14="http://schemas.microsoft.com/office/powerpoint/2010/main">
    <mc:Choice Requires="p14">
      <p:transition spd="slow" p14:dur="22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1000"/>
                                        <p:tgtEl>
                                          <p:spTgt spid="3">
                                            <p:bg/>
                                          </p:spTgt>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1000"/>
                                        <p:tgtEl>
                                          <p:spTgt spid="3">
                                            <p:txEl>
                                              <p:pRg st="1" end="1"/>
                                            </p:txEl>
                                          </p:spTgt>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1000"/>
                                        <p:tgtEl>
                                          <p:spTgt spid="3">
                                            <p:txEl>
                                              <p:pRg st="2" end="2"/>
                                            </p:txEl>
                                          </p:spTgt>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1000"/>
                                        <p:tgtEl>
                                          <p:spTgt spid="3">
                                            <p:txEl>
                                              <p:pRg st="3" end="3"/>
                                            </p:txEl>
                                          </p:spTgt>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1000"/>
                                        <p:tgtEl>
                                          <p:spTgt spid="3">
                                            <p:txEl>
                                              <p:pRg st="4" end="4"/>
                                            </p:txEl>
                                          </p:spTgt>
                                        </p:tgtEl>
                                      </p:cBhvr>
                                    </p:animEffect>
                                  </p:childTnLst>
                                </p:cTn>
                              </p:par>
                            </p:childTnLst>
                          </p:cTn>
                        </p:par>
                        <p:par>
                          <p:cTn id="24" fill="hold">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1000"/>
                                        <p:tgtEl>
                                          <p:spTgt spid="3">
                                            <p:txEl>
                                              <p:pRg st="5" end="5"/>
                                            </p:txEl>
                                          </p:spTgt>
                                        </p:tgtEl>
                                      </p:cBhvr>
                                    </p:animEffect>
                                  </p:childTnLst>
                                </p:cTn>
                              </p:par>
                            </p:childTnLst>
                          </p:cTn>
                        </p:par>
                        <p:par>
                          <p:cTn id="28" fill="hold">
                            <p:stCondLst>
                              <p:cond delay="6000"/>
                            </p:stCondLst>
                            <p:childTnLst>
                              <p:par>
                                <p:cTn id="29" presetID="3" presetClass="entr" presetSubtype="1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1000"/>
                                        <p:tgtEl>
                                          <p:spTgt spid="3">
                                            <p:txEl>
                                              <p:pRg st="6" end="6"/>
                                            </p:txEl>
                                          </p:spTgt>
                                        </p:tgtEl>
                                      </p:cBhvr>
                                    </p:animEffect>
                                  </p:childTnLst>
                                </p:cTn>
                              </p:par>
                            </p:childTnLst>
                          </p:cTn>
                        </p:par>
                        <p:par>
                          <p:cTn id="32" fill="hold">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linds(horizontal)">
                                      <p:cBhvr>
                                        <p:cTn id="35" dur="1000"/>
                                        <p:tgtEl>
                                          <p:spTgt spid="3">
                                            <p:txEl>
                                              <p:pRg st="7" end="7"/>
                                            </p:txEl>
                                          </p:spTgt>
                                        </p:tgtEl>
                                      </p:cBhvr>
                                    </p:animEffect>
                                  </p:childTnLst>
                                </p:cTn>
                              </p:par>
                            </p:childTnLst>
                          </p:cTn>
                        </p:par>
                        <p:par>
                          <p:cTn id="36" fill="hold">
                            <p:stCondLst>
                              <p:cond delay="8000"/>
                            </p:stCondLst>
                            <p:childTnLst>
                              <p:par>
                                <p:cTn id="37" presetID="3" presetClass="entr" presetSubtype="1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linds(horizontal)">
                                      <p:cBhvr>
                                        <p:cTn id="39"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94160" y="2428868"/>
            <a:ext cx="7498080" cy="1785950"/>
          </a:xfrm>
          <a:ln w="38100">
            <a:no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ockwell Extra Bold" pitchFamily="18" charset="0"/>
              </a:rPr>
              <a:t>Pathogenesis</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ockwell Extra Bold" pitchFamily="18" charset="0"/>
            </a:endParaRPr>
          </a:p>
        </p:txBody>
      </p:sp>
      <p:sp>
        <p:nvSpPr>
          <p:cNvPr id="3" name="عنصر نائب للمحتوى 2"/>
          <p:cNvSpPr>
            <a:spLocks noGrp="1"/>
          </p:cNvSpPr>
          <p:nvPr>
            <p:ph idx="1"/>
          </p:nvPr>
        </p:nvSpPr>
        <p:spPr>
          <a:xfrm>
            <a:off x="755576" y="1196752"/>
            <a:ext cx="7858180" cy="4320480"/>
          </a:xfrm>
          <a:ln w="28575">
            <a:solidFill>
              <a:srgbClr val="FFFF00"/>
            </a:solidFill>
            <a:prstDash val="lgDashDotDot"/>
          </a:ln>
        </p:spPr>
        <p:txBody>
          <a:bodyPr/>
          <a:lstStyle/>
          <a:p>
            <a:pPr>
              <a:buNone/>
            </a:pPr>
            <a:endParaRPr lang="en-US" dirty="0"/>
          </a:p>
        </p:txBody>
      </p:sp>
    </p:spTree>
    <p:extLst>
      <p:ext uri="{BB962C8B-B14F-4D97-AF65-F5344CB8AC3E}">
        <p14:creationId xmlns:p14="http://schemas.microsoft.com/office/powerpoint/2010/main" val="11719552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7742" y="404664"/>
            <a:ext cx="7844620" cy="2304256"/>
          </a:xfrm>
        </p:spPr>
        <p:style>
          <a:lnRef idx="0">
            <a:schemeClr val="accent5"/>
          </a:lnRef>
          <a:fillRef idx="3">
            <a:schemeClr val="accent5"/>
          </a:fillRef>
          <a:effectRef idx="3">
            <a:schemeClr val="accent5"/>
          </a:effectRef>
          <a:fontRef idx="minor">
            <a:schemeClr val="lt1"/>
          </a:fontRef>
        </p:style>
        <p:txBody>
          <a:bodyPr>
            <a:noAutofit/>
          </a:bodyPr>
          <a:lstStyle/>
          <a:p>
            <a:pPr marL="0" indent="0">
              <a:buNone/>
            </a:pPr>
            <a:r>
              <a:rPr lang="en-US" sz="2000" b="1" dirty="0">
                <a:solidFill>
                  <a:srgbClr val="FFFF00"/>
                </a:solidFill>
                <a:effectLst>
                  <a:glow rad="228600">
                    <a:schemeClr val="accent5">
                      <a:satMod val="175000"/>
                      <a:alpha val="40000"/>
                    </a:schemeClr>
                  </a:glow>
                </a:effectLst>
              </a:rPr>
              <a:t>A)Acute infections: </a:t>
            </a:r>
            <a:r>
              <a:rPr lang="en-US" sz="2000" dirty="0">
                <a:solidFill>
                  <a:srgbClr val="FFFF00"/>
                </a:solidFill>
                <a:effectLst>
                  <a:glow rad="228600">
                    <a:schemeClr val="accent5">
                      <a:satMod val="175000"/>
                      <a:alpha val="40000"/>
                    </a:schemeClr>
                  </a:glow>
                </a:effectLst>
              </a:rPr>
              <a:t> it  may  </a:t>
            </a:r>
            <a:r>
              <a:rPr lang="en-US" sz="2000" dirty="0" smtClean="0">
                <a:solidFill>
                  <a:srgbClr val="FFFF00"/>
                </a:solidFill>
                <a:effectLst>
                  <a:glow rad="228600">
                    <a:schemeClr val="accent5">
                      <a:satMod val="175000"/>
                      <a:alpha val="40000"/>
                    </a:schemeClr>
                  </a:glow>
                </a:effectLst>
              </a:rPr>
              <a:t>be </a:t>
            </a:r>
          </a:p>
          <a:p>
            <a:pPr marL="0" indent="0">
              <a:buNone/>
            </a:pPr>
            <a:r>
              <a:rPr lang="en-US" sz="2000" dirty="0" smtClean="0">
                <a:effectLst>
                  <a:glow rad="228600">
                    <a:schemeClr val="accent5">
                      <a:satMod val="175000"/>
                      <a:alpha val="40000"/>
                    </a:schemeClr>
                  </a:glow>
                </a:effectLst>
              </a:rPr>
              <a:t>I </a:t>
            </a:r>
            <a:r>
              <a:rPr lang="en-US" sz="2000" dirty="0">
                <a:effectLst>
                  <a:glow rad="228600">
                    <a:schemeClr val="accent5">
                      <a:satMod val="175000"/>
                      <a:alpha val="40000"/>
                    </a:schemeClr>
                  </a:glow>
                </a:effectLst>
              </a:rPr>
              <a:t>)Tonsillitis and </a:t>
            </a:r>
            <a:r>
              <a:rPr lang="en-US" sz="2000" dirty="0" smtClean="0">
                <a:effectLst>
                  <a:glow rad="228600">
                    <a:schemeClr val="accent5">
                      <a:satMod val="175000"/>
                      <a:alpha val="40000"/>
                    </a:schemeClr>
                  </a:glow>
                </a:effectLst>
              </a:rPr>
              <a:t>quinsy  2)Pharyngitis   </a:t>
            </a:r>
            <a:r>
              <a:rPr lang="en-US" sz="2000" dirty="0">
                <a:effectLst>
                  <a:glow rad="228600">
                    <a:schemeClr val="accent5">
                      <a:satMod val="175000"/>
                      <a:alpha val="40000"/>
                    </a:schemeClr>
                  </a:glow>
                </a:effectLst>
              </a:rPr>
              <a:t>3)otitis media   4)</a:t>
            </a:r>
            <a:r>
              <a:rPr lang="en-US" sz="2000" dirty="0" err="1">
                <a:effectLst>
                  <a:glow rad="228600">
                    <a:schemeClr val="accent5">
                      <a:satMod val="175000"/>
                      <a:alpha val="40000"/>
                    </a:schemeClr>
                  </a:glow>
                </a:effectLst>
              </a:rPr>
              <a:t>Paranasal</a:t>
            </a:r>
            <a:r>
              <a:rPr lang="en-US" sz="2000" dirty="0">
                <a:effectLst>
                  <a:glow rad="228600">
                    <a:schemeClr val="accent5">
                      <a:satMod val="175000"/>
                      <a:alpha val="40000"/>
                    </a:schemeClr>
                  </a:glow>
                </a:effectLst>
              </a:rPr>
              <a:t> sinusitis   5) Meningitis    6)Scarlet fever 7)</a:t>
            </a:r>
            <a:r>
              <a:rPr lang="en-US" sz="2000" dirty="0" err="1">
                <a:effectLst>
                  <a:glow rad="228600">
                    <a:schemeClr val="accent5">
                      <a:satMod val="175000"/>
                      <a:alpha val="40000"/>
                    </a:schemeClr>
                  </a:glow>
                </a:effectLst>
              </a:rPr>
              <a:t>Pneumonis</a:t>
            </a:r>
            <a:r>
              <a:rPr lang="en-US" sz="2000" dirty="0">
                <a:effectLst>
                  <a:glow rad="228600">
                    <a:schemeClr val="accent5">
                      <a:satMod val="175000"/>
                      <a:alpha val="40000"/>
                    </a:schemeClr>
                  </a:glow>
                </a:effectLst>
              </a:rPr>
              <a:t>    8) Erysipelas     9)Cellulitis     10)Impetigo    11)Puerperal sepsis </a:t>
            </a:r>
            <a:r>
              <a:rPr lang="en-US" sz="2000" dirty="0" smtClean="0">
                <a:effectLst>
                  <a:glow rad="228600">
                    <a:schemeClr val="accent5">
                      <a:satMod val="175000"/>
                      <a:alpha val="40000"/>
                    </a:schemeClr>
                  </a:glow>
                </a:effectLst>
              </a:rPr>
              <a:t> 12)</a:t>
            </a:r>
            <a:r>
              <a:rPr lang="en-US" sz="2000" dirty="0" err="1" smtClean="0">
                <a:effectLst>
                  <a:glow rad="228600">
                    <a:schemeClr val="accent5">
                      <a:satMod val="175000"/>
                      <a:alpha val="40000"/>
                    </a:schemeClr>
                  </a:glow>
                </a:effectLst>
              </a:rPr>
              <a:t>Septicaemia</a:t>
            </a:r>
            <a:endParaRPr lang="en-US" sz="2000" dirty="0" smtClean="0">
              <a:effectLst>
                <a:glow rad="228600">
                  <a:schemeClr val="accent5">
                    <a:satMod val="175000"/>
                    <a:alpha val="40000"/>
                  </a:schemeClr>
                </a:glow>
              </a:effectLst>
            </a:endParaRPr>
          </a:p>
          <a:p>
            <a:pPr marL="82296" indent="0">
              <a:buNone/>
            </a:pPr>
            <a:r>
              <a:rPr lang="en-US" sz="2000" b="1" dirty="0">
                <a:solidFill>
                  <a:srgbClr val="FFFF00"/>
                </a:solidFill>
                <a:effectLst>
                  <a:glow rad="228600">
                    <a:schemeClr val="accent5">
                      <a:satMod val="175000"/>
                      <a:alpha val="40000"/>
                    </a:schemeClr>
                  </a:glow>
                </a:effectLst>
              </a:rPr>
              <a:t>B)Non </a:t>
            </a:r>
            <a:r>
              <a:rPr lang="en-US" sz="2000" b="1" dirty="0" err="1">
                <a:solidFill>
                  <a:srgbClr val="FFFF00"/>
                </a:solidFill>
                <a:effectLst>
                  <a:glow rad="228600">
                    <a:schemeClr val="accent5">
                      <a:satMod val="175000"/>
                      <a:alpha val="40000"/>
                    </a:schemeClr>
                  </a:glow>
                </a:effectLst>
              </a:rPr>
              <a:t>suppurative</a:t>
            </a:r>
            <a:r>
              <a:rPr lang="en-US" sz="2000" b="1" dirty="0">
                <a:solidFill>
                  <a:srgbClr val="FFFF00"/>
                </a:solidFill>
                <a:effectLst>
                  <a:glow rad="228600">
                    <a:schemeClr val="accent5">
                      <a:satMod val="175000"/>
                      <a:alpha val="40000"/>
                    </a:schemeClr>
                  </a:glow>
                </a:effectLst>
              </a:rPr>
              <a:t> complications:</a:t>
            </a:r>
            <a:endParaRPr lang="en-US" sz="2000" dirty="0">
              <a:solidFill>
                <a:srgbClr val="FFFF00"/>
              </a:solidFill>
              <a:effectLst>
                <a:glow rad="228600">
                  <a:schemeClr val="accent5">
                    <a:satMod val="175000"/>
                    <a:alpha val="40000"/>
                  </a:schemeClr>
                </a:glow>
              </a:effectLst>
            </a:endParaRPr>
          </a:p>
          <a:p>
            <a:pPr marL="82296" indent="0">
              <a:buNone/>
            </a:pPr>
            <a:r>
              <a:rPr lang="en-US" sz="2000" dirty="0">
                <a:effectLst>
                  <a:glow rad="228600">
                    <a:schemeClr val="accent5">
                      <a:satMod val="175000"/>
                      <a:alpha val="40000"/>
                    </a:schemeClr>
                  </a:glow>
                </a:effectLst>
              </a:rPr>
              <a:t>Acute glomerulonephritis. ASOT (Rheumatic fever)</a:t>
            </a:r>
          </a:p>
          <a:p>
            <a:pPr marL="0" indent="0">
              <a:buNone/>
            </a:pPr>
            <a:endParaRPr lang="en-US" sz="2000" dirty="0">
              <a:solidFill>
                <a:schemeClr val="bg1"/>
              </a:solidFill>
              <a:effectLst>
                <a:glow rad="228600">
                  <a:schemeClr val="accent5">
                    <a:satMod val="175000"/>
                    <a:alpha val="40000"/>
                  </a:schemeClr>
                </a:glow>
              </a:effectLst>
            </a:endParaRPr>
          </a:p>
        </p:txBody>
      </p:sp>
      <p:sp>
        <p:nvSpPr>
          <p:cNvPr id="4" name="عنصر نائب للمحتوى 2"/>
          <p:cNvSpPr txBox="1">
            <a:spLocks/>
          </p:cNvSpPr>
          <p:nvPr/>
        </p:nvSpPr>
        <p:spPr>
          <a:xfrm>
            <a:off x="1115616" y="2924944"/>
            <a:ext cx="7848872" cy="1152128"/>
          </a:xfrm>
          <a:prstGeom prst="rect">
            <a:avLst/>
          </a:prstGeom>
        </p:spPr>
        <p:style>
          <a:lnRef idx="0">
            <a:schemeClr val="accent6"/>
          </a:lnRef>
          <a:fillRef idx="3">
            <a:schemeClr val="accent6"/>
          </a:fillRef>
          <a:effectRef idx="3">
            <a:schemeClr val="accent6"/>
          </a:effectRef>
          <a:fontRef idx="minor">
            <a:schemeClr val="lt1"/>
          </a:fontRef>
        </p:style>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Clr>
                <a:srgbClr val="7E97AD"/>
              </a:buClr>
              <a:buFont typeface="Wingdings 2"/>
              <a:buNone/>
            </a:pPr>
            <a:r>
              <a:rPr lang="en-US" sz="2400" b="1" dirty="0">
                <a:solidFill>
                  <a:srgbClr val="FF0000"/>
                </a:solidFill>
              </a:rPr>
              <a:t>Laboratory diagnosis:</a:t>
            </a:r>
            <a:endParaRPr lang="en-US" sz="2400" dirty="0">
              <a:solidFill>
                <a:srgbClr val="FF0000"/>
              </a:solidFill>
            </a:endParaRPr>
          </a:p>
          <a:p>
            <a:pPr marL="0" indent="0">
              <a:buClr>
                <a:srgbClr val="7E97AD"/>
              </a:buClr>
              <a:buFont typeface="Wingdings 2"/>
              <a:buNone/>
            </a:pPr>
            <a:r>
              <a:rPr lang="en-US" sz="2000" dirty="0">
                <a:solidFill>
                  <a:srgbClr val="002060"/>
                </a:solidFill>
              </a:rPr>
              <a:t>The  specimens  to  be  obtained  for the  diagnosis depends on the nature of   streptococcal infection.</a:t>
            </a:r>
          </a:p>
        </p:txBody>
      </p:sp>
      <p:sp>
        <p:nvSpPr>
          <p:cNvPr id="6" name="عنصر نائب للمحتوى 2"/>
          <p:cNvSpPr txBox="1">
            <a:spLocks/>
          </p:cNvSpPr>
          <p:nvPr/>
        </p:nvSpPr>
        <p:spPr>
          <a:xfrm>
            <a:off x="1115616" y="4437112"/>
            <a:ext cx="7848872" cy="1791816"/>
          </a:xfrm>
          <a:prstGeom prst="rect">
            <a:avLst/>
          </a:prstGeom>
        </p:spPr>
        <p:style>
          <a:lnRef idx="0">
            <a:schemeClr val="accent4"/>
          </a:lnRef>
          <a:fillRef idx="3">
            <a:schemeClr val="accent4"/>
          </a:fillRef>
          <a:effectRef idx="3">
            <a:schemeClr val="accent4"/>
          </a:effectRef>
          <a:fontRef idx="minor">
            <a:schemeClr val="lt1"/>
          </a:fontRef>
        </p:style>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Clr>
                <a:srgbClr val="7E97AD"/>
              </a:buClr>
              <a:buFont typeface="Wingdings 2"/>
              <a:buNone/>
            </a:pPr>
            <a:r>
              <a:rPr lang="en-US" sz="2000" b="1" dirty="0">
                <a:solidFill>
                  <a:srgbClr val="FF0000"/>
                </a:solidFill>
                <a:effectLst>
                  <a:glow rad="228600">
                    <a:srgbClr val="CC8E60">
                      <a:satMod val="175000"/>
                      <a:alpha val="40000"/>
                    </a:srgbClr>
                  </a:glow>
                </a:effectLst>
              </a:rPr>
              <a:t>A)Acute pyogenic infection by demonstrating the causative organism</a:t>
            </a:r>
            <a:r>
              <a:rPr lang="en-US" sz="2000" dirty="0">
                <a:solidFill>
                  <a:srgbClr val="002060"/>
                </a:solidFill>
                <a:effectLst>
                  <a:glow rad="228600">
                    <a:srgbClr val="CC8E60">
                      <a:satMod val="175000"/>
                      <a:alpha val="40000"/>
                    </a:srgbClr>
                  </a:glow>
                </a:effectLst>
              </a:rPr>
              <a:t>. The morbid material depends on the site of the lesion. It may be throat swab, pus swab, CSF, blood. The morbid material may be subjected to the following examination.</a:t>
            </a:r>
          </a:p>
          <a:p>
            <a:pPr marL="0" indent="0">
              <a:buClr>
                <a:srgbClr val="7E97AD"/>
              </a:buClr>
              <a:buFont typeface="Wingdings 2"/>
              <a:buNone/>
            </a:pPr>
            <a:r>
              <a:rPr lang="en-US" sz="2000" b="1" dirty="0">
                <a:solidFill>
                  <a:srgbClr val="002060"/>
                </a:solidFill>
                <a:effectLst>
                  <a:glow rad="228600">
                    <a:srgbClr val="CC8E60">
                      <a:satMod val="175000"/>
                      <a:alpha val="40000"/>
                    </a:srgbClr>
                  </a:glow>
                </a:effectLst>
              </a:rPr>
              <a:t>1- Smear </a:t>
            </a:r>
            <a:r>
              <a:rPr lang="en-US" sz="2000" b="1" dirty="0" smtClean="0">
                <a:solidFill>
                  <a:srgbClr val="002060"/>
                </a:solidFill>
                <a:effectLst>
                  <a:glow rad="228600">
                    <a:srgbClr val="CC8E60">
                      <a:satMod val="175000"/>
                      <a:alpha val="40000"/>
                    </a:srgbClr>
                  </a:glow>
                </a:effectLst>
              </a:rPr>
              <a:t>examination</a:t>
            </a:r>
          </a:p>
          <a:p>
            <a:pPr marL="0" indent="0">
              <a:buClr>
                <a:srgbClr val="7E97AD"/>
              </a:buClr>
              <a:buFont typeface="Wingdings 2"/>
              <a:buNone/>
            </a:pPr>
            <a:endParaRPr lang="en-US" sz="2000" dirty="0">
              <a:solidFill>
                <a:srgbClr val="002060"/>
              </a:solidFill>
            </a:endParaRPr>
          </a:p>
        </p:txBody>
      </p:sp>
    </p:spTree>
    <p:extLst>
      <p:ext uri="{BB962C8B-B14F-4D97-AF65-F5344CB8AC3E}">
        <p14:creationId xmlns:p14="http://schemas.microsoft.com/office/powerpoint/2010/main" val="855069729"/>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1000"/>
                                  </p:stCondLst>
                                  <p:childTnLst>
                                    <p:animEffect transition="out" filter="fade">
                                      <p:cBhvr>
                                        <p:cTn id="6" dur="1250" tmFilter="0, 0; .2, .5; .8, .5; 1, 0"/>
                                        <p:tgtEl>
                                          <p:spTgt spid="3">
                                            <p:bg/>
                                          </p:spTgt>
                                        </p:tgtEl>
                                      </p:cBhvr>
                                    </p:animEffect>
                                    <p:animScale>
                                      <p:cBhvr>
                                        <p:cTn id="7" dur="625" autoRev="1" fill="hold"/>
                                        <p:tgtEl>
                                          <p:spTgt spid="3">
                                            <p:bg/>
                                          </p:spTgt>
                                        </p:tgtEl>
                                      </p:cBhvr>
                                      <p:by x="105000" y="105000"/>
                                    </p:animScale>
                                  </p:childTnLst>
                                </p:cTn>
                              </p:par>
                              <p:par>
                                <p:cTn id="8" presetID="26" presetClass="emph" presetSubtype="0" fill="hold" grpId="0" nodeType="withEffect">
                                  <p:stCondLst>
                                    <p:cond delay="1000"/>
                                  </p:stCondLst>
                                  <p:childTnLst>
                                    <p:animEffect transition="out" filter="fade">
                                      <p:cBhvr>
                                        <p:cTn id="9" dur="1250" tmFilter="0, 0; .2, .5; .8, .5; 1, 0"/>
                                        <p:tgtEl>
                                          <p:spTgt spid="3">
                                            <p:txEl>
                                              <p:pRg st="0" end="0"/>
                                            </p:txEl>
                                          </p:spTgt>
                                        </p:tgtEl>
                                      </p:cBhvr>
                                    </p:animEffect>
                                    <p:animScale>
                                      <p:cBhvr>
                                        <p:cTn id="10" dur="625" autoRev="1" fill="hold"/>
                                        <p:tgtEl>
                                          <p:spTgt spid="3">
                                            <p:txEl>
                                              <p:pRg st="0" end="0"/>
                                            </p:txEl>
                                          </p:spTgt>
                                        </p:tgtEl>
                                      </p:cBhvr>
                                      <p:by x="105000" y="105000"/>
                                    </p:animScale>
                                  </p:childTnLst>
                                </p:cTn>
                              </p:par>
                              <p:par>
                                <p:cTn id="11" presetID="26" presetClass="emph" presetSubtype="0" fill="hold" grpId="0" nodeType="withEffect">
                                  <p:stCondLst>
                                    <p:cond delay="1000"/>
                                  </p:stCondLst>
                                  <p:childTnLst>
                                    <p:animEffect transition="out" filter="fade">
                                      <p:cBhvr>
                                        <p:cTn id="12" dur="1250" tmFilter="0, 0; .2, .5; .8, .5; 1, 0"/>
                                        <p:tgtEl>
                                          <p:spTgt spid="3">
                                            <p:txEl>
                                              <p:pRg st="1" end="1"/>
                                            </p:txEl>
                                          </p:spTgt>
                                        </p:tgtEl>
                                      </p:cBhvr>
                                    </p:animEffect>
                                    <p:animScale>
                                      <p:cBhvr>
                                        <p:cTn id="13" dur="625" autoRev="1" fill="hold"/>
                                        <p:tgtEl>
                                          <p:spTgt spid="3">
                                            <p:txEl>
                                              <p:pRg st="1" end="1"/>
                                            </p:txEl>
                                          </p:spTgt>
                                        </p:tgtEl>
                                      </p:cBhvr>
                                      <p:by x="105000" y="105000"/>
                                    </p:animScale>
                                  </p:childTnLst>
                                </p:cTn>
                              </p:par>
                              <p:par>
                                <p:cTn id="14" presetID="26" presetClass="emph" presetSubtype="0" fill="hold" grpId="0" nodeType="withEffect">
                                  <p:stCondLst>
                                    <p:cond delay="1000"/>
                                  </p:stCondLst>
                                  <p:childTnLst>
                                    <p:animEffect transition="out" filter="fade">
                                      <p:cBhvr>
                                        <p:cTn id="15" dur="1250" tmFilter="0, 0; .2, .5; .8, .5; 1, 0"/>
                                        <p:tgtEl>
                                          <p:spTgt spid="3">
                                            <p:txEl>
                                              <p:pRg st="2" end="2"/>
                                            </p:txEl>
                                          </p:spTgt>
                                        </p:tgtEl>
                                      </p:cBhvr>
                                    </p:animEffect>
                                    <p:animScale>
                                      <p:cBhvr>
                                        <p:cTn id="16" dur="625" autoRev="1" fill="hold"/>
                                        <p:tgtEl>
                                          <p:spTgt spid="3">
                                            <p:txEl>
                                              <p:pRg st="2" end="2"/>
                                            </p:txEl>
                                          </p:spTgt>
                                        </p:tgtEl>
                                      </p:cBhvr>
                                      <p:by x="105000" y="105000"/>
                                    </p:animScale>
                                  </p:childTnLst>
                                </p:cTn>
                              </p:par>
                              <p:par>
                                <p:cTn id="17" presetID="26" presetClass="emph" presetSubtype="0" fill="hold" grpId="0" nodeType="withEffect">
                                  <p:stCondLst>
                                    <p:cond delay="1000"/>
                                  </p:stCondLst>
                                  <p:childTnLst>
                                    <p:animEffect transition="out" filter="fade">
                                      <p:cBhvr>
                                        <p:cTn id="18" dur="1250" tmFilter="0, 0; .2, .5; .8, .5; 1, 0"/>
                                        <p:tgtEl>
                                          <p:spTgt spid="3">
                                            <p:txEl>
                                              <p:pRg st="3" end="3"/>
                                            </p:txEl>
                                          </p:spTgt>
                                        </p:tgtEl>
                                      </p:cBhvr>
                                    </p:animEffect>
                                    <p:animScale>
                                      <p:cBhvr>
                                        <p:cTn id="19" dur="625" autoRev="1" fill="hold"/>
                                        <p:tgtEl>
                                          <p:spTgt spid="3">
                                            <p:txEl>
                                              <p:pRg st="3" end="3"/>
                                            </p:txEl>
                                          </p:spTgt>
                                        </p:tgtEl>
                                      </p:cBhvr>
                                      <p:by x="105000" y="105000"/>
                                    </p:animScale>
                                  </p:childTnLst>
                                </p:cTn>
                              </p:par>
                            </p:childTnLst>
                          </p:cTn>
                        </p:par>
                        <p:par>
                          <p:cTn id="20" fill="hold">
                            <p:stCondLst>
                              <p:cond delay="2250"/>
                            </p:stCondLst>
                            <p:childTnLst>
                              <p:par>
                                <p:cTn id="21" presetID="26" presetClass="emph" presetSubtype="0" fill="hold" grpId="0" nodeType="afterEffect">
                                  <p:stCondLst>
                                    <p:cond delay="1000"/>
                                  </p:stCondLst>
                                  <p:childTnLst>
                                    <p:animEffect transition="out" filter="fade">
                                      <p:cBhvr>
                                        <p:cTn id="22" dur="1250" tmFilter="0, 0; .2, .5; .8, .5; 1, 0"/>
                                        <p:tgtEl>
                                          <p:spTgt spid="4"/>
                                        </p:tgtEl>
                                      </p:cBhvr>
                                    </p:animEffect>
                                    <p:animScale>
                                      <p:cBhvr>
                                        <p:cTn id="23" dur="625" autoRev="1" fill="hold"/>
                                        <p:tgtEl>
                                          <p:spTgt spid="4"/>
                                        </p:tgtEl>
                                      </p:cBhvr>
                                      <p:by x="105000" y="105000"/>
                                    </p:animScale>
                                  </p:childTnLst>
                                </p:cTn>
                              </p:par>
                            </p:childTnLst>
                          </p:cTn>
                        </p:par>
                        <p:par>
                          <p:cTn id="24" fill="hold">
                            <p:stCondLst>
                              <p:cond delay="4500"/>
                            </p:stCondLst>
                            <p:childTnLst>
                              <p:par>
                                <p:cTn id="25" presetID="26" presetClass="emph" presetSubtype="0" fill="hold" grpId="0" nodeType="afterEffect">
                                  <p:stCondLst>
                                    <p:cond delay="1000"/>
                                  </p:stCondLst>
                                  <p:childTnLst>
                                    <p:animEffect transition="out" filter="fade">
                                      <p:cBhvr>
                                        <p:cTn id="26" dur="1250" tmFilter="0, 0; .2, .5; .8, .5; 1, 0"/>
                                        <p:tgtEl>
                                          <p:spTgt spid="6"/>
                                        </p:tgtEl>
                                      </p:cBhvr>
                                    </p:animEffect>
                                    <p:animScale>
                                      <p:cBhvr>
                                        <p:cTn id="27" dur="6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animBg="1"/>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9592" y="332656"/>
            <a:ext cx="7498080" cy="634082"/>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b="1" dirty="0">
                <a:latin typeface="Cambria"/>
                <a:ea typeface="Times New Roman"/>
                <a:cs typeface="Times New Roman"/>
              </a:rPr>
              <a:t>2-Cultural examination</a:t>
            </a:r>
            <a:endParaRPr lang="en-US" dirty="0">
              <a:effectLst>
                <a:glow rad="228600">
                  <a:schemeClr val="accent6">
                    <a:satMod val="175000"/>
                    <a:alpha val="40000"/>
                  </a:schemeClr>
                </a:glow>
              </a:effectLst>
            </a:endParaRPr>
          </a:p>
        </p:txBody>
      </p:sp>
      <p:sp>
        <p:nvSpPr>
          <p:cNvPr id="3" name="عنصر نائب للمحتوى 2"/>
          <p:cNvSpPr>
            <a:spLocks noGrp="1"/>
          </p:cNvSpPr>
          <p:nvPr>
            <p:ph idx="1"/>
          </p:nvPr>
        </p:nvSpPr>
        <p:spPr>
          <a:xfrm>
            <a:off x="395536" y="980727"/>
            <a:ext cx="8538152" cy="2088233"/>
          </a:xfrm>
        </p:spPr>
        <p:txBody>
          <a:bodyPr>
            <a:normAutofit/>
          </a:bodyPr>
          <a:lstStyle/>
          <a:p>
            <a:pPr marL="0" indent="0" algn="just" rtl="0">
              <a:buNone/>
            </a:pPr>
            <a:r>
              <a:rPr lang="en-US" sz="2400" dirty="0"/>
              <a:t>Blood agar is the medium of choice for the growth of </a:t>
            </a:r>
            <a:r>
              <a:rPr lang="en-US" sz="2400" dirty="0" err="1"/>
              <a:t>haemolytic</a:t>
            </a:r>
            <a:r>
              <a:rPr lang="en-US" sz="2400" dirty="0"/>
              <a:t> streptococcus, special medium for the isolation of streptococci is </a:t>
            </a:r>
            <a:r>
              <a:rPr lang="en-US" sz="2400" b="1" dirty="0"/>
              <a:t>crystal violet blood agar, contains 1/10</a:t>
            </a:r>
            <a:r>
              <a:rPr lang="en-US" sz="2400" b="1" baseline="30000" dirty="0"/>
              <a:t>6</a:t>
            </a:r>
            <a:r>
              <a:rPr lang="en-US" sz="2400" b="1" dirty="0"/>
              <a:t>concentiation of crystal violet. </a:t>
            </a:r>
            <a:r>
              <a:rPr lang="en-US" sz="2400" dirty="0"/>
              <a:t>Aerobic and anaerobic incubation may be done, depending on the site of the lesion.</a:t>
            </a:r>
          </a:p>
        </p:txBody>
      </p:sp>
      <p:sp>
        <p:nvSpPr>
          <p:cNvPr id="4" name="عنوان 1"/>
          <p:cNvSpPr txBox="1">
            <a:spLocks/>
          </p:cNvSpPr>
          <p:nvPr/>
        </p:nvSpPr>
        <p:spPr>
          <a:xfrm>
            <a:off x="755576" y="3226966"/>
            <a:ext cx="7498080" cy="634082"/>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1" anchor="ctr">
            <a:noAutofit/>
          </a:bodyPr>
          <a:lstStyle>
            <a:lvl1pPr algn="ctr" defTabSz="914400" rtl="1"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b="1" dirty="0">
                <a:solidFill>
                  <a:prstClr val="white"/>
                </a:solidFill>
                <a:latin typeface="Cambria"/>
                <a:ea typeface="Times New Roman"/>
                <a:cs typeface="Times New Roman"/>
              </a:rPr>
              <a:t>3-Fluorescent antibody technique</a:t>
            </a:r>
            <a:endParaRPr lang="en-US" sz="3600" dirty="0">
              <a:solidFill>
                <a:prstClr val="white"/>
              </a:solidFill>
            </a:endParaRPr>
          </a:p>
        </p:txBody>
      </p:sp>
      <p:sp>
        <p:nvSpPr>
          <p:cNvPr id="6" name="عنصر نائب للمحتوى 2"/>
          <p:cNvSpPr txBox="1">
            <a:spLocks/>
          </p:cNvSpPr>
          <p:nvPr/>
        </p:nvSpPr>
        <p:spPr>
          <a:xfrm>
            <a:off x="395536" y="3933056"/>
            <a:ext cx="8538152" cy="2160240"/>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340" marR="539750" indent="0" algn="just" rtl="0">
              <a:spcBef>
                <a:spcPts val="0"/>
              </a:spcBef>
              <a:buFont typeface="Arial" pitchFamily="34" charset="0"/>
              <a:buNone/>
            </a:pPr>
            <a:r>
              <a:rPr lang="en-US" sz="2400" spc="60" dirty="0">
                <a:solidFill>
                  <a:prstClr val="white"/>
                </a:solidFill>
                <a:latin typeface="Cambria"/>
                <a:ea typeface="Times New Roman"/>
              </a:rPr>
              <a:t>Smear from serum broth culture of throat swab 2-3 hours old, may be </a:t>
            </a:r>
            <a:r>
              <a:rPr lang="en-US" sz="2400" spc="40" dirty="0">
                <a:solidFill>
                  <a:prstClr val="white"/>
                </a:solidFill>
                <a:latin typeface="Cambria"/>
                <a:ea typeface="Times New Roman"/>
              </a:rPr>
              <a:t>stained with group A specific antibody conjugated with fluorescent dye, </a:t>
            </a:r>
            <a:r>
              <a:rPr lang="en-US" sz="2400" dirty="0">
                <a:solidFill>
                  <a:prstClr val="white"/>
                </a:solidFill>
                <a:latin typeface="Cambria"/>
                <a:ea typeface="Times New Roman"/>
              </a:rPr>
              <a:t>for the most rapid identification of group A streptococci in clinical</a:t>
            </a:r>
            <a:endParaRPr lang="en-US" sz="1400" dirty="0">
              <a:solidFill>
                <a:prstClr val="white"/>
              </a:solidFill>
              <a:latin typeface="Times New Roman"/>
              <a:ea typeface="Times New Roman"/>
            </a:endParaRPr>
          </a:p>
          <a:p>
            <a:pPr marL="53340" marR="539750" indent="0" algn="just" rtl="0">
              <a:spcBef>
                <a:spcPts val="0"/>
              </a:spcBef>
              <a:buFont typeface="Arial" pitchFamily="34" charset="0"/>
              <a:buNone/>
            </a:pPr>
            <a:r>
              <a:rPr lang="en-US" sz="2400" dirty="0">
                <a:solidFill>
                  <a:prstClr val="white"/>
                </a:solidFill>
                <a:latin typeface="Cambria"/>
                <a:ea typeface="Times New Roman"/>
              </a:rPr>
              <a:t>disease.</a:t>
            </a:r>
            <a:endParaRPr lang="en-US" sz="1400" dirty="0">
              <a:solidFill>
                <a:prstClr val="white"/>
              </a:solidFill>
              <a:latin typeface="Times New Roman"/>
              <a:ea typeface="Times New Roman"/>
            </a:endParaRPr>
          </a:p>
        </p:txBody>
      </p:sp>
    </p:spTree>
    <p:extLst>
      <p:ext uri="{BB962C8B-B14F-4D97-AF65-F5344CB8AC3E}">
        <p14:creationId xmlns:p14="http://schemas.microsoft.com/office/powerpoint/2010/main" val="2887101654"/>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 calcmode="lin" valueType="num">
                                      <p:cBhvr>
                                        <p:cTn id="9" dur="1500" fill="hold"/>
                                        <p:tgtEl>
                                          <p:spTgt spid="2"/>
                                        </p:tgtEl>
                                        <p:attrNameLst>
                                          <p:attrName>style.rotation</p:attrName>
                                        </p:attrNameLst>
                                      </p:cBhvr>
                                      <p:tavLst>
                                        <p:tav tm="0">
                                          <p:val>
                                            <p:fltVal val="360"/>
                                          </p:val>
                                        </p:tav>
                                        <p:tav tm="100000">
                                          <p:val>
                                            <p:fltVal val="0"/>
                                          </p:val>
                                        </p:tav>
                                      </p:tavLst>
                                    </p:anim>
                                    <p:animEffect transition="in" filter="fade">
                                      <p:cBhvr>
                                        <p:cTn id="10" dur="1500"/>
                                        <p:tgtEl>
                                          <p:spTgt spid="2"/>
                                        </p:tgtEl>
                                      </p:cBhvr>
                                    </p:animEffect>
                                  </p:childTnLst>
                                </p:cTn>
                              </p:par>
                            </p:childTnLst>
                          </p:cTn>
                        </p:par>
                        <p:par>
                          <p:cTn id="11" fill="hold">
                            <p:stCondLst>
                              <p:cond delay="1500"/>
                            </p:stCondLst>
                            <p:childTnLst>
                              <p:par>
                                <p:cTn id="12" presetID="49" presetClass="entr" presetSubtype="0" decel="10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500" fill="hold"/>
                                        <p:tgtEl>
                                          <p:spTgt spid="4"/>
                                        </p:tgtEl>
                                        <p:attrNameLst>
                                          <p:attrName>ppt_w</p:attrName>
                                        </p:attrNameLst>
                                      </p:cBhvr>
                                      <p:tavLst>
                                        <p:tav tm="0">
                                          <p:val>
                                            <p:fltVal val="0"/>
                                          </p:val>
                                        </p:tav>
                                        <p:tav tm="100000">
                                          <p:val>
                                            <p:strVal val="#ppt_w"/>
                                          </p:val>
                                        </p:tav>
                                      </p:tavLst>
                                    </p:anim>
                                    <p:anim calcmode="lin" valueType="num">
                                      <p:cBhvr>
                                        <p:cTn id="15" dur="1500" fill="hold"/>
                                        <p:tgtEl>
                                          <p:spTgt spid="4"/>
                                        </p:tgtEl>
                                        <p:attrNameLst>
                                          <p:attrName>ppt_h</p:attrName>
                                        </p:attrNameLst>
                                      </p:cBhvr>
                                      <p:tavLst>
                                        <p:tav tm="0">
                                          <p:val>
                                            <p:fltVal val="0"/>
                                          </p:val>
                                        </p:tav>
                                        <p:tav tm="100000">
                                          <p:val>
                                            <p:strVal val="#ppt_h"/>
                                          </p:val>
                                        </p:tav>
                                      </p:tavLst>
                                    </p:anim>
                                    <p:anim calcmode="lin" valueType="num">
                                      <p:cBhvr>
                                        <p:cTn id="16" dur="1500" fill="hold"/>
                                        <p:tgtEl>
                                          <p:spTgt spid="4"/>
                                        </p:tgtEl>
                                        <p:attrNameLst>
                                          <p:attrName>style.rotation</p:attrName>
                                        </p:attrNameLst>
                                      </p:cBhvr>
                                      <p:tavLst>
                                        <p:tav tm="0">
                                          <p:val>
                                            <p:fltVal val="360"/>
                                          </p:val>
                                        </p:tav>
                                        <p:tav tm="100000">
                                          <p:val>
                                            <p:fltVal val="0"/>
                                          </p:val>
                                        </p:tav>
                                      </p:tavLst>
                                    </p:anim>
                                    <p:animEffect transition="in" filter="fade">
                                      <p:cBhvr>
                                        <p:cTn id="1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827585" y="1124744"/>
            <a:ext cx="8005514" cy="4320480"/>
          </a:xfrm>
          <a:prstGeom prst="rect">
            <a:avLst/>
          </a:prstGeom>
        </p:spPr>
        <p:style>
          <a:lnRef idx="1">
            <a:schemeClr val="accent2"/>
          </a:lnRef>
          <a:fillRef idx="2">
            <a:schemeClr val="accent2"/>
          </a:fillRef>
          <a:effectRef idx="1">
            <a:schemeClr val="accent2"/>
          </a:effectRef>
          <a:fontRef idx="minor">
            <a:schemeClr val="dk1"/>
          </a:fontRef>
        </p:style>
        <p:txBody>
          <a:bodyPr vert="horz" lIns="45720" rIns="45720" anchor="ctr">
            <a:normAutofit/>
          </a:bodyPr>
          <a:lstStyle/>
          <a:p>
            <a:pPr algn="justLow" rtl="0">
              <a:lnSpc>
                <a:spcPct val="150000"/>
              </a:lnSpc>
            </a:pPr>
            <a:r>
              <a:rPr lang="en-US" sz="2400" b="1" dirty="0" smtClean="0">
                <a:effectLst>
                  <a:glow rad="228600">
                    <a:schemeClr val="accent1">
                      <a:satMod val="175000"/>
                      <a:alpha val="40000"/>
                    </a:schemeClr>
                  </a:glow>
                </a:effectLst>
                <a:latin typeface="Arial Black" pitchFamily="34" charset="0"/>
              </a:rPr>
              <a:t> 4 - Carriers</a:t>
            </a:r>
            <a:r>
              <a:rPr lang="ar-SA" sz="2400" b="1" dirty="0" smtClean="0">
                <a:effectLst>
                  <a:glow rad="228600">
                    <a:schemeClr val="accent1">
                      <a:satMod val="175000"/>
                      <a:alpha val="40000"/>
                    </a:schemeClr>
                  </a:glow>
                </a:effectLst>
                <a:latin typeface="Arial Black" pitchFamily="34" charset="0"/>
              </a:rPr>
              <a:t> </a:t>
            </a:r>
            <a:r>
              <a:rPr lang="en-US" sz="2400" b="1" dirty="0" smtClean="0">
                <a:effectLst>
                  <a:glow rad="228600">
                    <a:schemeClr val="accent1">
                      <a:satMod val="175000"/>
                      <a:alpha val="40000"/>
                    </a:schemeClr>
                  </a:glow>
                </a:effectLst>
                <a:latin typeface="Arial Black" pitchFamily="34" charset="0"/>
              </a:rPr>
              <a:t>:</a:t>
            </a:r>
            <a:endParaRPr lang="en-US" sz="2400" b="1" dirty="0">
              <a:effectLst>
                <a:glow rad="228600">
                  <a:schemeClr val="accent1">
                    <a:satMod val="175000"/>
                    <a:alpha val="40000"/>
                  </a:schemeClr>
                </a:glow>
              </a:effectLst>
              <a:latin typeface="Arial Black" pitchFamily="34" charset="0"/>
            </a:endParaRPr>
          </a:p>
          <a:p>
            <a:pPr algn="justLow" rtl="0">
              <a:lnSpc>
                <a:spcPct val="150000"/>
              </a:lnSpc>
            </a:pPr>
            <a:r>
              <a:rPr lang="en-US" b="1" dirty="0" smtClean="0">
                <a:latin typeface="Times New Roman" pitchFamily="18" charset="0"/>
                <a:cs typeface="Times New Roman" pitchFamily="18" charset="0"/>
              </a:rPr>
              <a:t>Individuals</a:t>
            </a:r>
            <a:r>
              <a:rPr lang="en-US" sz="16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harboring pathogenic organisms in their systems, but themselves not showing any clinical manifestation of the disease and are capable of disseminating the causative organisms to other person such persons constitute an un suspected and dangerous source of infection</a:t>
            </a:r>
            <a:r>
              <a:rPr lang="en-US" sz="2000" b="1" dirty="0" smtClean="0">
                <a:latin typeface="Times New Roman" pitchFamily="18" charset="0"/>
                <a:cs typeface="Times New Roman" pitchFamily="18" charset="0"/>
              </a:rPr>
              <a:t>.</a:t>
            </a:r>
          </a:p>
          <a:p>
            <a:pPr algn="justLow" rtl="0">
              <a:lnSpc>
                <a:spcPct val="150000"/>
              </a:lnSpc>
            </a:pPr>
            <a:r>
              <a:rPr lang="en-US" sz="2000" b="1" dirty="0" smtClean="0">
                <a:solidFill>
                  <a:srgbClr val="FF0000"/>
                </a:solidFill>
                <a:latin typeface="Times New Roman" pitchFamily="18" charset="0"/>
                <a:cs typeface="Times New Roman" pitchFamily="18" charset="0"/>
              </a:rPr>
              <a:t>Infectious </a:t>
            </a:r>
            <a:r>
              <a:rPr lang="en-US" sz="2000" b="1" dirty="0">
                <a:solidFill>
                  <a:srgbClr val="FF0000"/>
                </a:solidFill>
                <a:latin typeface="Times New Roman" pitchFamily="18" charset="0"/>
                <a:cs typeface="Times New Roman" pitchFamily="18" charset="0"/>
              </a:rPr>
              <a:t>diseases which are spread more frequently from carriers </a:t>
            </a:r>
            <a:r>
              <a:rPr lang="en-US" sz="2000" b="1" dirty="0" smtClean="0">
                <a:solidFill>
                  <a:srgbClr val="FF0000"/>
                </a:solidFill>
                <a:latin typeface="Times New Roman" pitchFamily="18" charset="0"/>
                <a:cs typeface="Times New Roman" pitchFamily="18" charset="0"/>
              </a:rPr>
              <a:t>than  from </a:t>
            </a:r>
            <a:r>
              <a:rPr lang="en-US" sz="2000" b="1" dirty="0">
                <a:solidFill>
                  <a:srgbClr val="FF0000"/>
                </a:solidFill>
                <a:latin typeface="Times New Roman" pitchFamily="18" charset="0"/>
                <a:cs typeface="Times New Roman" pitchFamily="18" charset="0"/>
              </a:rPr>
              <a:t>patients are</a:t>
            </a:r>
            <a:r>
              <a:rPr lang="en-US" sz="2000" b="1" dirty="0" smtClean="0">
                <a:solidFill>
                  <a:srgbClr val="002060"/>
                </a:solidFill>
                <a:latin typeface="Times New Roman" pitchFamily="18" charset="0"/>
                <a:cs typeface="Times New Roman" pitchFamily="18" charset="0"/>
              </a:rPr>
              <a:t>:</a:t>
            </a:r>
            <a:endParaRPr lang="ar-SA" sz="2000" b="1" dirty="0" smtClean="0">
              <a:solidFill>
                <a:srgbClr val="002060"/>
              </a:solidFill>
              <a:latin typeface="Times New Roman" pitchFamily="18" charset="0"/>
              <a:cs typeface="Times New Roman" pitchFamily="18" charset="0"/>
            </a:endParaRPr>
          </a:p>
          <a:p>
            <a:pPr algn="justLow" rtl="0">
              <a:lnSpc>
                <a:spcPct val="150000"/>
              </a:lnSpc>
            </a:pPr>
            <a:r>
              <a:rPr lang="en-US" sz="2000" b="1" dirty="0" smtClean="0">
                <a:solidFill>
                  <a:srgbClr val="002060"/>
                </a:solidFill>
                <a:latin typeface="Times New Roman" pitchFamily="18" charset="0"/>
                <a:cs typeface="Times New Roman" pitchFamily="18" charset="0"/>
              </a:rPr>
              <a:t> </a:t>
            </a:r>
            <a:r>
              <a:rPr lang="en-US" sz="2000" b="1" dirty="0">
                <a:solidFill>
                  <a:srgbClr val="002060"/>
                </a:solidFill>
                <a:latin typeface="Times New Roman" pitchFamily="18" charset="0"/>
                <a:cs typeface="Times New Roman" pitchFamily="18" charset="0"/>
              </a:rPr>
              <a:t>Pneumococcus</a:t>
            </a:r>
            <a:r>
              <a:rPr lang="en-US" sz="2000" b="1" dirty="0" smtClean="0">
                <a:solidFill>
                  <a:srgbClr val="002060"/>
                </a:solidFill>
                <a:latin typeface="Times New Roman" pitchFamily="18" charset="0"/>
                <a:cs typeface="Times New Roman" pitchFamily="18" charset="0"/>
              </a:rPr>
              <a:t>; Diphtheria</a:t>
            </a:r>
            <a:r>
              <a:rPr lang="en-US" sz="2000" b="1" dirty="0">
                <a:solidFill>
                  <a:srgbClr val="002060"/>
                </a:solidFill>
                <a:latin typeface="Times New Roman" pitchFamily="18" charset="0"/>
                <a:cs typeface="Times New Roman" pitchFamily="18" charset="0"/>
              </a:rPr>
              <a:t>; Typhoid fever; </a:t>
            </a:r>
            <a:r>
              <a:rPr lang="ar-SA" sz="2000" b="1" dirty="0" smtClean="0">
                <a:solidFill>
                  <a:srgbClr val="002060"/>
                </a:solidFill>
                <a:latin typeface="Times New Roman" pitchFamily="18" charset="0"/>
                <a:cs typeface="Times New Roman" pitchFamily="18" charset="0"/>
              </a:rPr>
              <a:t> </a:t>
            </a:r>
            <a:r>
              <a:rPr lang="en-US" sz="2000" b="1" dirty="0" smtClean="0">
                <a:solidFill>
                  <a:srgbClr val="002060"/>
                </a:solidFill>
                <a:latin typeface="Times New Roman" pitchFamily="18" charset="0"/>
                <a:cs typeface="Times New Roman" pitchFamily="18" charset="0"/>
              </a:rPr>
              <a:t>Bacillary  </a:t>
            </a:r>
            <a:r>
              <a:rPr lang="ar-SA" sz="2000" b="1" dirty="0" smtClean="0">
                <a:solidFill>
                  <a:srgbClr val="002060"/>
                </a:solidFill>
                <a:latin typeface="Times New Roman" pitchFamily="18" charset="0"/>
                <a:cs typeface="Times New Roman" pitchFamily="18" charset="0"/>
              </a:rPr>
              <a:t> </a:t>
            </a:r>
            <a:r>
              <a:rPr lang="en-US" sz="2000" b="1" dirty="0" smtClean="0">
                <a:solidFill>
                  <a:srgbClr val="002060"/>
                </a:solidFill>
                <a:latin typeface="Times New Roman" pitchFamily="18" charset="0"/>
                <a:cs typeface="Times New Roman" pitchFamily="18" charset="0"/>
              </a:rPr>
              <a:t>dysentery</a:t>
            </a:r>
            <a:r>
              <a:rPr lang="en-US" sz="2000" b="1" dirty="0" smtClean="0">
                <a:solidFill>
                  <a:srgbClr val="002060"/>
                </a:solidFill>
              </a:rPr>
              <a:t>.</a:t>
            </a:r>
            <a:endParaRPr lang="en-US" sz="2000" b="1" dirty="0">
              <a:solidFill>
                <a:srgbClr val="002060"/>
              </a:solidFill>
            </a:endParaRPr>
          </a:p>
        </p:txBody>
      </p:sp>
      <p:sp>
        <p:nvSpPr>
          <p:cNvPr id="5" name="سهم إلى اليمين 4"/>
          <p:cNvSpPr/>
          <p:nvPr/>
        </p:nvSpPr>
        <p:spPr>
          <a:xfrm>
            <a:off x="179512" y="1992260"/>
            <a:ext cx="428628" cy="428628"/>
          </a:xfrm>
          <a:prstGeom prst="rightArrow">
            <a:avLst/>
          </a:prstGeom>
          <a:solidFill>
            <a:srgbClr val="FF000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سهم إلى اليمين 5"/>
          <p:cNvSpPr/>
          <p:nvPr/>
        </p:nvSpPr>
        <p:spPr>
          <a:xfrm>
            <a:off x="179512" y="3864468"/>
            <a:ext cx="428628" cy="428628"/>
          </a:xfrm>
          <a:prstGeom prst="rightArrow">
            <a:avLst/>
          </a:prstGeom>
          <a:solidFill>
            <a:srgbClr val="FF000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7" presetClass="emph" presetSubtype="0" fill="hold" grpId="0" nodeType="afterEffect">
                                  <p:stCondLst>
                                    <p:cond delay="0"/>
                                  </p:stCondLst>
                                  <p:childTnLst>
                                    <p:animClr clrSpc="rgb" dir="cw">
                                      <p:cBhvr override="childStyle">
                                        <p:cTn id="12" dur="500" autoRev="1" fill="hold"/>
                                        <p:tgtEl>
                                          <p:spTgt spid="5"/>
                                        </p:tgtEl>
                                        <p:attrNameLst>
                                          <p:attrName>style.color</p:attrName>
                                        </p:attrNameLst>
                                      </p:cBhvr>
                                      <p:to>
                                        <a:schemeClr val="tx1"/>
                                      </p:to>
                                    </p:animClr>
                                    <p:animClr clrSpc="rgb" dir="cw">
                                      <p:cBhvr>
                                        <p:cTn id="13" dur="500" autoRev="1" fill="hold"/>
                                        <p:tgtEl>
                                          <p:spTgt spid="5"/>
                                        </p:tgtEl>
                                        <p:attrNameLst>
                                          <p:attrName>fillcolor</p:attrName>
                                        </p:attrNameLst>
                                      </p:cBhvr>
                                      <p:to>
                                        <a:schemeClr val="tx1"/>
                                      </p:to>
                                    </p:animClr>
                                    <p:set>
                                      <p:cBhvr>
                                        <p:cTn id="14" dur="500" autoRev="1" fill="hold"/>
                                        <p:tgtEl>
                                          <p:spTgt spid="5"/>
                                        </p:tgtEl>
                                        <p:attrNameLst>
                                          <p:attrName>fill.type</p:attrName>
                                        </p:attrNameLst>
                                      </p:cBhvr>
                                      <p:to>
                                        <p:strVal val="solid"/>
                                      </p:to>
                                    </p:set>
                                    <p:set>
                                      <p:cBhvr>
                                        <p:cTn id="15" dur="500" autoRev="1" fill="hold"/>
                                        <p:tgtEl>
                                          <p:spTgt spid="5"/>
                                        </p:tgtEl>
                                        <p:attrNameLst>
                                          <p:attrName>fill.on</p:attrName>
                                        </p:attrNameLst>
                                      </p:cBhvr>
                                      <p:to>
                                        <p:strVal val="true"/>
                                      </p:to>
                                    </p:set>
                                  </p:childTnLst>
                                </p:cTn>
                              </p:par>
                            </p:childTnLst>
                          </p:cTn>
                        </p:par>
                        <p:par>
                          <p:cTn id="16" fill="hold">
                            <p:stCondLst>
                              <p:cond delay="2000"/>
                            </p:stCondLst>
                            <p:childTnLst>
                              <p:par>
                                <p:cTn id="17" presetID="27" presetClass="emph" presetSubtype="0" fill="hold" grpId="0" nodeType="afterEffect">
                                  <p:stCondLst>
                                    <p:cond delay="0"/>
                                  </p:stCondLst>
                                  <p:childTnLst>
                                    <p:animClr clrSpc="rgb" dir="cw">
                                      <p:cBhvr override="childStyle">
                                        <p:cTn id="18" dur="500" autoRev="1" fill="hold"/>
                                        <p:tgtEl>
                                          <p:spTgt spid="6"/>
                                        </p:tgtEl>
                                        <p:attrNameLst>
                                          <p:attrName>style.color</p:attrName>
                                        </p:attrNameLst>
                                      </p:cBhvr>
                                      <p:to>
                                        <a:schemeClr val="tx1"/>
                                      </p:to>
                                    </p:animClr>
                                    <p:animClr clrSpc="rgb" dir="cw">
                                      <p:cBhvr>
                                        <p:cTn id="19" dur="500" autoRev="1" fill="hold"/>
                                        <p:tgtEl>
                                          <p:spTgt spid="6"/>
                                        </p:tgtEl>
                                        <p:attrNameLst>
                                          <p:attrName>fillcolor</p:attrName>
                                        </p:attrNameLst>
                                      </p:cBhvr>
                                      <p:to>
                                        <a:schemeClr val="tx1"/>
                                      </p:to>
                                    </p:animClr>
                                    <p:set>
                                      <p:cBhvr>
                                        <p:cTn id="20" dur="500" autoRev="1" fill="hold"/>
                                        <p:tgtEl>
                                          <p:spTgt spid="6"/>
                                        </p:tgtEl>
                                        <p:attrNameLst>
                                          <p:attrName>fill.type</p:attrName>
                                        </p:attrNameLst>
                                      </p:cBhvr>
                                      <p:to>
                                        <p:strVal val="solid"/>
                                      </p:to>
                                    </p:set>
                                    <p:set>
                                      <p:cBhvr>
                                        <p:cTn id="21" dur="500" autoRev="1"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260648"/>
            <a:ext cx="7992888" cy="504056"/>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en-US" sz="2800" b="1" dirty="0" smtClean="0"/>
              <a:t>4-Bacitracin sensitivity</a:t>
            </a:r>
            <a:endParaRPr lang="en-US" sz="3200" dirty="0"/>
          </a:p>
        </p:txBody>
      </p:sp>
      <p:sp>
        <p:nvSpPr>
          <p:cNvPr id="3" name="عنصر نائب للمحتوى 2"/>
          <p:cNvSpPr>
            <a:spLocks noGrp="1"/>
          </p:cNvSpPr>
          <p:nvPr>
            <p:ph sz="quarter" idx="1"/>
          </p:nvPr>
        </p:nvSpPr>
        <p:spPr>
          <a:xfrm>
            <a:off x="251520" y="888104"/>
            <a:ext cx="8496944" cy="5637240"/>
          </a:xfrm>
        </p:spPr>
        <p:txBody>
          <a:bodyPr>
            <a:noAutofit/>
          </a:bodyPr>
          <a:lstStyle/>
          <a:p>
            <a:pPr marL="396240" marR="539750" algn="just">
              <a:lnSpc>
                <a:spcPct val="110000"/>
              </a:lnSpc>
              <a:spcBef>
                <a:spcPts val="0"/>
              </a:spcBef>
              <a:spcAft>
                <a:spcPts val="0"/>
              </a:spcAft>
            </a:pPr>
            <a:r>
              <a:rPr lang="en-US" spc="35" dirty="0">
                <a:solidFill>
                  <a:srgbClr val="002060"/>
                </a:solidFill>
                <a:latin typeface="Cambria"/>
                <a:ea typeface="Times New Roman"/>
              </a:rPr>
              <a:t>A disc impregnated with </a:t>
            </a:r>
            <a:r>
              <a:rPr lang="en-US" b="1" spc="35" dirty="0">
                <a:solidFill>
                  <a:srgbClr val="FF0000"/>
                </a:solidFill>
                <a:latin typeface="Cambria"/>
                <a:ea typeface="Times New Roman"/>
              </a:rPr>
              <a:t>0.1 uni</a:t>
            </a:r>
            <a:r>
              <a:rPr lang="en-US" spc="35" dirty="0">
                <a:solidFill>
                  <a:srgbClr val="002060"/>
                </a:solidFill>
                <a:latin typeface="Cambria"/>
                <a:ea typeface="Times New Roman"/>
              </a:rPr>
              <a:t>t of bacitracin is placed on the surface of </a:t>
            </a:r>
            <a:r>
              <a:rPr lang="en-US" spc="40" dirty="0">
                <a:solidFill>
                  <a:srgbClr val="002060"/>
                </a:solidFill>
                <a:latin typeface="Cambria"/>
                <a:ea typeface="Times New Roman"/>
              </a:rPr>
              <a:t>a heavily inoculated blood agar culture plate before incubation to ensure </a:t>
            </a:r>
            <a:r>
              <a:rPr lang="en-US" dirty="0">
                <a:solidFill>
                  <a:srgbClr val="002060"/>
                </a:solidFill>
                <a:latin typeface="Cambria"/>
                <a:ea typeface="Times New Roman"/>
              </a:rPr>
              <a:t>rapid recognition of </a:t>
            </a:r>
            <a:r>
              <a:rPr lang="en-US" b="1" dirty="0">
                <a:solidFill>
                  <a:srgbClr val="FF0000"/>
                </a:solidFill>
                <a:latin typeface="Cambria"/>
                <a:ea typeface="Times New Roman"/>
              </a:rPr>
              <a:t>group A </a:t>
            </a:r>
            <a:r>
              <a:rPr lang="en-US" dirty="0">
                <a:solidFill>
                  <a:srgbClr val="002060"/>
                </a:solidFill>
                <a:latin typeface="Cambria"/>
                <a:ea typeface="Times New Roman"/>
              </a:rPr>
              <a:t>strains which are sensitive to this antibiotic </a:t>
            </a:r>
            <a:r>
              <a:rPr lang="en-US" dirty="0" smtClean="0">
                <a:solidFill>
                  <a:srgbClr val="002060"/>
                </a:solidFill>
                <a:latin typeface="Cambria"/>
                <a:ea typeface="Times New Roman"/>
              </a:rPr>
              <a:t>.</a:t>
            </a:r>
          </a:p>
          <a:p>
            <a:pPr marL="396240" marR="539750" algn="just">
              <a:lnSpc>
                <a:spcPct val="110000"/>
              </a:lnSpc>
              <a:spcBef>
                <a:spcPts val="0"/>
              </a:spcBef>
              <a:spcAft>
                <a:spcPts val="0"/>
              </a:spcAft>
            </a:pPr>
            <a:endParaRPr lang="en-US" sz="1400" dirty="0">
              <a:solidFill>
                <a:srgbClr val="002060"/>
              </a:solidFill>
              <a:latin typeface="Cambria"/>
              <a:ea typeface="Times New Roman"/>
            </a:endParaRPr>
          </a:p>
          <a:p>
            <a:pPr marL="396240" marR="539750" algn="just">
              <a:lnSpc>
                <a:spcPct val="110000"/>
              </a:lnSpc>
              <a:spcBef>
                <a:spcPts val="0"/>
              </a:spcBef>
              <a:spcAft>
                <a:spcPts val="0"/>
              </a:spcAft>
            </a:pPr>
            <a:endParaRPr lang="en-US" sz="1400" dirty="0" smtClean="0">
              <a:solidFill>
                <a:srgbClr val="002060"/>
              </a:solidFill>
              <a:latin typeface="Cambria"/>
              <a:ea typeface="Times New Roman"/>
            </a:endParaRPr>
          </a:p>
          <a:p>
            <a:pPr marL="396240" marR="539750" algn="just">
              <a:lnSpc>
                <a:spcPct val="110000"/>
              </a:lnSpc>
              <a:spcBef>
                <a:spcPts val="0"/>
              </a:spcBef>
              <a:spcAft>
                <a:spcPts val="0"/>
              </a:spcAft>
            </a:pPr>
            <a:endParaRPr lang="en-US" sz="1400" dirty="0">
              <a:solidFill>
                <a:srgbClr val="002060"/>
              </a:solidFill>
              <a:latin typeface="Cambria"/>
              <a:ea typeface="Times New Roman"/>
            </a:endParaRPr>
          </a:p>
          <a:p>
            <a:pPr marL="0" indent="0">
              <a:buNone/>
            </a:pPr>
            <a:r>
              <a:rPr lang="en-US" dirty="0">
                <a:solidFill>
                  <a:srgbClr val="002060"/>
                </a:solidFill>
              </a:rPr>
              <a:t> </a:t>
            </a:r>
          </a:p>
          <a:p>
            <a:r>
              <a:rPr lang="en-US" dirty="0">
                <a:solidFill>
                  <a:srgbClr val="002060"/>
                </a:solidFill>
              </a:rPr>
              <a:t>Is of academic  interest and a research tool  which  can be  only carried out in laboratories well equipped with different antisera</a:t>
            </a:r>
            <a:r>
              <a:rPr lang="en-US" dirty="0"/>
              <a:t>. </a:t>
            </a:r>
            <a:endParaRPr lang="en-US" dirty="0" smtClean="0">
              <a:effectLst>
                <a:glow rad="228600">
                  <a:schemeClr val="accent1">
                    <a:satMod val="175000"/>
                    <a:alpha val="40000"/>
                  </a:schemeClr>
                </a:glow>
              </a:effectLst>
              <a:latin typeface="Times New Roman" pitchFamily="18" charset="0"/>
              <a:cs typeface="Times New Roman" pitchFamily="18" charset="0"/>
            </a:endParaRPr>
          </a:p>
        </p:txBody>
      </p:sp>
      <p:sp>
        <p:nvSpPr>
          <p:cNvPr id="4" name="عنوان 1"/>
          <p:cNvSpPr txBox="1">
            <a:spLocks/>
          </p:cNvSpPr>
          <p:nvPr/>
        </p:nvSpPr>
        <p:spPr>
          <a:xfrm>
            <a:off x="461426" y="3140968"/>
            <a:ext cx="7992888" cy="504056"/>
          </a:xfrm>
          <a:prstGeom prst="rect">
            <a:avLst/>
          </a:prstGeom>
        </p:spPr>
        <p:style>
          <a:lnRef idx="0">
            <a:schemeClr val="accent3"/>
          </a:lnRef>
          <a:fillRef idx="3">
            <a:schemeClr val="accent3"/>
          </a:fillRef>
          <a:effectRef idx="3">
            <a:schemeClr val="accent3"/>
          </a:effectRef>
          <a:fontRef idx="minor">
            <a:schemeClr val="lt1"/>
          </a:fontRef>
        </p:style>
        <p:txBody>
          <a:bodyPr vert="horz" anchor="b">
            <a:normAutofit fontScale="92500" lnSpcReduction="10000"/>
          </a:bodyPr>
          <a:lstStyle>
            <a:lvl1pPr algn="l" rtl="0" eaLnBrk="1" latinLnBrk="0" hangingPunct="1">
              <a:spcBef>
                <a:spcPct val="0"/>
              </a:spcBef>
              <a:buNone/>
              <a:defRPr kumimoji="0" sz="3000" b="0" kern="1200" cap="small"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dirty="0">
                <a:solidFill>
                  <a:prstClr val="white"/>
                </a:solidFill>
              </a:rPr>
              <a:t>5-Serotyping of streptococci</a:t>
            </a:r>
            <a:endParaRPr lang="en-US" sz="3200" dirty="0">
              <a:solidFill>
                <a:prstClr val="white"/>
              </a:solidFill>
            </a:endParaRPr>
          </a:p>
        </p:txBody>
      </p:sp>
    </p:spTree>
    <p:extLst>
      <p:ext uri="{BB962C8B-B14F-4D97-AF65-F5344CB8AC3E}">
        <p14:creationId xmlns:p14="http://schemas.microsoft.com/office/powerpoint/2010/main" val="2080575145"/>
      </p:ext>
    </p:extLst>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 calcmode="lin" valueType="num">
                                      <p:cBhvr>
                                        <p:cTn id="9" dur="1250" fill="hold"/>
                                        <p:tgtEl>
                                          <p:spTgt spid="2"/>
                                        </p:tgtEl>
                                        <p:attrNameLst>
                                          <p:attrName>style.rotation</p:attrName>
                                        </p:attrNameLst>
                                      </p:cBhvr>
                                      <p:tavLst>
                                        <p:tav tm="0">
                                          <p:val>
                                            <p:fltVal val="90"/>
                                          </p:val>
                                        </p:tav>
                                        <p:tav tm="100000">
                                          <p:val>
                                            <p:fltVal val="0"/>
                                          </p:val>
                                        </p:tav>
                                      </p:tavLst>
                                    </p:anim>
                                    <p:animEffect transition="in" filter="fade">
                                      <p:cBhvr>
                                        <p:cTn id="10" dur="1250"/>
                                        <p:tgtEl>
                                          <p:spTgt spid="2"/>
                                        </p:tgtEl>
                                      </p:cBhvr>
                                    </p:animEffect>
                                  </p:childTnLst>
                                </p:cTn>
                              </p:par>
                            </p:childTnLst>
                          </p:cTn>
                        </p:par>
                        <p:par>
                          <p:cTn id="11" fill="hold">
                            <p:stCondLst>
                              <p:cond delay="1250"/>
                            </p:stCondLst>
                            <p:childTnLst>
                              <p:par>
                                <p:cTn id="12" presetID="3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500" fill="hold"/>
                                        <p:tgtEl>
                                          <p:spTgt spid="4"/>
                                        </p:tgtEl>
                                        <p:attrNameLst>
                                          <p:attrName>ppt_w</p:attrName>
                                        </p:attrNameLst>
                                      </p:cBhvr>
                                      <p:tavLst>
                                        <p:tav tm="0">
                                          <p:val>
                                            <p:fltVal val="0"/>
                                          </p:val>
                                        </p:tav>
                                        <p:tav tm="100000">
                                          <p:val>
                                            <p:strVal val="#ppt_w"/>
                                          </p:val>
                                        </p:tav>
                                      </p:tavLst>
                                    </p:anim>
                                    <p:anim calcmode="lin" valueType="num">
                                      <p:cBhvr>
                                        <p:cTn id="15" dur="1500" fill="hold"/>
                                        <p:tgtEl>
                                          <p:spTgt spid="4"/>
                                        </p:tgtEl>
                                        <p:attrNameLst>
                                          <p:attrName>ppt_h</p:attrName>
                                        </p:attrNameLst>
                                      </p:cBhvr>
                                      <p:tavLst>
                                        <p:tav tm="0">
                                          <p:val>
                                            <p:fltVal val="0"/>
                                          </p:val>
                                        </p:tav>
                                        <p:tav tm="100000">
                                          <p:val>
                                            <p:strVal val="#ppt_h"/>
                                          </p:val>
                                        </p:tav>
                                      </p:tavLst>
                                    </p:anim>
                                    <p:anim calcmode="lin" valueType="num">
                                      <p:cBhvr>
                                        <p:cTn id="16" dur="1500" fill="hold"/>
                                        <p:tgtEl>
                                          <p:spTgt spid="4"/>
                                        </p:tgtEl>
                                        <p:attrNameLst>
                                          <p:attrName>style.rotation</p:attrName>
                                        </p:attrNameLst>
                                      </p:cBhvr>
                                      <p:tavLst>
                                        <p:tav tm="0">
                                          <p:val>
                                            <p:fltVal val="90"/>
                                          </p:val>
                                        </p:tav>
                                        <p:tav tm="100000">
                                          <p:val>
                                            <p:fltVal val="0"/>
                                          </p:val>
                                        </p:tav>
                                      </p:tavLst>
                                    </p:anim>
                                    <p:animEffect transition="in" filter="fade">
                                      <p:cBhvr>
                                        <p:cTn id="1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2204864"/>
            <a:ext cx="8407893" cy="3960440"/>
          </a:xfrm>
        </p:spPr>
        <p:style>
          <a:lnRef idx="2">
            <a:schemeClr val="accent1"/>
          </a:lnRef>
          <a:fillRef idx="1">
            <a:schemeClr val="lt1"/>
          </a:fillRef>
          <a:effectRef idx="0">
            <a:schemeClr val="accent1"/>
          </a:effectRef>
          <a:fontRef idx="minor">
            <a:schemeClr val="dk1"/>
          </a:fontRef>
        </p:style>
        <p:txBody>
          <a:bodyPr>
            <a:normAutofit/>
          </a:bodyPr>
          <a:lstStyle/>
          <a:p>
            <a:pPr marL="45720" indent="0" algn="just">
              <a:buNone/>
            </a:pPr>
            <a:r>
              <a:rPr lang="en-US" b="1" dirty="0">
                <a:solidFill>
                  <a:srgbClr val="002060"/>
                </a:solidFill>
                <a:latin typeface="Times New Roman" pitchFamily="18" charset="0"/>
                <a:cs typeface="Times New Roman" pitchFamily="18" charset="0"/>
              </a:rPr>
              <a:t>In rheumatic fever and acute </a:t>
            </a:r>
            <a:r>
              <a:rPr lang="en-US" b="1" dirty="0" err="1">
                <a:solidFill>
                  <a:srgbClr val="002060"/>
                </a:solidFill>
                <a:latin typeface="Times New Roman" pitchFamily="18" charset="0"/>
                <a:cs typeface="Times New Roman" pitchFamily="18" charset="0"/>
              </a:rPr>
              <a:t>glomerulo</a:t>
            </a:r>
            <a:r>
              <a:rPr lang="en-US" b="1" dirty="0">
                <a:solidFill>
                  <a:srgbClr val="002060"/>
                </a:solidFill>
                <a:latin typeface="Times New Roman" pitchFamily="18" charset="0"/>
                <a:cs typeface="Times New Roman" pitchFamily="18" charset="0"/>
              </a:rPr>
              <a:t> nephritis, the diagnosis of streptococcal infection may be established  by demonstrating  high levels of antibody to streptococcal toxins .  The most  frequent  and  widely  employed  test  </a:t>
            </a:r>
            <a:r>
              <a:rPr lang="en-US" b="1" dirty="0">
                <a:solidFill>
                  <a:srgbClr val="FF0000"/>
                </a:solidFill>
                <a:latin typeface="Times New Roman" pitchFamily="18" charset="0"/>
                <a:cs typeface="Times New Roman" pitchFamily="18" charset="0"/>
              </a:rPr>
              <a:t>is "</a:t>
            </a:r>
            <a:r>
              <a:rPr lang="en-US" b="1" dirty="0" err="1">
                <a:solidFill>
                  <a:srgbClr val="FF0000"/>
                </a:solidFill>
                <a:latin typeface="Times New Roman" pitchFamily="18" charset="0"/>
                <a:cs typeface="Times New Roman" pitchFamily="18" charset="0"/>
              </a:rPr>
              <a:t>antistreptolysin</a:t>
            </a:r>
            <a:r>
              <a:rPr lang="en-US" b="1" dirty="0">
                <a:solidFill>
                  <a:srgbClr val="FF0000"/>
                </a:solidFill>
                <a:latin typeface="Times New Roman" pitchFamily="18" charset="0"/>
                <a:cs typeface="Times New Roman" pitchFamily="18" charset="0"/>
              </a:rPr>
              <a:t>-O-titer(A.S.O.T.). higher levels are generally found in rheumatic fever than in acute </a:t>
            </a:r>
            <a:r>
              <a:rPr lang="en-US" b="1" dirty="0" smtClean="0">
                <a:solidFill>
                  <a:srgbClr val="FF0000"/>
                </a:solidFill>
                <a:latin typeface="Times New Roman" pitchFamily="18" charset="0"/>
                <a:cs typeface="Times New Roman" pitchFamily="18" charset="0"/>
              </a:rPr>
              <a:t>glomerulonephritis</a:t>
            </a:r>
            <a:r>
              <a:rPr lang="en-US" b="1" dirty="0" smtClean="0">
                <a:latin typeface="Times New Roman" pitchFamily="18" charset="0"/>
                <a:cs typeface="Times New Roman" pitchFamily="18" charset="0"/>
              </a:rPr>
              <a:t>“</a:t>
            </a:r>
          </a:p>
          <a:p>
            <a:pPr marL="45720" indent="0" algn="just">
              <a:buNone/>
            </a:pPr>
            <a:endParaRPr lang="en-US" b="1" dirty="0">
              <a:latin typeface="Times New Roman" pitchFamily="18" charset="0"/>
              <a:cs typeface="Times New Roman" pitchFamily="18" charset="0"/>
            </a:endParaRPr>
          </a:p>
          <a:p>
            <a:pPr marL="45720" indent="0" algn="just">
              <a:buNone/>
            </a:pPr>
            <a:endParaRPr lang="en-US" b="1" dirty="0" smtClean="0">
              <a:latin typeface="Times New Roman" pitchFamily="18" charset="0"/>
              <a:cs typeface="Times New Roman" pitchFamily="18" charset="0"/>
            </a:endParaRPr>
          </a:p>
          <a:p>
            <a:pPr marL="45720" indent="0" algn="just">
              <a:buNone/>
            </a:pPr>
            <a:endParaRPr lang="en-US" b="1" dirty="0">
              <a:latin typeface="Times New Roman" pitchFamily="18" charset="0"/>
              <a:cs typeface="Times New Roman" pitchFamily="18" charset="0"/>
            </a:endParaRPr>
          </a:p>
          <a:p>
            <a:pPr marL="45720" indent="0" algn="just">
              <a:buNone/>
            </a:pPr>
            <a:r>
              <a:rPr lang="en-US" b="1" dirty="0" smtClean="0">
                <a:solidFill>
                  <a:srgbClr val="002060"/>
                </a:solidFill>
                <a:latin typeface="Times New Roman" pitchFamily="18" charset="0"/>
                <a:cs typeface="Times New Roman" pitchFamily="18" charset="0"/>
              </a:rPr>
              <a:t>Penicillin  </a:t>
            </a:r>
            <a:r>
              <a:rPr lang="en-US" b="1" dirty="0">
                <a:solidFill>
                  <a:srgbClr val="002060"/>
                </a:solidFill>
                <a:latin typeface="Times New Roman" pitchFamily="18" charset="0"/>
                <a:cs typeface="Times New Roman" pitchFamily="18" charset="0"/>
              </a:rPr>
              <a:t>is  the treatment  of  choice  in  most  cases of severe streptococcal </a:t>
            </a:r>
            <a:r>
              <a:rPr lang="en-US" b="1" dirty="0" smtClean="0">
                <a:solidFill>
                  <a:srgbClr val="002060"/>
                </a:solidFill>
                <a:latin typeface="Times New Roman" pitchFamily="18" charset="0"/>
                <a:cs typeface="Times New Roman" pitchFamily="18" charset="0"/>
              </a:rPr>
              <a:t> </a:t>
            </a:r>
            <a:r>
              <a:rPr lang="en-US" b="1" dirty="0">
                <a:solidFill>
                  <a:srgbClr val="002060"/>
                </a:solidFill>
                <a:latin typeface="Times New Roman" pitchFamily="18" charset="0"/>
                <a:cs typeface="Times New Roman" pitchFamily="18" charset="0"/>
              </a:rPr>
              <a:t>infections.</a:t>
            </a:r>
          </a:p>
          <a:p>
            <a:pPr marL="45720" indent="0" algn="just">
              <a:buNone/>
            </a:pPr>
            <a:endParaRPr lang="en-US" b="1" dirty="0">
              <a:solidFill>
                <a:srgbClr val="002060"/>
              </a:solidFill>
              <a:effectLst>
                <a:glow rad="228600">
                  <a:schemeClr val="accent1">
                    <a:satMod val="175000"/>
                    <a:alpha val="40000"/>
                  </a:schemeClr>
                </a:glow>
              </a:effectLst>
              <a:latin typeface="Times New Roman" pitchFamily="18" charset="0"/>
              <a:cs typeface="Times New Roman" pitchFamily="18" charset="0"/>
            </a:endParaRPr>
          </a:p>
        </p:txBody>
      </p:sp>
      <p:sp>
        <p:nvSpPr>
          <p:cNvPr id="2" name="عنوان 1"/>
          <p:cNvSpPr>
            <a:spLocks noGrp="1"/>
          </p:cNvSpPr>
          <p:nvPr>
            <p:ph type="title"/>
          </p:nvPr>
        </p:nvSpPr>
        <p:spPr>
          <a:xfrm>
            <a:off x="395536" y="260648"/>
            <a:ext cx="8381260" cy="1152128"/>
          </a:xfrm>
        </p:spPr>
        <p:txBody>
          <a:bodyPr/>
          <a:lstStyle/>
          <a:p>
            <a:pPr marL="396240" marR="431800">
              <a:lnSpc>
                <a:spcPct val="111000"/>
              </a:lnSpc>
              <a:spcBef>
                <a:spcPts val="360"/>
              </a:spcBef>
              <a:spcAft>
                <a:spcPts val="0"/>
              </a:spcAft>
            </a:pPr>
            <a:r>
              <a:rPr lang="en-US" sz="2800" b="1" dirty="0" smtClean="0">
                <a:solidFill>
                  <a:srgbClr val="FFFF00"/>
                </a:solidFill>
                <a:effectLst>
                  <a:glow rad="228600">
                    <a:schemeClr val="accent6">
                      <a:satMod val="175000"/>
                      <a:alpha val="40000"/>
                    </a:schemeClr>
                  </a:glow>
                </a:effectLst>
                <a:latin typeface="Berlin Sans FB Demi" pitchFamily="34" charset="0"/>
                <a:ea typeface="Times New Roman"/>
              </a:rPr>
              <a:t>B)I</a:t>
            </a:r>
            <a:r>
              <a:rPr lang="en-US" sz="2800" b="1" cap="none" dirty="0" smtClean="0">
                <a:solidFill>
                  <a:srgbClr val="FFFF00"/>
                </a:solidFill>
                <a:effectLst>
                  <a:glow rad="228600">
                    <a:schemeClr val="accent6">
                      <a:satMod val="175000"/>
                      <a:alpha val="40000"/>
                    </a:schemeClr>
                  </a:glow>
                </a:effectLst>
                <a:latin typeface="Berlin Sans FB Demi" pitchFamily="34" charset="0"/>
                <a:ea typeface="Times New Roman"/>
              </a:rPr>
              <a:t>n non supportive complication</a:t>
            </a:r>
            <a:endParaRPr lang="en-US" sz="1600" cap="none" dirty="0">
              <a:solidFill>
                <a:srgbClr val="FFFF00"/>
              </a:solidFill>
              <a:effectLst>
                <a:glow rad="228600">
                  <a:schemeClr val="accent6">
                    <a:satMod val="175000"/>
                    <a:alpha val="40000"/>
                  </a:schemeClr>
                </a:glow>
              </a:effectLst>
              <a:latin typeface="Berlin Sans FB Demi" pitchFamily="34" charset="0"/>
              <a:ea typeface="Times New Roman"/>
            </a:endParaRPr>
          </a:p>
        </p:txBody>
      </p:sp>
      <p:sp>
        <p:nvSpPr>
          <p:cNvPr id="4" name="عنوان 1"/>
          <p:cNvSpPr txBox="1">
            <a:spLocks/>
          </p:cNvSpPr>
          <p:nvPr/>
        </p:nvSpPr>
        <p:spPr>
          <a:xfrm>
            <a:off x="467544" y="4437112"/>
            <a:ext cx="8258928" cy="576064"/>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marL="45720">
              <a:spcBef>
                <a:spcPct val="20000"/>
              </a:spcBef>
              <a:buClr>
                <a:srgbClr val="F0A22E"/>
              </a:buClr>
            </a:pPr>
            <a:r>
              <a:rPr lang="en-US" sz="2800" b="1" cap="none" spc="150" dirty="0">
                <a:solidFill>
                  <a:srgbClr val="002060"/>
                </a:solidFill>
                <a:effectLst>
                  <a:glow rad="228600">
                    <a:srgbClr val="A5644E">
                      <a:satMod val="175000"/>
                      <a:alpha val="40000"/>
                    </a:srgbClr>
                  </a:glow>
                </a:effectLst>
                <a:latin typeface="Times New Roman" pitchFamily="18" charset="0"/>
                <a:cs typeface="Times New Roman" pitchFamily="18" charset="0"/>
              </a:rPr>
              <a:t>Chemotherapy</a:t>
            </a:r>
            <a:r>
              <a:rPr lang="en-US" sz="2400" b="1" cap="none" spc="150" dirty="0">
                <a:solidFill>
                  <a:srgbClr val="002060"/>
                </a:solidFill>
                <a:effectLst>
                  <a:glow rad="228600">
                    <a:srgbClr val="A5644E">
                      <a:satMod val="175000"/>
                      <a:alpha val="40000"/>
                    </a:srgbClr>
                  </a:glow>
                </a:effectLst>
                <a:latin typeface="Times New Roman" pitchFamily="18" charset="0"/>
                <a:cs typeface="Times New Roman" pitchFamily="18" charset="0"/>
              </a:rPr>
              <a:t>:</a:t>
            </a:r>
          </a:p>
        </p:txBody>
      </p:sp>
    </p:spTree>
    <p:extLst>
      <p:ext uri="{BB962C8B-B14F-4D97-AF65-F5344CB8AC3E}">
        <p14:creationId xmlns:p14="http://schemas.microsoft.com/office/powerpoint/2010/main" val="363149028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20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20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1026" name="Picture 2" descr="D:\Picture\rose\96296khlee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عنوان 1"/>
          <p:cNvSpPr txBox="1">
            <a:spLocks/>
          </p:cNvSpPr>
          <p:nvPr/>
        </p:nvSpPr>
        <p:spPr>
          <a:xfrm>
            <a:off x="251520" y="4581128"/>
            <a:ext cx="8640960" cy="1785950"/>
          </a:xfrm>
          <a:prstGeom prst="rect">
            <a:avLst/>
          </a:prstGeom>
          <a:ln w="38100">
            <a:noFill/>
          </a:ln>
        </p:spPr>
        <p:txBody>
          <a:bodyPr anchor="ctr">
            <a:normAutofit fontScale="975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4800" b="1" spc="50" dirty="0" smtClean="0">
                <a:ln w="11430"/>
                <a:gradFill>
                  <a:gsLst>
                    <a:gs pos="25000">
                      <a:srgbClr val="F5C201">
                        <a:satMod val="155000"/>
                      </a:srgbClr>
                    </a:gs>
                    <a:gs pos="100000">
                      <a:srgbClr val="F5C201">
                        <a:shade val="45000"/>
                        <a:satMod val="165000"/>
                      </a:srgbClr>
                    </a:gs>
                  </a:gsLst>
                  <a:lin ang="5400000"/>
                </a:gradFill>
                <a:effectLst>
                  <a:glow rad="228600">
                    <a:srgbClr val="DC5924">
                      <a:satMod val="175000"/>
                      <a:alpha val="40000"/>
                    </a:srgbClr>
                  </a:glow>
                  <a:outerShdw blurRad="76200" dist="50800" dir="5400000" algn="tl" rotWithShape="0">
                    <a:srgbClr val="000000">
                      <a:alpha val="65000"/>
                    </a:srgbClr>
                  </a:outerShdw>
                </a:effectLst>
                <a:latin typeface="Rockwell Extra Bold" pitchFamily="18" charset="0"/>
              </a:rPr>
              <a:t>Thank you for listening</a:t>
            </a:r>
            <a:endParaRPr lang="en-US" sz="4800" b="1" spc="50" dirty="0">
              <a:ln w="11430"/>
              <a:gradFill>
                <a:gsLst>
                  <a:gs pos="25000">
                    <a:srgbClr val="F5C201">
                      <a:satMod val="155000"/>
                    </a:srgbClr>
                  </a:gs>
                  <a:gs pos="100000">
                    <a:srgbClr val="F5C201">
                      <a:shade val="45000"/>
                      <a:satMod val="165000"/>
                    </a:srgbClr>
                  </a:gs>
                </a:gsLst>
                <a:lin ang="5400000"/>
              </a:gradFill>
              <a:effectLst>
                <a:glow rad="228600">
                  <a:srgbClr val="DC5924">
                    <a:satMod val="175000"/>
                    <a:alpha val="40000"/>
                  </a:srgbClr>
                </a:glow>
                <a:outerShdw blurRad="76200" dist="50800" dir="5400000" algn="tl" rotWithShape="0">
                  <a:srgbClr val="000000">
                    <a:alpha val="65000"/>
                  </a:srgbClr>
                </a:outerShdw>
              </a:effectLst>
              <a:latin typeface="Rockwell Extra Bold" pitchFamily="18" charset="0"/>
            </a:endParaRPr>
          </a:p>
        </p:txBody>
      </p:sp>
      <p:sp>
        <p:nvSpPr>
          <p:cNvPr id="5" name="مستطيل 4"/>
          <p:cNvSpPr/>
          <p:nvPr/>
        </p:nvSpPr>
        <p:spPr>
          <a:xfrm>
            <a:off x="5868144" y="6309320"/>
            <a:ext cx="417646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defRPr/>
            </a:pPr>
            <a:r>
              <a:rPr lang="en-US" sz="1400" kern="0" dirty="0" smtClean="0">
                <a:solidFill>
                  <a:srgbClr val="FF0000"/>
                </a:solidFill>
              </a:rPr>
              <a:t>Designed by  </a:t>
            </a:r>
            <a:r>
              <a:rPr lang="en-US" sz="2000" b="1" kern="0" dirty="0" smtClean="0">
                <a:solidFill>
                  <a:srgbClr val="66FF33"/>
                </a:solidFill>
                <a:latin typeface="Freestyle Script" pitchFamily="66" charset="0"/>
                <a:ea typeface="Monotype Koufi" pitchFamily="2" charset="-78"/>
                <a:cs typeface="Monotype Koufi" pitchFamily="2" charset="-78"/>
              </a:rPr>
              <a:t>ALI </a:t>
            </a:r>
            <a:r>
              <a:rPr lang="en-US" sz="2000" b="1" kern="0" dirty="0">
                <a:solidFill>
                  <a:srgbClr val="66FF33"/>
                </a:solidFill>
                <a:latin typeface="Freestyle Script" pitchFamily="66" charset="0"/>
                <a:ea typeface="Monotype Koufi" pitchFamily="2" charset="-78"/>
                <a:cs typeface="Monotype Koufi" pitchFamily="2" charset="-78"/>
              </a:rPr>
              <a:t>MURTATHA </a:t>
            </a:r>
            <a:r>
              <a:rPr lang="en-US" sz="2000" b="1" kern="0" dirty="0" smtClean="0">
                <a:solidFill>
                  <a:srgbClr val="66FF33"/>
                </a:solidFill>
                <a:latin typeface="Freestyle Script" pitchFamily="66" charset="0"/>
                <a:ea typeface="Monotype Koufi" pitchFamily="2" charset="-78"/>
                <a:cs typeface="Monotype Koufi" pitchFamily="2" charset="-78"/>
              </a:rPr>
              <a:t>HASAN</a:t>
            </a:r>
            <a:endParaRPr lang="en-US" sz="2400" b="1" kern="0" dirty="0">
              <a:solidFill>
                <a:srgbClr val="66FF33"/>
              </a:solidFill>
              <a:latin typeface="Freestyle Script" pitchFamily="66" charset="0"/>
              <a:ea typeface="Monotype Koufi" pitchFamily="2" charset="-78"/>
              <a:cs typeface="Monotype Koufi" pitchFamily="2" charset="-78"/>
            </a:endParaRPr>
          </a:p>
        </p:txBody>
      </p:sp>
    </p:spTree>
    <p:extLst>
      <p:ext uri="{BB962C8B-B14F-4D97-AF65-F5344CB8AC3E}">
        <p14:creationId xmlns:p14="http://schemas.microsoft.com/office/powerpoint/2010/main" val="3888716787"/>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58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94160" y="2428868"/>
            <a:ext cx="7498080" cy="1785950"/>
          </a:xfrm>
          <a:ln w="38100">
            <a:noFill/>
          </a:ln>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3800" b="1" dirty="0">
                <a:solidFill>
                  <a:srgbClr val="FF0000"/>
                </a:solidFill>
                <a:effectLst>
                  <a:glow rad="228600">
                    <a:schemeClr val="accent3">
                      <a:satMod val="175000"/>
                      <a:alpha val="40000"/>
                    </a:schemeClr>
                  </a:glow>
                </a:effectLst>
                <a:latin typeface="Gill Sans Ultra Bold Condensed" pitchFamily="34" charset="0"/>
              </a:rPr>
              <a:t>Neisseria</a:t>
            </a:r>
            <a:endParaRPr lang="en-US" sz="13800" dirty="0">
              <a:solidFill>
                <a:srgbClr val="FF0000"/>
              </a:solidFill>
              <a:effectLst>
                <a:glow rad="228600">
                  <a:schemeClr val="accent3">
                    <a:satMod val="175000"/>
                    <a:alpha val="40000"/>
                  </a:schemeClr>
                </a:glow>
              </a:effectLst>
              <a:latin typeface="Gill Sans Ultra Bold Condensed" pitchFamily="34" charset="0"/>
            </a:endParaRPr>
          </a:p>
        </p:txBody>
      </p:sp>
      <p:sp>
        <p:nvSpPr>
          <p:cNvPr id="4" name="عنوان 1"/>
          <p:cNvSpPr txBox="1">
            <a:spLocks/>
          </p:cNvSpPr>
          <p:nvPr/>
        </p:nvSpPr>
        <p:spPr>
          <a:xfrm>
            <a:off x="539552" y="4653136"/>
            <a:ext cx="8064896" cy="1584176"/>
          </a:xfrm>
          <a:prstGeom prst="rect">
            <a:avLst/>
          </a:prstGeom>
          <a:ln w="38100">
            <a:noFill/>
          </a:ln>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r>
              <a:rPr lang="en-US" sz="2400" dirty="0">
                <a:solidFill>
                  <a:srgbClr val="002060"/>
                </a:solidFill>
                <a:effectLst>
                  <a:glow rad="228600">
                    <a:schemeClr val="accent5">
                      <a:satMod val="175000"/>
                      <a:alpha val="40000"/>
                    </a:schemeClr>
                  </a:glow>
                </a:effectLst>
                <a:latin typeface="Arial Black" pitchFamily="34" charset="0"/>
              </a:rPr>
              <a:t>These organisms are named in </a:t>
            </a:r>
            <a:r>
              <a:rPr lang="en-US" sz="2400" dirty="0" err="1">
                <a:solidFill>
                  <a:srgbClr val="002060"/>
                </a:solidFill>
                <a:effectLst>
                  <a:glow rad="228600">
                    <a:schemeClr val="accent5">
                      <a:satMod val="175000"/>
                      <a:alpha val="40000"/>
                    </a:schemeClr>
                  </a:glow>
                </a:effectLst>
                <a:latin typeface="Arial Black" pitchFamily="34" charset="0"/>
              </a:rPr>
              <a:t>honour</a:t>
            </a:r>
            <a:r>
              <a:rPr lang="en-US" sz="2400" dirty="0">
                <a:solidFill>
                  <a:srgbClr val="002060"/>
                </a:solidFill>
                <a:effectLst>
                  <a:glow rad="228600">
                    <a:schemeClr val="accent5">
                      <a:satMod val="175000"/>
                      <a:alpha val="40000"/>
                    </a:schemeClr>
                  </a:glow>
                </a:effectLst>
                <a:latin typeface="Arial Black" pitchFamily="34" charset="0"/>
              </a:rPr>
              <a:t> of  </a:t>
            </a:r>
            <a:r>
              <a:rPr lang="en-US" sz="2400" dirty="0" err="1">
                <a:solidFill>
                  <a:srgbClr val="002060"/>
                </a:solidFill>
                <a:effectLst>
                  <a:glow rad="228600">
                    <a:schemeClr val="accent5">
                      <a:satMod val="175000"/>
                      <a:alpha val="40000"/>
                    </a:schemeClr>
                  </a:glow>
                </a:effectLst>
                <a:latin typeface="Arial Black" pitchFamily="34" charset="0"/>
              </a:rPr>
              <a:t>dr</a:t>
            </a:r>
            <a:r>
              <a:rPr lang="en-US" sz="2400" dirty="0">
                <a:solidFill>
                  <a:srgbClr val="002060"/>
                </a:solidFill>
                <a:effectLst>
                  <a:glow rad="228600">
                    <a:schemeClr val="accent5">
                      <a:satMod val="175000"/>
                      <a:alpha val="40000"/>
                    </a:schemeClr>
                  </a:glow>
                </a:effectLst>
                <a:latin typeface="Arial Black" pitchFamily="34" charset="0"/>
              </a:rPr>
              <a:t> . Albert </a:t>
            </a:r>
            <a:r>
              <a:rPr lang="en-US" sz="2400" dirty="0" err="1">
                <a:solidFill>
                  <a:srgbClr val="002060"/>
                </a:solidFill>
                <a:effectLst>
                  <a:glow rad="228600">
                    <a:schemeClr val="accent5">
                      <a:satMod val="175000"/>
                      <a:alpha val="40000"/>
                    </a:schemeClr>
                  </a:glow>
                </a:effectLst>
                <a:latin typeface="Arial Black" pitchFamily="34" charset="0"/>
              </a:rPr>
              <a:t>Neisser</a:t>
            </a:r>
            <a:r>
              <a:rPr lang="en-US" sz="2400" dirty="0">
                <a:solidFill>
                  <a:srgbClr val="002060"/>
                </a:solidFill>
                <a:effectLst>
                  <a:glow rad="228600">
                    <a:schemeClr val="accent5">
                      <a:satMod val="175000"/>
                      <a:alpha val="40000"/>
                    </a:schemeClr>
                  </a:glow>
                </a:effectLst>
                <a:latin typeface="Arial Black" pitchFamily="34" charset="0"/>
              </a:rPr>
              <a:t> who in 1879 discovered the organism causing </a:t>
            </a:r>
            <a:r>
              <a:rPr lang="en-US" sz="2400" dirty="0" err="1">
                <a:solidFill>
                  <a:srgbClr val="002060"/>
                </a:solidFill>
                <a:effectLst>
                  <a:glow rad="228600">
                    <a:schemeClr val="accent5">
                      <a:satMod val="175000"/>
                      <a:alpha val="40000"/>
                    </a:schemeClr>
                  </a:glow>
                </a:effectLst>
                <a:latin typeface="Arial Black" pitchFamily="34" charset="0"/>
              </a:rPr>
              <a:t>gonorrhoea</a:t>
            </a:r>
            <a:r>
              <a:rPr lang="en-US" sz="2400" dirty="0" smtClean="0">
                <a:solidFill>
                  <a:srgbClr val="002060"/>
                </a:solidFill>
                <a:effectLst>
                  <a:glow rad="228600">
                    <a:schemeClr val="accent5">
                      <a:satMod val="175000"/>
                      <a:alpha val="40000"/>
                    </a:schemeClr>
                  </a:glow>
                </a:effectLst>
                <a:latin typeface="Arial Black" pitchFamily="34" charset="0"/>
              </a:rPr>
              <a:t>.</a:t>
            </a:r>
            <a:endParaRPr lang="en-US" sz="2400" dirty="0">
              <a:solidFill>
                <a:srgbClr val="002060"/>
              </a:solidFill>
              <a:effectLst>
                <a:glow rad="228600">
                  <a:schemeClr val="accent5">
                    <a:satMod val="175000"/>
                    <a:alpha val="40000"/>
                  </a:schemeClr>
                </a:glow>
              </a:effectLst>
              <a:latin typeface="Arial Black" pitchFamily="34" charset="0"/>
            </a:endParaRPr>
          </a:p>
        </p:txBody>
      </p:sp>
    </p:spTree>
    <p:extLst>
      <p:ext uri="{BB962C8B-B14F-4D97-AF65-F5344CB8AC3E}">
        <p14:creationId xmlns:p14="http://schemas.microsoft.com/office/powerpoint/2010/main" val="3185983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3600"/>
                            </p:stCondLst>
                            <p:childTnLst>
                              <p:par>
                                <p:cTn id="11" presetID="22" presetClass="entr" presetSubtype="1"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up)">
                                      <p:cBhvr>
                                        <p:cTn id="13"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82116" y="6741368"/>
            <a:ext cx="7467600" cy="1143000"/>
          </a:xfrm>
        </p:spPr>
        <p:txBody>
          <a:bodyPr/>
          <a:lstStyle/>
          <a:p>
            <a:endParaRPr lang="en-US" dirty="0"/>
          </a:p>
        </p:txBody>
      </p:sp>
      <p:sp>
        <p:nvSpPr>
          <p:cNvPr id="2" name="عنصر نائب للمحتوى 1"/>
          <p:cNvSpPr>
            <a:spLocks noGrp="1"/>
          </p:cNvSpPr>
          <p:nvPr>
            <p:ph sz="quarter" idx="1"/>
          </p:nvPr>
        </p:nvSpPr>
        <p:spPr>
          <a:xfrm>
            <a:off x="467544" y="44624"/>
            <a:ext cx="8219256" cy="6813376"/>
          </a:xfrm>
        </p:spPr>
        <p:txBody>
          <a:bodyPr>
            <a:normAutofit fontScale="92500"/>
          </a:bodyPr>
          <a:lstStyle/>
          <a:p>
            <a:pPr marL="0" indent="0" algn="justLow">
              <a:lnSpc>
                <a:spcPct val="150000"/>
              </a:lnSpc>
              <a:buNone/>
            </a:pPr>
            <a:r>
              <a:rPr lang="en-US" sz="2800" b="1" dirty="0" smtClean="0">
                <a:solidFill>
                  <a:schemeClr val="accent1">
                    <a:lumMod val="75000"/>
                  </a:schemeClr>
                </a:solidFill>
                <a:latin typeface="Arial Black" pitchFamily="34" charset="0"/>
              </a:rPr>
              <a:t>Definition</a:t>
            </a:r>
            <a:r>
              <a:rPr lang="ar-SA" sz="2800" b="1" dirty="0" smtClean="0">
                <a:solidFill>
                  <a:schemeClr val="accent1">
                    <a:lumMod val="75000"/>
                  </a:schemeClr>
                </a:solidFill>
                <a:latin typeface="Arial Black" pitchFamily="34" charset="0"/>
              </a:rPr>
              <a:t> </a:t>
            </a:r>
            <a:r>
              <a:rPr lang="en-US" sz="2800" b="1" dirty="0" smtClean="0">
                <a:solidFill>
                  <a:schemeClr val="accent1">
                    <a:lumMod val="75000"/>
                  </a:schemeClr>
                </a:solidFill>
                <a:latin typeface="Arial Black" pitchFamily="34" charset="0"/>
              </a:rPr>
              <a:t>:</a:t>
            </a:r>
          </a:p>
          <a:p>
            <a:pPr marL="0" indent="0" algn="justLow">
              <a:lnSpc>
                <a:spcPct val="150000"/>
              </a:lnSpc>
              <a:buNone/>
            </a:pPr>
            <a:r>
              <a:rPr lang="en-US" dirty="0" smtClean="0">
                <a:solidFill>
                  <a:srgbClr val="002060"/>
                </a:solidFill>
                <a:latin typeface="Times New Roman" pitchFamily="18" charset="0"/>
                <a:cs typeface="Times New Roman" pitchFamily="18" charset="0"/>
              </a:rPr>
              <a:t>Paired, gram negative </a:t>
            </a:r>
            <a:r>
              <a:rPr lang="en-US" dirty="0" err="1" smtClean="0">
                <a:solidFill>
                  <a:srgbClr val="002060"/>
                </a:solidFill>
                <a:latin typeface="Times New Roman" pitchFamily="18" charset="0"/>
                <a:cs typeface="Times New Roman" pitchFamily="18" charset="0"/>
              </a:rPr>
              <a:t>cocci</a:t>
            </a:r>
            <a:r>
              <a:rPr lang="en-US" dirty="0" smtClean="0">
                <a:solidFill>
                  <a:srgbClr val="002060"/>
                </a:solidFill>
                <a:latin typeface="Times New Roman" pitchFamily="18" charset="0"/>
                <a:cs typeface="Times New Roman" pitchFamily="18" charset="0"/>
              </a:rPr>
              <a:t> with adjacent sides flattened aerobic and poor oxidase positive growth on standard media. Limited biochemical activity, catalase positive, mammalian parasites . </a:t>
            </a:r>
            <a:r>
              <a:rPr lang="en-US" dirty="0">
                <a:solidFill>
                  <a:srgbClr val="002060"/>
                </a:solidFill>
                <a:latin typeface="Times New Roman" pitchFamily="18" charset="0"/>
                <a:cs typeface="Times New Roman" pitchFamily="18" charset="0"/>
              </a:rPr>
              <a:t>T</a:t>
            </a:r>
            <a:r>
              <a:rPr lang="en-US" dirty="0" smtClean="0">
                <a:solidFill>
                  <a:srgbClr val="002060"/>
                </a:solidFill>
                <a:latin typeface="Times New Roman" pitchFamily="18" charset="0"/>
                <a:cs typeface="Times New Roman" pitchFamily="18" charset="0"/>
              </a:rPr>
              <a:t>he genus contained about </a:t>
            </a:r>
            <a:r>
              <a:rPr lang="en-US" b="1" dirty="0" smtClean="0">
                <a:solidFill>
                  <a:srgbClr val="FF0000"/>
                </a:solidFill>
                <a:latin typeface="Times New Roman" pitchFamily="18" charset="0"/>
                <a:cs typeface="Times New Roman" pitchFamily="18" charset="0"/>
              </a:rPr>
              <a:t>30</a:t>
            </a:r>
            <a:r>
              <a:rPr lang="en-US" dirty="0" smtClean="0">
                <a:solidFill>
                  <a:srgbClr val="002060"/>
                </a:solidFill>
                <a:latin typeface="Times New Roman" pitchFamily="18" charset="0"/>
                <a:cs typeface="Times New Roman" pitchFamily="18" charset="0"/>
              </a:rPr>
              <a:t> species that occur as commensals in the mouth and upper respiratory tract. The most important species are:</a:t>
            </a:r>
          </a:p>
          <a:p>
            <a:pPr marL="0" indent="0" algn="justLow">
              <a:lnSpc>
                <a:spcPct val="150000"/>
              </a:lnSpc>
              <a:buNone/>
            </a:pPr>
            <a:endParaRPr lang="en-US" dirty="0">
              <a:solidFill>
                <a:srgbClr val="002060"/>
              </a:solidFill>
              <a:latin typeface="Times New Roman" pitchFamily="18" charset="0"/>
              <a:cs typeface="Times New Roman" pitchFamily="18" charset="0"/>
            </a:endParaRPr>
          </a:p>
          <a:p>
            <a:pPr marL="0" indent="0" algn="justLow">
              <a:lnSpc>
                <a:spcPct val="150000"/>
              </a:lnSpc>
              <a:buNone/>
            </a:pPr>
            <a:endParaRPr lang="en-US" dirty="0" smtClean="0">
              <a:solidFill>
                <a:srgbClr val="002060"/>
              </a:solidFill>
              <a:latin typeface="Times New Roman" pitchFamily="18" charset="0"/>
              <a:cs typeface="Times New Roman" pitchFamily="18" charset="0"/>
            </a:endParaRPr>
          </a:p>
          <a:p>
            <a:pPr marL="0" indent="0" algn="justLow">
              <a:lnSpc>
                <a:spcPct val="150000"/>
              </a:lnSpc>
              <a:buNone/>
            </a:pPr>
            <a:r>
              <a:rPr lang="en-US" dirty="0">
                <a:solidFill>
                  <a:srgbClr val="002060"/>
                </a:solidFill>
                <a:latin typeface="Times New Roman" pitchFamily="18" charset="0"/>
                <a:cs typeface="Times New Roman" pitchFamily="18" charset="0"/>
              </a:rPr>
              <a:t>cause a number of  contagious  infections  of  human  columnar  and transitional epithelium  and  hence produce  urethritis   cervicitis ,  </a:t>
            </a:r>
            <a:r>
              <a:rPr lang="en-US" dirty="0" err="1">
                <a:solidFill>
                  <a:srgbClr val="002060"/>
                </a:solidFill>
                <a:latin typeface="Times New Roman" pitchFamily="18" charset="0"/>
                <a:cs typeface="Times New Roman" pitchFamily="18" charset="0"/>
              </a:rPr>
              <a:t>salpingitis</a:t>
            </a:r>
            <a:r>
              <a:rPr lang="en-US" dirty="0">
                <a:solidFill>
                  <a:srgbClr val="002060"/>
                </a:solidFill>
                <a:latin typeface="Times New Roman" pitchFamily="18" charset="0"/>
                <a:cs typeface="Times New Roman" pitchFamily="18" charset="0"/>
              </a:rPr>
              <a:t> , </a:t>
            </a:r>
            <a:r>
              <a:rPr lang="en-US" dirty="0" err="1">
                <a:solidFill>
                  <a:srgbClr val="002060"/>
                </a:solidFill>
                <a:latin typeface="Times New Roman" pitchFamily="18" charset="0"/>
                <a:cs typeface="Times New Roman" pitchFamily="18" charset="0"/>
              </a:rPr>
              <a:t>vuluovaginitis</a:t>
            </a:r>
            <a:r>
              <a:rPr lang="en-US" dirty="0">
                <a:solidFill>
                  <a:srgbClr val="002060"/>
                </a:solidFill>
                <a:latin typeface="Times New Roman" pitchFamily="18" charset="0"/>
                <a:cs typeface="Times New Roman" pitchFamily="18" charset="0"/>
              </a:rPr>
              <a:t>  in children and  </a:t>
            </a:r>
            <a:r>
              <a:rPr lang="en-US" dirty="0" err="1">
                <a:solidFill>
                  <a:srgbClr val="002060"/>
                </a:solidFill>
                <a:latin typeface="Times New Roman" pitchFamily="18" charset="0"/>
                <a:cs typeface="Times New Roman" pitchFamily="18" charset="0"/>
              </a:rPr>
              <a:t>ophthalmia</a:t>
            </a:r>
            <a:r>
              <a:rPr lang="en-US" dirty="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neonatorum</a:t>
            </a:r>
            <a:r>
              <a:rPr lang="en-US" dirty="0">
                <a:solidFill>
                  <a:srgbClr val="002060"/>
                </a:solidFill>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in </a:t>
            </a:r>
            <a:r>
              <a:rPr lang="en-US" dirty="0">
                <a:solidFill>
                  <a:srgbClr val="002060"/>
                </a:solidFill>
                <a:latin typeface="Times New Roman" pitchFamily="18" charset="0"/>
                <a:cs typeface="Times New Roman" pitchFamily="18" charset="0"/>
              </a:rPr>
              <a:t>new  </a:t>
            </a:r>
            <a:r>
              <a:rPr lang="en-US" dirty="0" smtClean="0">
                <a:solidFill>
                  <a:srgbClr val="002060"/>
                </a:solidFill>
                <a:latin typeface="Times New Roman" pitchFamily="18" charset="0"/>
                <a:cs typeface="Times New Roman" pitchFamily="18" charset="0"/>
              </a:rPr>
              <a:t>born. </a:t>
            </a:r>
            <a:endParaRPr lang="ar-SA" dirty="0" smtClean="0">
              <a:solidFill>
                <a:srgbClr val="002060"/>
              </a:solidFill>
              <a:latin typeface="Times New Roman" pitchFamily="18" charset="0"/>
              <a:cs typeface="Times New Roman" pitchFamily="18" charset="0"/>
            </a:endParaRPr>
          </a:p>
        </p:txBody>
      </p:sp>
      <p:sp>
        <p:nvSpPr>
          <p:cNvPr id="4" name="مستطيل ذو زوايا قطرية مستديرة 3"/>
          <p:cNvSpPr/>
          <p:nvPr/>
        </p:nvSpPr>
        <p:spPr>
          <a:xfrm>
            <a:off x="539552" y="3356992"/>
            <a:ext cx="6264696" cy="504056"/>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effectLst>
                  <a:glow rad="228600">
                    <a:schemeClr val="accent3">
                      <a:satMod val="175000"/>
                      <a:alpha val="40000"/>
                    </a:schemeClr>
                  </a:glow>
                </a:effectLst>
                <a:latin typeface="Arial Black" pitchFamily="34" charset="0"/>
              </a:rPr>
              <a:t>1/ </a:t>
            </a:r>
            <a:r>
              <a:rPr lang="en-US" sz="2000" b="1" i="1" dirty="0">
                <a:effectLst>
                  <a:glow rad="228600">
                    <a:schemeClr val="accent3">
                      <a:satMod val="175000"/>
                      <a:alpha val="40000"/>
                    </a:schemeClr>
                  </a:glow>
                </a:effectLst>
                <a:latin typeface="Arial Black" pitchFamily="34" charset="0"/>
              </a:rPr>
              <a:t>Neisseria </a:t>
            </a:r>
            <a:r>
              <a:rPr lang="en-US" sz="2000" b="1" i="1" dirty="0" err="1">
                <a:effectLst>
                  <a:glow rad="228600">
                    <a:schemeClr val="accent3">
                      <a:satMod val="175000"/>
                      <a:alpha val="40000"/>
                    </a:schemeClr>
                  </a:glow>
                </a:effectLst>
                <a:latin typeface="Arial Black" pitchFamily="34" charset="0"/>
              </a:rPr>
              <a:t>gonorrhoeae</a:t>
            </a:r>
            <a:r>
              <a:rPr lang="en-US" sz="2000" b="1" i="1" dirty="0">
                <a:effectLst>
                  <a:glow rad="228600">
                    <a:schemeClr val="accent3">
                      <a:satMod val="175000"/>
                      <a:alpha val="40000"/>
                    </a:schemeClr>
                  </a:glow>
                </a:effectLst>
                <a:latin typeface="Arial Black" pitchFamily="34" charset="0"/>
              </a:rPr>
              <a:t> </a:t>
            </a:r>
            <a:r>
              <a:rPr lang="en-US" sz="2000" b="1" dirty="0">
                <a:effectLst>
                  <a:glow rad="228600">
                    <a:schemeClr val="accent3">
                      <a:satMod val="175000"/>
                      <a:alpha val="40000"/>
                    </a:schemeClr>
                  </a:glow>
                </a:effectLst>
                <a:latin typeface="Arial Black" pitchFamily="34" charset="0"/>
              </a:rPr>
              <a:t>(gonococcus)</a:t>
            </a:r>
            <a:endParaRPr lang="en-US" sz="2000" dirty="0">
              <a:effectLst>
                <a:glow rad="228600">
                  <a:schemeClr val="accent3">
                    <a:satMod val="175000"/>
                    <a:alpha val="40000"/>
                  </a:schemeClr>
                </a:glow>
              </a:effectLst>
              <a:latin typeface="Arial Black" pitchFamily="34" charset="0"/>
            </a:endParaRPr>
          </a:p>
        </p:txBody>
      </p:sp>
      <p:sp>
        <p:nvSpPr>
          <p:cNvPr id="5" name="مستطيل ذو زوايا قطرية مستديرة 4"/>
          <p:cNvSpPr/>
          <p:nvPr/>
        </p:nvSpPr>
        <p:spPr>
          <a:xfrm>
            <a:off x="2339752" y="4005064"/>
            <a:ext cx="6264696" cy="504056"/>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i="1" dirty="0" smtClean="0">
                <a:effectLst>
                  <a:glow rad="228600">
                    <a:schemeClr val="accent3">
                      <a:satMod val="175000"/>
                      <a:alpha val="40000"/>
                    </a:schemeClr>
                  </a:glow>
                </a:effectLst>
                <a:latin typeface="Arial Black" pitchFamily="34" charset="0"/>
              </a:rPr>
              <a:t>2/ Neisseria </a:t>
            </a:r>
            <a:r>
              <a:rPr lang="en-US" sz="2000" b="1" i="1" dirty="0" err="1">
                <a:effectLst>
                  <a:glow rad="228600">
                    <a:schemeClr val="accent3">
                      <a:satMod val="175000"/>
                      <a:alpha val="40000"/>
                    </a:schemeClr>
                  </a:glow>
                </a:effectLst>
                <a:latin typeface="Arial Black" pitchFamily="34" charset="0"/>
              </a:rPr>
              <a:t>meningitidis</a:t>
            </a:r>
            <a:r>
              <a:rPr lang="en-US" sz="2000" b="1" i="1" dirty="0">
                <a:effectLst>
                  <a:glow rad="228600">
                    <a:schemeClr val="accent3">
                      <a:satMod val="175000"/>
                      <a:alpha val="40000"/>
                    </a:schemeClr>
                  </a:glow>
                </a:effectLst>
                <a:latin typeface="Arial Black" pitchFamily="34" charset="0"/>
              </a:rPr>
              <a:t> (</a:t>
            </a:r>
            <a:r>
              <a:rPr lang="en-US" sz="2000" b="1" i="1" dirty="0" err="1">
                <a:effectLst>
                  <a:glow rad="228600">
                    <a:schemeClr val="accent3">
                      <a:satMod val="175000"/>
                      <a:alpha val="40000"/>
                    </a:schemeClr>
                  </a:glow>
                </a:effectLst>
                <a:latin typeface="Arial Black" pitchFamily="34" charset="0"/>
              </a:rPr>
              <a:t>meningococcus</a:t>
            </a:r>
            <a:r>
              <a:rPr lang="en-US" sz="2000" b="1" i="1" dirty="0">
                <a:effectLst>
                  <a:glow rad="228600">
                    <a:schemeClr val="accent3">
                      <a:satMod val="175000"/>
                      <a:alpha val="40000"/>
                    </a:schemeClr>
                  </a:glow>
                </a:effectLst>
                <a:latin typeface="Arial Black" pitchFamily="34" charset="0"/>
              </a:rPr>
              <a:t>)</a:t>
            </a:r>
            <a:endParaRPr lang="en-US" sz="2000" dirty="0">
              <a:effectLst>
                <a:glow rad="228600">
                  <a:schemeClr val="accent3">
                    <a:satMod val="175000"/>
                    <a:alpha val="40000"/>
                  </a:schemeClr>
                </a:glow>
              </a:effectLst>
              <a:latin typeface="Arial Black" pitchFamily="34" charset="0"/>
            </a:endParaRPr>
          </a:p>
        </p:txBody>
      </p:sp>
    </p:spTree>
    <p:extLst>
      <p:ext uri="{BB962C8B-B14F-4D97-AF65-F5344CB8AC3E}">
        <p14:creationId xmlns:p14="http://schemas.microsoft.com/office/powerpoint/2010/main" val="227561833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p:tgtEl>
                                          <p:spTgt spid="4"/>
                                        </p:tgtEl>
                                        <p:attrNameLst>
                                          <p:attrName>ppt_y</p:attrName>
                                        </p:attrNameLst>
                                      </p:cBhvr>
                                      <p:tavLst>
                                        <p:tav tm="0">
                                          <p:val>
                                            <p:strVal val="#ppt_y+#ppt_h*1.125000"/>
                                          </p:val>
                                        </p:tav>
                                        <p:tav tm="100000">
                                          <p:val>
                                            <p:strVal val="#ppt_y"/>
                                          </p:val>
                                        </p:tav>
                                      </p:tavLst>
                                    </p:anim>
                                    <p:animEffect transition="in" filter="wipe(up)">
                                      <p:cBhvr>
                                        <p:cTn id="8" dur="1250"/>
                                        <p:tgtEl>
                                          <p:spTgt spid="4"/>
                                        </p:tgtEl>
                                      </p:cBhvr>
                                    </p:animEffect>
                                  </p:childTnLst>
                                </p:cTn>
                              </p:par>
                            </p:childTnLst>
                          </p:cTn>
                        </p:par>
                        <p:par>
                          <p:cTn id="9" fill="hold">
                            <p:stCondLst>
                              <p:cond delay="1250"/>
                            </p:stCondLst>
                            <p:childTnLst>
                              <p:par>
                                <p:cTn id="10" presetID="1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250"/>
                                        <p:tgtEl>
                                          <p:spTgt spid="5"/>
                                        </p:tgtEl>
                                        <p:attrNameLst>
                                          <p:attrName>ppt_y</p:attrName>
                                        </p:attrNameLst>
                                      </p:cBhvr>
                                      <p:tavLst>
                                        <p:tav tm="0">
                                          <p:val>
                                            <p:strVal val="#ppt_y+#ppt_h*1.125000"/>
                                          </p:val>
                                        </p:tav>
                                        <p:tav tm="100000">
                                          <p:val>
                                            <p:strVal val="#ppt_y"/>
                                          </p:val>
                                        </p:tav>
                                      </p:tavLst>
                                    </p:anim>
                                    <p:animEffect transition="in" filter="wipe(up)">
                                      <p:cBhvr>
                                        <p:cTn id="13"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16632"/>
            <a:ext cx="8712968" cy="6408712"/>
          </a:xfrm>
        </p:spPr>
        <p:txBody>
          <a:bodyPr>
            <a:noAutofit/>
          </a:bodyPr>
          <a:lstStyle/>
          <a:p>
            <a:pPr marL="36576" indent="0" algn="ctr" rtl="0">
              <a:lnSpc>
                <a:spcPct val="160000"/>
              </a:lnSpc>
              <a:buNone/>
            </a:pPr>
            <a:r>
              <a:rPr lang="en-US" sz="2000" b="1" dirty="0" smtClean="0">
                <a:effectLst>
                  <a:glow rad="228600">
                    <a:schemeClr val="accent6">
                      <a:satMod val="175000"/>
                      <a:alpha val="40000"/>
                    </a:schemeClr>
                  </a:glow>
                </a:effectLst>
                <a:latin typeface="Arial Black" pitchFamily="34" charset="0"/>
                <a:cs typeface="Times New Roman" pitchFamily="18" charset="0"/>
              </a:rPr>
              <a:t>Morphology</a:t>
            </a:r>
            <a:endParaRPr lang="en-US" sz="2000" dirty="0">
              <a:effectLst>
                <a:glow rad="228600">
                  <a:schemeClr val="accent6">
                    <a:satMod val="175000"/>
                    <a:alpha val="40000"/>
                  </a:schemeClr>
                </a:glow>
              </a:effectLst>
              <a:latin typeface="Arial Black" pitchFamily="34" charset="0"/>
              <a:cs typeface="Times New Roman" pitchFamily="18" charset="0"/>
            </a:endParaRPr>
          </a:p>
          <a:p>
            <a:pPr marL="36576" indent="0" algn="justLow" rtl="0">
              <a:lnSpc>
                <a:spcPct val="160000"/>
              </a:lnSpc>
              <a:buNone/>
            </a:pPr>
            <a:r>
              <a:rPr lang="en-US" sz="2000" dirty="0">
                <a:solidFill>
                  <a:srgbClr val="FFFF00"/>
                </a:solidFill>
                <a:effectLst>
                  <a:glow rad="228600">
                    <a:schemeClr val="accent6">
                      <a:satMod val="175000"/>
                      <a:alpha val="40000"/>
                    </a:schemeClr>
                  </a:glow>
                </a:effectLst>
                <a:latin typeface="Times New Roman" pitchFamily="18" charset="0"/>
                <a:cs typeface="Times New Roman" pitchFamily="18" charset="0"/>
              </a:rPr>
              <a:t>In preparations made from gonorrheal pus , the gonococcus occurs in pairs or intracellular </a:t>
            </a:r>
            <a:r>
              <a:rPr lang="en-US" sz="2000" dirty="0" err="1">
                <a:solidFill>
                  <a:srgbClr val="FFFF00"/>
                </a:solidFill>
                <a:effectLst>
                  <a:glow rad="228600">
                    <a:schemeClr val="accent6">
                      <a:satMod val="175000"/>
                      <a:alpha val="40000"/>
                    </a:schemeClr>
                  </a:glow>
                </a:effectLst>
                <a:latin typeface="Times New Roman" pitchFamily="18" charset="0"/>
                <a:cs typeface="Times New Roman" pitchFamily="18" charset="0"/>
              </a:rPr>
              <a:t>diplococcus</a:t>
            </a:r>
            <a:r>
              <a:rPr lang="en-US" sz="2000" dirty="0">
                <a:solidFill>
                  <a:srgbClr val="FFFF00"/>
                </a:solidFill>
                <a:effectLst>
                  <a:glow rad="228600">
                    <a:schemeClr val="accent6">
                      <a:satMod val="175000"/>
                      <a:alpha val="40000"/>
                    </a:schemeClr>
                  </a:glow>
                </a:effectLst>
                <a:latin typeface="Times New Roman" pitchFamily="18" charset="0"/>
                <a:cs typeface="Times New Roman" pitchFamily="18" charset="0"/>
              </a:rPr>
              <a:t> resembling a pairs of kidney or beans. The long axis of the   </a:t>
            </a:r>
            <a:r>
              <a:rPr lang="en-US" sz="2000" dirty="0" err="1" smtClean="0">
                <a:solidFill>
                  <a:srgbClr val="FFFF00"/>
                </a:solidFill>
                <a:effectLst>
                  <a:glow rad="228600">
                    <a:schemeClr val="accent6">
                      <a:satMod val="175000"/>
                      <a:alpha val="40000"/>
                    </a:schemeClr>
                  </a:glow>
                </a:effectLst>
                <a:latin typeface="Times New Roman" pitchFamily="18" charset="0"/>
                <a:cs typeface="Times New Roman" pitchFamily="18" charset="0"/>
              </a:rPr>
              <a:t>cocci</a:t>
            </a:r>
            <a:r>
              <a:rPr lang="en-US" sz="2000" dirty="0">
                <a:solidFill>
                  <a:srgbClr val="FFFF00"/>
                </a:solidFill>
                <a:effectLst>
                  <a:glow rad="228600">
                    <a:schemeClr val="accent6">
                      <a:satMod val="175000"/>
                      <a:alpha val="40000"/>
                    </a:schemeClr>
                  </a:glow>
                </a:effectLst>
                <a:latin typeface="Times New Roman" pitchFamily="18" charset="0"/>
                <a:cs typeface="Times New Roman" pitchFamily="18" charset="0"/>
              </a:rPr>
              <a:t> </a:t>
            </a:r>
            <a:r>
              <a:rPr lang="en-US" sz="2000" dirty="0" smtClean="0">
                <a:solidFill>
                  <a:srgbClr val="FFFF00"/>
                </a:solidFill>
                <a:effectLst>
                  <a:glow rad="228600">
                    <a:schemeClr val="accent6">
                      <a:satMod val="175000"/>
                      <a:alpha val="40000"/>
                    </a:schemeClr>
                  </a:glow>
                </a:effectLst>
                <a:latin typeface="Times New Roman" pitchFamily="18" charset="0"/>
                <a:cs typeface="Times New Roman" pitchFamily="18" charset="0"/>
              </a:rPr>
              <a:t>in pairs  </a:t>
            </a:r>
            <a:r>
              <a:rPr lang="en-US" sz="2000" dirty="0">
                <a:solidFill>
                  <a:srgbClr val="FFFF00"/>
                </a:solidFill>
                <a:effectLst>
                  <a:glow rad="228600">
                    <a:schemeClr val="accent6">
                      <a:satMod val="175000"/>
                      <a:alpha val="40000"/>
                    </a:schemeClr>
                  </a:glow>
                </a:effectLst>
                <a:latin typeface="Times New Roman" pitchFamily="18" charset="0"/>
                <a:cs typeface="Times New Roman" pitchFamily="18" charset="0"/>
              </a:rPr>
              <a:t>are </a:t>
            </a:r>
            <a:r>
              <a:rPr lang="en-US" sz="2000" dirty="0" smtClean="0">
                <a:solidFill>
                  <a:srgbClr val="FFFF00"/>
                </a:solidFill>
                <a:effectLst>
                  <a:glow rad="228600">
                    <a:schemeClr val="accent6">
                      <a:satMod val="175000"/>
                      <a:alpha val="40000"/>
                    </a:schemeClr>
                  </a:glow>
                </a:effectLst>
                <a:latin typeface="Times New Roman" pitchFamily="18" charset="0"/>
                <a:cs typeface="Times New Roman" pitchFamily="18" charset="0"/>
              </a:rPr>
              <a:t>parallel  and not in line</a:t>
            </a:r>
            <a:r>
              <a:rPr lang="en-US" sz="2000" b="1" dirty="0">
                <a:solidFill>
                  <a:srgbClr val="FFFF00"/>
                </a:solidFill>
                <a:effectLst>
                  <a:glow rad="228600">
                    <a:schemeClr val="accent6">
                      <a:satMod val="175000"/>
                      <a:alpha val="40000"/>
                    </a:schemeClr>
                  </a:glow>
                </a:effectLst>
                <a:latin typeface="Times New Roman" pitchFamily="18" charset="0"/>
                <a:cs typeface="Times New Roman" pitchFamily="18" charset="0"/>
              </a:rPr>
              <a:t>.</a:t>
            </a:r>
            <a:r>
              <a:rPr lang="en-US" sz="2000" dirty="0">
                <a:solidFill>
                  <a:srgbClr val="FFFF00"/>
                </a:solidFill>
                <a:effectLst>
                  <a:glow rad="228600">
                    <a:schemeClr val="accent6">
                      <a:satMod val="175000"/>
                      <a:alpha val="40000"/>
                    </a:schemeClr>
                  </a:glow>
                </a:effectLst>
                <a:latin typeface="Times New Roman" pitchFamily="18" charset="0"/>
                <a:cs typeface="Times New Roman" pitchFamily="18" charset="0"/>
              </a:rPr>
              <a:t> </a:t>
            </a:r>
            <a:r>
              <a:rPr lang="en-US" sz="2000" dirty="0" smtClean="0">
                <a:solidFill>
                  <a:srgbClr val="FFFF00"/>
                </a:solidFill>
                <a:effectLst>
                  <a:glow rad="228600">
                    <a:schemeClr val="accent6">
                      <a:satMod val="175000"/>
                      <a:alpha val="40000"/>
                    </a:schemeClr>
                  </a:glow>
                </a:effectLst>
                <a:latin typeface="Times New Roman" pitchFamily="18" charset="0"/>
                <a:cs typeface="Times New Roman" pitchFamily="18" charset="0"/>
              </a:rPr>
              <a:t>Morphologically </a:t>
            </a:r>
            <a:r>
              <a:rPr lang="en-US" sz="2000" dirty="0">
                <a:solidFill>
                  <a:srgbClr val="FFFF00"/>
                </a:solidFill>
                <a:effectLst>
                  <a:glow rad="228600">
                    <a:schemeClr val="accent6">
                      <a:satMod val="175000"/>
                      <a:alpha val="40000"/>
                    </a:schemeClr>
                  </a:glow>
                </a:effectLst>
                <a:latin typeface="Times New Roman" pitchFamily="18" charset="0"/>
                <a:cs typeface="Times New Roman" pitchFamily="18" charset="0"/>
              </a:rPr>
              <a:t>the gonococcus is identical with the </a:t>
            </a:r>
            <a:r>
              <a:rPr lang="en-US" sz="2000" dirty="0" err="1">
                <a:solidFill>
                  <a:srgbClr val="FFFF00"/>
                </a:solidFill>
                <a:effectLst>
                  <a:glow rad="228600">
                    <a:schemeClr val="accent6">
                      <a:satMod val="175000"/>
                      <a:alpha val="40000"/>
                    </a:schemeClr>
                  </a:glow>
                </a:effectLst>
                <a:latin typeface="Times New Roman" pitchFamily="18" charset="0"/>
                <a:cs typeface="Times New Roman" pitchFamily="18" charset="0"/>
              </a:rPr>
              <a:t>meningococcus</a:t>
            </a:r>
            <a:r>
              <a:rPr lang="en-US" sz="2000" dirty="0">
                <a:solidFill>
                  <a:srgbClr val="FFFF00"/>
                </a:solidFill>
                <a:effectLst>
                  <a:glow rad="228600">
                    <a:schemeClr val="accent6">
                      <a:satMod val="175000"/>
                      <a:alpha val="40000"/>
                    </a:schemeClr>
                  </a:glow>
                </a:effectLst>
                <a:latin typeface="Times New Roman" pitchFamily="18" charset="0"/>
                <a:cs typeface="Times New Roman" pitchFamily="18" charset="0"/>
              </a:rPr>
              <a:t> .It is non capsulated ,</a:t>
            </a:r>
            <a:r>
              <a:rPr lang="en-US" sz="2000" dirty="0" smtClean="0">
                <a:solidFill>
                  <a:srgbClr val="FFFF00"/>
                </a:solidFill>
                <a:effectLst>
                  <a:glow rad="228600">
                    <a:schemeClr val="accent6">
                      <a:satMod val="175000"/>
                      <a:alpha val="40000"/>
                    </a:schemeClr>
                  </a:glow>
                </a:effectLst>
                <a:latin typeface="Times New Roman" pitchFamily="18" charset="0"/>
                <a:cs typeface="Times New Roman" pitchFamily="18" charset="0"/>
              </a:rPr>
              <a:t>no  spore </a:t>
            </a:r>
            <a:r>
              <a:rPr lang="en-US" sz="2000" dirty="0">
                <a:solidFill>
                  <a:srgbClr val="FFFF00"/>
                </a:solidFill>
                <a:effectLst>
                  <a:glow rad="228600">
                    <a:schemeClr val="accent6">
                      <a:satMod val="175000"/>
                      <a:alpha val="40000"/>
                    </a:schemeClr>
                  </a:glow>
                </a:effectLst>
                <a:latin typeface="Times New Roman" pitchFamily="18" charset="0"/>
                <a:cs typeface="Times New Roman" pitchFamily="18" charset="0"/>
              </a:rPr>
              <a:t>forming  </a:t>
            </a:r>
            <a:r>
              <a:rPr lang="en-US" sz="2000" dirty="0" smtClean="0">
                <a:solidFill>
                  <a:srgbClr val="FFFF00"/>
                </a:solidFill>
                <a:effectLst>
                  <a:glow rad="228600">
                    <a:schemeClr val="accent6">
                      <a:satMod val="175000"/>
                      <a:alpha val="40000"/>
                    </a:schemeClr>
                  </a:glow>
                </a:effectLst>
                <a:latin typeface="Times New Roman" pitchFamily="18" charset="0"/>
                <a:cs typeface="Times New Roman" pitchFamily="18" charset="0"/>
              </a:rPr>
              <a:t>and    </a:t>
            </a:r>
            <a:r>
              <a:rPr lang="en-US" sz="2000" dirty="0">
                <a:solidFill>
                  <a:srgbClr val="FFFF00"/>
                </a:solidFill>
                <a:effectLst>
                  <a:glow rad="228600">
                    <a:schemeClr val="accent6">
                      <a:satMod val="175000"/>
                      <a:alpha val="40000"/>
                    </a:schemeClr>
                  </a:glow>
                </a:effectLst>
                <a:latin typeface="Times New Roman" pitchFamily="18" charset="0"/>
                <a:cs typeface="Times New Roman" pitchFamily="18" charset="0"/>
              </a:rPr>
              <a:t>non    motile</a:t>
            </a:r>
            <a:r>
              <a:rPr lang="en-US" sz="2000" b="1" dirty="0">
                <a:solidFill>
                  <a:srgbClr val="FFFF00"/>
                </a:solidFill>
                <a:effectLst>
                  <a:glow rad="228600">
                    <a:schemeClr val="accent6">
                      <a:satMod val="175000"/>
                      <a:alpha val="40000"/>
                    </a:schemeClr>
                  </a:glow>
                </a:effectLst>
                <a:latin typeface="Times New Roman" pitchFamily="18" charset="0"/>
                <a:cs typeface="Times New Roman" pitchFamily="18" charset="0"/>
              </a:rPr>
              <a:t> </a:t>
            </a:r>
            <a:r>
              <a:rPr lang="en-US" sz="2000" b="1" dirty="0" smtClean="0">
                <a:solidFill>
                  <a:srgbClr val="FFFF00"/>
                </a:solidFill>
                <a:effectLst>
                  <a:glow rad="228600">
                    <a:schemeClr val="accent6">
                      <a:satMod val="175000"/>
                      <a:alpha val="40000"/>
                    </a:schemeClr>
                  </a:glow>
                </a:effectLst>
                <a:latin typeface="Times New Roman" pitchFamily="18" charset="0"/>
                <a:cs typeface="Times New Roman" pitchFamily="18" charset="0"/>
              </a:rPr>
              <a:t>.</a:t>
            </a:r>
          </a:p>
          <a:p>
            <a:pPr marL="36576" indent="0" algn="ctr" rtl="0">
              <a:lnSpc>
                <a:spcPct val="160000"/>
              </a:lnSpc>
              <a:buNone/>
            </a:pPr>
            <a:r>
              <a:rPr lang="en-US" sz="2000" b="1" dirty="0">
                <a:effectLst>
                  <a:glow rad="228600">
                    <a:schemeClr val="accent6">
                      <a:satMod val="175000"/>
                      <a:alpha val="40000"/>
                    </a:schemeClr>
                  </a:glow>
                </a:effectLst>
                <a:latin typeface="Arial Black" pitchFamily="34" charset="0"/>
                <a:cs typeface="Times New Roman" pitchFamily="18" charset="0"/>
              </a:rPr>
              <a:t>Cultural </a:t>
            </a:r>
            <a:r>
              <a:rPr lang="en-US" sz="2000" b="1" dirty="0" smtClean="0">
                <a:effectLst>
                  <a:glow rad="228600">
                    <a:schemeClr val="accent6">
                      <a:satMod val="175000"/>
                      <a:alpha val="40000"/>
                    </a:schemeClr>
                  </a:glow>
                </a:effectLst>
                <a:latin typeface="Arial Black" pitchFamily="34" charset="0"/>
                <a:cs typeface="Times New Roman" pitchFamily="18" charset="0"/>
              </a:rPr>
              <a:t>characters</a:t>
            </a:r>
            <a:endParaRPr lang="en-US" sz="2000" dirty="0">
              <a:effectLst>
                <a:glow rad="228600">
                  <a:schemeClr val="accent6">
                    <a:satMod val="175000"/>
                    <a:alpha val="40000"/>
                  </a:schemeClr>
                </a:glow>
              </a:effectLst>
              <a:latin typeface="Arial Black" pitchFamily="34" charset="0"/>
              <a:cs typeface="Times New Roman" pitchFamily="18" charset="0"/>
            </a:endParaRPr>
          </a:p>
          <a:p>
            <a:pPr marL="36576" indent="0" algn="justLow" rtl="0">
              <a:lnSpc>
                <a:spcPct val="160000"/>
              </a:lnSpc>
              <a:buNone/>
            </a:pPr>
            <a:r>
              <a:rPr lang="en-US" sz="2000" dirty="0">
                <a:solidFill>
                  <a:srgbClr val="FFFF00"/>
                </a:solidFill>
                <a:effectLst>
                  <a:glow rad="228600">
                    <a:schemeClr val="accent6">
                      <a:satMod val="175000"/>
                      <a:alpha val="40000"/>
                    </a:schemeClr>
                  </a:glow>
                </a:effectLst>
                <a:latin typeface="Times New Roman" pitchFamily="18" charset="0"/>
                <a:cs typeface="Times New Roman" pitchFamily="18" charset="0"/>
              </a:rPr>
              <a:t>Primary cultivation of the gonococcus on laboratory media is difficult, not only because the organism is fastidious in its growth requirements but also because it is highly susceptible to the toxic effects of a variety of substance commonly present in ordinary culture media. Most strains require an -atmosphere containing 5-10°A CO</a:t>
            </a:r>
            <a:r>
              <a:rPr lang="en-US" sz="2000" baseline="-25000" dirty="0">
                <a:solidFill>
                  <a:srgbClr val="FFFF00"/>
                </a:solidFill>
                <a:effectLst>
                  <a:glow rad="228600">
                    <a:schemeClr val="accent6">
                      <a:satMod val="175000"/>
                      <a:alpha val="40000"/>
                    </a:schemeClr>
                  </a:glow>
                </a:effectLst>
                <a:latin typeface="Times New Roman" pitchFamily="18" charset="0"/>
                <a:cs typeface="Times New Roman" pitchFamily="18" charset="0"/>
              </a:rPr>
              <a:t>2</a:t>
            </a:r>
            <a:r>
              <a:rPr lang="en-US" sz="2000" dirty="0">
                <a:solidFill>
                  <a:srgbClr val="FFFF00"/>
                </a:solidFill>
                <a:effectLst>
                  <a:glow rad="228600">
                    <a:schemeClr val="accent6">
                      <a:satMod val="175000"/>
                      <a:alpha val="40000"/>
                    </a:schemeClr>
                  </a:glow>
                </a:effectLst>
                <a:latin typeface="Times New Roman" pitchFamily="18" charset="0"/>
                <a:cs typeface="Times New Roman" pitchFamily="18" charset="0"/>
              </a:rPr>
              <a:t> to initiate development. A sufficient supply of moisture is essential for better growth. Best growth is obtained on blood and chocolate agar. </a:t>
            </a:r>
            <a:r>
              <a:rPr lang="en-US" sz="2000" dirty="0" smtClean="0">
                <a:solidFill>
                  <a:srgbClr val="FFFF00"/>
                </a:solidFill>
                <a:effectLst>
                  <a:glow rad="228600">
                    <a:schemeClr val="accent6">
                      <a:satMod val="175000"/>
                      <a:alpha val="40000"/>
                    </a:schemeClr>
                  </a:glow>
                </a:effectLst>
                <a:latin typeface="Times New Roman" pitchFamily="18" charset="0"/>
                <a:cs typeface="Times New Roman" pitchFamily="18" charset="0"/>
              </a:rPr>
              <a:t> </a:t>
            </a:r>
            <a:endParaRPr lang="en-US" sz="2000" dirty="0">
              <a:solidFill>
                <a:srgbClr val="FFFF00"/>
              </a:solidFill>
              <a:effectLst>
                <a:glow rad="228600">
                  <a:schemeClr val="accent6">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147251936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250"/>
                                        <p:tgtEl>
                                          <p:spTgt spid="3">
                                            <p:txEl>
                                              <p:pRg st="1" end="1"/>
                                            </p:txEl>
                                          </p:spTgt>
                                        </p:tgtEl>
                                      </p:cBhvr>
                                    </p:animEffect>
                                    <p:anim calcmode="lin" valueType="num">
                                      <p:cBhvr>
                                        <p:cTn id="14"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250"/>
                                        <p:tgtEl>
                                          <p:spTgt spid="3">
                                            <p:txEl>
                                              <p:pRg st="2" end="2"/>
                                            </p:txEl>
                                          </p:spTgt>
                                        </p:tgtEl>
                                      </p:cBhvr>
                                    </p:animEffect>
                                    <p:anim calcmode="lin" valueType="num">
                                      <p:cBhvr>
                                        <p:cTn id="20"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250"/>
                                        <p:tgtEl>
                                          <p:spTgt spid="3">
                                            <p:txEl>
                                              <p:pRg st="3" end="3"/>
                                            </p:txEl>
                                          </p:spTgt>
                                        </p:tgtEl>
                                      </p:cBhvr>
                                    </p:animEffect>
                                    <p:anim calcmode="lin" valueType="num">
                                      <p:cBhvr>
                                        <p:cTn id="26"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173416" y="267494"/>
            <a:ext cx="8229600" cy="1399032"/>
          </a:xfrm>
        </p:spPr>
        <p:txBody>
          <a:bodyPr/>
          <a:lstStyle/>
          <a:p>
            <a:endParaRPr lang="en-US"/>
          </a:p>
        </p:txBody>
      </p:sp>
      <p:sp>
        <p:nvSpPr>
          <p:cNvPr id="3" name="عنصر نائب للمحتوى 2"/>
          <p:cNvSpPr>
            <a:spLocks noGrp="1"/>
          </p:cNvSpPr>
          <p:nvPr>
            <p:ph idx="1"/>
          </p:nvPr>
        </p:nvSpPr>
        <p:spPr>
          <a:xfrm>
            <a:off x="251520" y="404664"/>
            <a:ext cx="8712968" cy="6336704"/>
          </a:xfrm>
        </p:spPr>
        <p:txBody>
          <a:bodyPr>
            <a:normAutofit fontScale="92500" lnSpcReduction="10000"/>
          </a:bodyPr>
          <a:lstStyle/>
          <a:p>
            <a:pPr marL="64008" indent="0" algn="justLow" rtl="0">
              <a:lnSpc>
                <a:spcPct val="150000"/>
              </a:lnSpc>
              <a:buNone/>
            </a:pPr>
            <a:r>
              <a:rPr lang="en-US" sz="2000" dirty="0">
                <a:solidFill>
                  <a:srgbClr val="FFFF00"/>
                </a:solidFill>
                <a:effectLst>
                  <a:glow rad="228600">
                    <a:schemeClr val="accent3">
                      <a:satMod val="175000"/>
                      <a:alpha val="40000"/>
                    </a:schemeClr>
                  </a:glow>
                </a:effectLst>
                <a:latin typeface="Times New Roman" pitchFamily="18" charset="0"/>
                <a:cs typeface="Times New Roman" pitchFamily="18" charset="0"/>
              </a:rPr>
              <a:t>On these media the colonies are 1-2mm, translucent, shining, viscid, convex, entire edge and slightly granular surface. Colonies of gonococcus are smaller than these of </a:t>
            </a:r>
            <a:r>
              <a:rPr lang="en-US" sz="2000" dirty="0" err="1">
                <a:solidFill>
                  <a:srgbClr val="FFFF00"/>
                </a:solidFill>
                <a:effectLst>
                  <a:glow rad="228600">
                    <a:schemeClr val="accent3">
                      <a:satMod val="175000"/>
                      <a:alpha val="40000"/>
                    </a:schemeClr>
                  </a:glow>
                </a:effectLst>
                <a:latin typeface="Times New Roman" pitchFamily="18" charset="0"/>
                <a:cs typeface="Times New Roman" pitchFamily="18" charset="0"/>
              </a:rPr>
              <a:t>meningococcus</a:t>
            </a:r>
            <a:r>
              <a:rPr lang="en-US" sz="2000" dirty="0">
                <a:solidFill>
                  <a:srgbClr val="FFFF00"/>
                </a:solidFill>
                <a:effectLst>
                  <a:glow rad="228600">
                    <a:schemeClr val="accent3">
                      <a:satMod val="175000"/>
                      <a:alpha val="40000"/>
                    </a:schemeClr>
                  </a:glow>
                </a:effectLst>
                <a:latin typeface="Times New Roman" pitchFamily="18" charset="0"/>
                <a:cs typeface="Times New Roman" pitchFamily="18" charset="0"/>
              </a:rPr>
              <a:t> and are more viscous and emulsify less readily. An effective </a:t>
            </a:r>
            <a:r>
              <a:rPr lang="en-US" sz="2000" b="1" dirty="0">
                <a:solidFill>
                  <a:srgbClr val="FFFF00"/>
                </a:solidFill>
                <a:effectLst>
                  <a:glow rad="228600">
                    <a:schemeClr val="accent3">
                      <a:satMod val="175000"/>
                      <a:alpha val="40000"/>
                    </a:schemeClr>
                  </a:glow>
                </a:effectLst>
                <a:latin typeface="Times New Roman" pitchFamily="18" charset="0"/>
                <a:cs typeface="Times New Roman" pitchFamily="18" charset="0"/>
              </a:rPr>
              <a:t>selective medium for the cultivation of N</a:t>
            </a:r>
            <a:r>
              <a:rPr lang="en-US" sz="2000" dirty="0">
                <a:solidFill>
                  <a:srgbClr val="FFFF00"/>
                </a:solidFill>
                <a:effectLst>
                  <a:glow rad="228600">
                    <a:schemeClr val="accent3">
                      <a:satMod val="175000"/>
                      <a:alpha val="40000"/>
                    </a:schemeClr>
                  </a:glow>
                </a:effectLst>
                <a:latin typeface="Times New Roman" pitchFamily="18" charset="0"/>
                <a:cs typeface="Times New Roman" pitchFamily="18" charset="0"/>
              </a:rPr>
              <a:t>. </a:t>
            </a:r>
            <a:r>
              <a:rPr lang="en-US" sz="2000" b="1" i="1" dirty="0" err="1">
                <a:solidFill>
                  <a:srgbClr val="FFFF00"/>
                </a:solidFill>
                <a:effectLst>
                  <a:glow rad="228600">
                    <a:schemeClr val="accent3">
                      <a:satMod val="175000"/>
                      <a:alpha val="40000"/>
                    </a:schemeClr>
                  </a:glow>
                </a:effectLst>
                <a:latin typeface="Times New Roman" pitchFamily="18" charset="0"/>
                <a:cs typeface="Times New Roman" pitchFamily="18" charset="0"/>
              </a:rPr>
              <a:t>gonorrhoeae</a:t>
            </a:r>
            <a:r>
              <a:rPr lang="en-US" sz="2000" b="1" i="1" dirty="0">
                <a:solidFill>
                  <a:srgbClr val="FFFF00"/>
                </a:solidFill>
                <a:effectLst>
                  <a:glow rad="228600">
                    <a:schemeClr val="accent3">
                      <a:satMod val="175000"/>
                      <a:alpha val="40000"/>
                    </a:schemeClr>
                  </a:glow>
                </a:effectLst>
                <a:latin typeface="Times New Roman" pitchFamily="18" charset="0"/>
                <a:cs typeface="Times New Roman" pitchFamily="18" charset="0"/>
              </a:rPr>
              <a:t> </a:t>
            </a:r>
            <a:r>
              <a:rPr lang="en-US" sz="2000" b="1" dirty="0">
                <a:solidFill>
                  <a:srgbClr val="FFFF00"/>
                </a:solidFill>
                <a:effectLst>
                  <a:glow rad="228600">
                    <a:schemeClr val="accent3">
                      <a:satMod val="175000"/>
                      <a:alpha val="40000"/>
                    </a:schemeClr>
                  </a:glow>
                </a:effectLst>
                <a:latin typeface="Times New Roman" pitchFamily="18" charset="0"/>
                <a:cs typeface="Times New Roman" pitchFamily="18" charset="0"/>
              </a:rPr>
              <a:t>and </a:t>
            </a:r>
            <a:r>
              <a:rPr lang="en-US" sz="2000" i="1" dirty="0">
                <a:solidFill>
                  <a:srgbClr val="FFFF00"/>
                </a:solidFill>
                <a:effectLst>
                  <a:glow rad="228600">
                    <a:schemeClr val="accent3">
                      <a:satMod val="175000"/>
                      <a:alpha val="40000"/>
                    </a:schemeClr>
                  </a:glow>
                </a:effectLst>
                <a:latin typeface="Times New Roman" pitchFamily="18" charset="0"/>
                <a:cs typeface="Times New Roman" pitchFamily="18" charset="0"/>
              </a:rPr>
              <a:t>N. </a:t>
            </a:r>
            <a:r>
              <a:rPr lang="en-US" sz="2000" b="1" i="1" dirty="0" err="1">
                <a:solidFill>
                  <a:srgbClr val="FFFF00"/>
                </a:solidFill>
                <a:effectLst>
                  <a:glow rad="228600">
                    <a:schemeClr val="accent3">
                      <a:satMod val="175000"/>
                      <a:alpha val="40000"/>
                    </a:schemeClr>
                  </a:glow>
                </a:effectLst>
                <a:latin typeface="Times New Roman" pitchFamily="18" charset="0"/>
                <a:cs typeface="Times New Roman" pitchFamily="18" charset="0"/>
              </a:rPr>
              <a:t>meningitidis</a:t>
            </a:r>
            <a:r>
              <a:rPr lang="en-US" sz="2000" b="1" i="1" dirty="0">
                <a:solidFill>
                  <a:srgbClr val="FFFF00"/>
                </a:solidFill>
                <a:effectLst>
                  <a:glow rad="228600">
                    <a:schemeClr val="accent3">
                      <a:satMod val="175000"/>
                      <a:alpha val="40000"/>
                    </a:schemeClr>
                  </a:glow>
                </a:effectLst>
                <a:latin typeface="Times New Roman" pitchFamily="18" charset="0"/>
                <a:cs typeface="Times New Roman" pitchFamily="18" charset="0"/>
              </a:rPr>
              <a:t> </a:t>
            </a:r>
            <a:r>
              <a:rPr lang="en-US" sz="2000" b="1" dirty="0">
                <a:solidFill>
                  <a:srgbClr val="FFFF00"/>
                </a:solidFill>
                <a:effectLst>
                  <a:glow rad="228600">
                    <a:schemeClr val="accent3">
                      <a:satMod val="175000"/>
                      <a:alpha val="40000"/>
                    </a:schemeClr>
                  </a:glow>
                </a:effectLst>
                <a:latin typeface="Times New Roman" pitchFamily="18" charset="0"/>
                <a:cs typeface="Times New Roman" pitchFamily="18" charset="0"/>
              </a:rPr>
              <a:t>has been developed by Thayer and Martin (1966) which contains antibiotic </a:t>
            </a:r>
            <a:r>
              <a:rPr lang="en-US" sz="2000" b="1" dirty="0" err="1">
                <a:solidFill>
                  <a:srgbClr val="FFFF00"/>
                </a:solidFill>
                <a:effectLst>
                  <a:glow rad="228600">
                    <a:schemeClr val="accent3">
                      <a:satMod val="175000"/>
                      <a:alpha val="40000"/>
                    </a:schemeClr>
                  </a:glow>
                </a:effectLst>
                <a:latin typeface="Times New Roman" pitchFamily="18" charset="0"/>
                <a:cs typeface="Times New Roman" pitchFamily="18" charset="0"/>
              </a:rPr>
              <a:t>Vancomycin</a:t>
            </a:r>
            <a:r>
              <a:rPr lang="en-US" sz="2000" b="1" dirty="0">
                <a:solidFill>
                  <a:srgbClr val="FFFF00"/>
                </a:solidFill>
                <a:effectLst>
                  <a:glow rad="228600">
                    <a:schemeClr val="accent3">
                      <a:satMod val="175000"/>
                      <a:alpha val="40000"/>
                    </a:schemeClr>
                  </a:glow>
                </a:effectLst>
                <a:latin typeface="Times New Roman" pitchFamily="18" charset="0"/>
                <a:cs typeface="Times New Roman" pitchFamily="18" charset="0"/>
              </a:rPr>
              <a:t>, </a:t>
            </a:r>
            <a:r>
              <a:rPr lang="en-US" sz="2000" b="1" dirty="0" err="1">
                <a:solidFill>
                  <a:srgbClr val="FFFF00"/>
                </a:solidFill>
                <a:effectLst>
                  <a:glow rad="228600">
                    <a:schemeClr val="accent3">
                      <a:satMod val="175000"/>
                      <a:alpha val="40000"/>
                    </a:schemeClr>
                  </a:glow>
                </a:effectLst>
                <a:latin typeface="Times New Roman" pitchFamily="18" charset="0"/>
                <a:cs typeface="Times New Roman" pitchFamily="18" charset="0"/>
              </a:rPr>
              <a:t>Colistin</a:t>
            </a:r>
            <a:r>
              <a:rPr lang="en-US" sz="2000" b="1" dirty="0">
                <a:solidFill>
                  <a:srgbClr val="FFFF00"/>
                </a:solidFill>
                <a:effectLst>
                  <a:glow rad="228600">
                    <a:schemeClr val="accent3">
                      <a:satMod val="175000"/>
                      <a:alpha val="40000"/>
                    </a:schemeClr>
                  </a:glow>
                </a:effectLst>
                <a:latin typeface="Times New Roman" pitchFamily="18" charset="0"/>
                <a:cs typeface="Times New Roman" pitchFamily="18" charset="0"/>
              </a:rPr>
              <a:t> and </a:t>
            </a:r>
            <a:r>
              <a:rPr lang="en-US" sz="2000" b="1" dirty="0" err="1">
                <a:solidFill>
                  <a:srgbClr val="FFFF00"/>
                </a:solidFill>
                <a:effectLst>
                  <a:glow rad="228600">
                    <a:schemeClr val="accent3">
                      <a:satMod val="175000"/>
                      <a:alpha val="40000"/>
                    </a:schemeClr>
                  </a:glow>
                </a:effectLst>
                <a:latin typeface="Times New Roman" pitchFamily="18" charset="0"/>
                <a:cs typeface="Times New Roman" pitchFamily="18" charset="0"/>
              </a:rPr>
              <a:t>Nystatin</a:t>
            </a:r>
            <a:r>
              <a:rPr lang="en-US" sz="2000" b="1" dirty="0">
                <a:solidFill>
                  <a:srgbClr val="FFFF00"/>
                </a:solidFill>
                <a:effectLst>
                  <a:glow rad="228600">
                    <a:schemeClr val="accent3">
                      <a:satMod val="175000"/>
                      <a:alpha val="40000"/>
                    </a:schemeClr>
                  </a:glow>
                </a:effectLst>
                <a:latin typeface="Times New Roman" pitchFamily="18" charset="0"/>
                <a:cs typeface="Times New Roman" pitchFamily="18" charset="0"/>
              </a:rPr>
              <a:t> in the bask medium like chocolate agar. </a:t>
            </a:r>
            <a:r>
              <a:rPr lang="en-US" sz="2000" b="1" dirty="0" err="1">
                <a:solidFill>
                  <a:srgbClr val="FFFF00"/>
                </a:solidFill>
                <a:effectLst>
                  <a:glow rad="228600">
                    <a:schemeClr val="accent3">
                      <a:satMod val="175000"/>
                      <a:alpha val="40000"/>
                    </a:schemeClr>
                  </a:glow>
                </a:effectLst>
                <a:latin typeface="Times New Roman" pitchFamily="18" charset="0"/>
                <a:cs typeface="Times New Roman" pitchFamily="18" charset="0"/>
              </a:rPr>
              <a:t>Vancomycin</a:t>
            </a:r>
            <a:r>
              <a:rPr lang="en-US" sz="2000" b="1" dirty="0">
                <a:solidFill>
                  <a:srgbClr val="FFFF00"/>
                </a:solidFill>
                <a:effectLst>
                  <a:glow rad="228600">
                    <a:schemeClr val="accent3">
                      <a:satMod val="175000"/>
                      <a:alpha val="40000"/>
                    </a:schemeClr>
                  </a:glow>
                </a:effectLst>
                <a:latin typeface="Times New Roman" pitchFamily="18" charset="0"/>
                <a:cs typeface="Times New Roman" pitchFamily="18" charset="0"/>
              </a:rPr>
              <a:t> inhibits gram positive bacteria</a:t>
            </a:r>
            <a:r>
              <a:rPr lang="en-US" sz="2000" b="1" dirty="0" smtClean="0">
                <a:solidFill>
                  <a:srgbClr val="FFFF00"/>
                </a:solidFill>
                <a:effectLst>
                  <a:glow rad="228600">
                    <a:schemeClr val="accent3">
                      <a:satMod val="175000"/>
                      <a:alpha val="40000"/>
                    </a:schemeClr>
                  </a:glow>
                </a:effectLst>
                <a:latin typeface="Times New Roman" pitchFamily="18" charset="0"/>
                <a:cs typeface="Times New Roman" pitchFamily="18" charset="0"/>
              </a:rPr>
              <a:t>,</a:t>
            </a:r>
          </a:p>
          <a:p>
            <a:pPr marL="64008" indent="0" algn="justLow" rtl="0">
              <a:lnSpc>
                <a:spcPct val="150000"/>
              </a:lnSpc>
              <a:buNone/>
            </a:pPr>
            <a:r>
              <a:rPr lang="en-US" sz="2000" dirty="0" err="1">
                <a:solidFill>
                  <a:srgbClr val="FFFF00"/>
                </a:solidFill>
                <a:effectLst>
                  <a:glow rad="228600">
                    <a:schemeClr val="accent3">
                      <a:satMod val="175000"/>
                      <a:alpha val="40000"/>
                    </a:schemeClr>
                  </a:glow>
                </a:effectLst>
                <a:latin typeface="Times New Roman" pitchFamily="18" charset="0"/>
                <a:cs typeface="Times New Roman" pitchFamily="18" charset="0"/>
              </a:rPr>
              <a:t>colistin</a:t>
            </a:r>
            <a:r>
              <a:rPr lang="en-US" sz="2000" dirty="0">
                <a:solidFill>
                  <a:srgbClr val="FFFF00"/>
                </a:solidFill>
                <a:effectLst>
                  <a:glow rad="228600">
                    <a:schemeClr val="accent3">
                      <a:satMod val="175000"/>
                      <a:alpha val="40000"/>
                    </a:schemeClr>
                  </a:glow>
                </a:effectLst>
                <a:latin typeface="Times New Roman" pitchFamily="18" charset="0"/>
                <a:cs typeface="Times New Roman" pitchFamily="18" charset="0"/>
              </a:rPr>
              <a:t> inhibits gram negative bacteria and</a:t>
            </a:r>
            <a:r>
              <a:rPr lang="en-US" sz="2000" b="1" dirty="0">
                <a:solidFill>
                  <a:srgbClr val="FFFF00"/>
                </a:solidFill>
                <a:effectLst>
                  <a:glow rad="228600">
                    <a:schemeClr val="accent3">
                      <a:satMod val="175000"/>
                      <a:alpha val="40000"/>
                    </a:schemeClr>
                  </a:glow>
                </a:effectLst>
                <a:latin typeface="Times New Roman" pitchFamily="18" charset="0"/>
                <a:cs typeface="Times New Roman" pitchFamily="18" charset="0"/>
              </a:rPr>
              <a:t> </a:t>
            </a:r>
            <a:r>
              <a:rPr lang="en-US" sz="2000" dirty="0" err="1">
                <a:solidFill>
                  <a:srgbClr val="FFFF00"/>
                </a:solidFill>
                <a:effectLst>
                  <a:glow rad="228600">
                    <a:schemeClr val="accent3">
                      <a:satMod val="175000"/>
                      <a:alpha val="40000"/>
                    </a:schemeClr>
                  </a:glow>
                </a:effectLst>
                <a:latin typeface="Times New Roman" pitchFamily="18" charset="0"/>
                <a:cs typeface="Times New Roman" pitchFamily="18" charset="0"/>
              </a:rPr>
              <a:t>nystatin</a:t>
            </a:r>
            <a:r>
              <a:rPr lang="en-US" sz="2000" dirty="0">
                <a:solidFill>
                  <a:srgbClr val="FFFF00"/>
                </a:solidFill>
                <a:effectLst>
                  <a:glow rad="228600">
                    <a:schemeClr val="accent3">
                      <a:satMod val="175000"/>
                      <a:alpha val="40000"/>
                    </a:schemeClr>
                  </a:glow>
                </a:effectLst>
                <a:latin typeface="Times New Roman" pitchFamily="18" charset="0"/>
                <a:cs typeface="Times New Roman" pitchFamily="18" charset="0"/>
              </a:rPr>
              <a:t> for the inhibition of yeast. The medium permits the growth of pathogenic </a:t>
            </a:r>
            <a:r>
              <a:rPr lang="en-US" sz="2000" b="1" dirty="0">
                <a:solidFill>
                  <a:srgbClr val="FFFF00"/>
                </a:solidFill>
                <a:effectLst>
                  <a:glow rad="228600">
                    <a:schemeClr val="accent3">
                      <a:satMod val="175000"/>
                      <a:alpha val="40000"/>
                    </a:schemeClr>
                  </a:glow>
                </a:effectLst>
                <a:latin typeface="Times New Roman" pitchFamily="18" charset="0"/>
                <a:cs typeface="Times New Roman" pitchFamily="18" charset="0"/>
              </a:rPr>
              <a:t>Neisseria </a:t>
            </a:r>
            <a:r>
              <a:rPr lang="en-US" sz="2000" dirty="0">
                <a:solidFill>
                  <a:srgbClr val="FFFF00"/>
                </a:solidFill>
                <a:effectLst>
                  <a:glow rad="228600">
                    <a:schemeClr val="accent3">
                      <a:satMod val="175000"/>
                      <a:alpha val="40000"/>
                    </a:schemeClr>
                  </a:glow>
                </a:effectLst>
                <a:latin typeface="Times New Roman" pitchFamily="18" charset="0"/>
                <a:cs typeface="Times New Roman" pitchFamily="18" charset="0"/>
              </a:rPr>
              <a:t>while</a:t>
            </a:r>
            <a:r>
              <a:rPr lang="en-US" sz="2000" b="1" dirty="0">
                <a:solidFill>
                  <a:srgbClr val="FFFF00"/>
                </a:solidFill>
                <a:effectLst>
                  <a:glow rad="228600">
                    <a:schemeClr val="accent3">
                      <a:satMod val="175000"/>
                      <a:alpha val="40000"/>
                    </a:schemeClr>
                  </a:glow>
                </a:effectLst>
                <a:latin typeface="Times New Roman" pitchFamily="18" charset="0"/>
                <a:cs typeface="Times New Roman" pitchFamily="18" charset="0"/>
              </a:rPr>
              <a:t> </a:t>
            </a:r>
            <a:r>
              <a:rPr lang="en-US" sz="2000" dirty="0">
                <a:solidFill>
                  <a:srgbClr val="FFFF00"/>
                </a:solidFill>
                <a:effectLst>
                  <a:glow rad="228600">
                    <a:schemeClr val="accent3">
                      <a:satMod val="175000"/>
                      <a:alpha val="40000"/>
                    </a:schemeClr>
                  </a:glow>
                </a:effectLst>
                <a:latin typeface="Times New Roman" pitchFamily="18" charset="0"/>
                <a:cs typeface="Times New Roman" pitchFamily="18" charset="0"/>
              </a:rPr>
              <a:t>inhibiting saprophytic species such</a:t>
            </a:r>
            <a:r>
              <a:rPr lang="en-US" sz="2000" b="1" dirty="0">
                <a:solidFill>
                  <a:srgbClr val="FFFF00"/>
                </a:solidFill>
                <a:effectLst>
                  <a:glow rad="228600">
                    <a:schemeClr val="accent3">
                      <a:satMod val="175000"/>
                      <a:alpha val="40000"/>
                    </a:schemeClr>
                  </a:glow>
                </a:effectLst>
                <a:latin typeface="Times New Roman" pitchFamily="18" charset="0"/>
                <a:cs typeface="Times New Roman" pitchFamily="18" charset="0"/>
              </a:rPr>
              <a:t> </a:t>
            </a:r>
            <a:r>
              <a:rPr lang="en-US" sz="2000" dirty="0">
                <a:solidFill>
                  <a:srgbClr val="FFFF00"/>
                </a:solidFill>
                <a:effectLst>
                  <a:glow rad="228600">
                    <a:schemeClr val="accent3">
                      <a:satMod val="175000"/>
                      <a:alpha val="40000"/>
                    </a:schemeClr>
                  </a:glow>
                </a:effectLst>
                <a:latin typeface="Times New Roman" pitchFamily="18" charset="0"/>
                <a:cs typeface="Times New Roman" pitchFamily="18" charset="0"/>
              </a:rPr>
              <a:t>as </a:t>
            </a:r>
            <a:r>
              <a:rPr lang="en-US" sz="2000" i="1" dirty="0">
                <a:solidFill>
                  <a:srgbClr val="FFFF00"/>
                </a:solidFill>
                <a:effectLst>
                  <a:glow rad="228600">
                    <a:schemeClr val="accent3">
                      <a:satMod val="175000"/>
                      <a:alpha val="40000"/>
                    </a:schemeClr>
                  </a:glow>
                </a:effectLst>
                <a:latin typeface="Times New Roman" pitchFamily="18" charset="0"/>
                <a:cs typeface="Times New Roman" pitchFamily="18" charset="0"/>
              </a:rPr>
              <a:t>N. </a:t>
            </a:r>
            <a:r>
              <a:rPr lang="en-US" sz="2000" b="1" i="1" dirty="0" err="1">
                <a:solidFill>
                  <a:srgbClr val="FFFF00"/>
                </a:solidFill>
                <a:effectLst>
                  <a:glow rad="228600">
                    <a:schemeClr val="accent3">
                      <a:satMod val="175000"/>
                      <a:alpha val="40000"/>
                    </a:schemeClr>
                  </a:glow>
                </a:effectLst>
                <a:latin typeface="Times New Roman" pitchFamily="18" charset="0"/>
                <a:cs typeface="Times New Roman" pitchFamily="18" charset="0"/>
              </a:rPr>
              <a:t>sicca</a:t>
            </a:r>
            <a:r>
              <a:rPr lang="en-US" sz="2000" b="1" i="1" dirty="0">
                <a:solidFill>
                  <a:srgbClr val="FFFF00"/>
                </a:solidFill>
                <a:effectLst>
                  <a:glow rad="228600">
                    <a:schemeClr val="accent3">
                      <a:satMod val="175000"/>
                      <a:alpha val="40000"/>
                    </a:schemeClr>
                  </a:glow>
                </a:effectLst>
                <a:latin typeface="Times New Roman" pitchFamily="18" charset="0"/>
                <a:cs typeface="Times New Roman" pitchFamily="18" charset="0"/>
              </a:rPr>
              <a:t>, N </a:t>
            </a:r>
            <a:r>
              <a:rPr lang="en-US" sz="2000" b="1" i="1" dirty="0" err="1">
                <a:solidFill>
                  <a:srgbClr val="FFFF00"/>
                </a:solidFill>
                <a:effectLst>
                  <a:glow rad="228600">
                    <a:schemeClr val="accent3">
                      <a:satMod val="175000"/>
                      <a:alpha val="40000"/>
                    </a:schemeClr>
                  </a:glow>
                </a:effectLst>
                <a:latin typeface="Times New Roman" pitchFamily="18" charset="0"/>
                <a:cs typeface="Times New Roman" pitchFamily="18" charset="0"/>
              </a:rPr>
              <a:t>catarrhalis</a:t>
            </a:r>
            <a:r>
              <a:rPr lang="en-US" sz="2000" b="1" i="1" dirty="0">
                <a:solidFill>
                  <a:srgbClr val="FFFF00"/>
                </a:solidFill>
                <a:effectLst>
                  <a:glow rad="228600">
                    <a:schemeClr val="accent3">
                      <a:satMod val="175000"/>
                      <a:alpha val="40000"/>
                    </a:schemeClr>
                  </a:glow>
                </a:effectLst>
                <a:latin typeface="Times New Roman" pitchFamily="18" charset="0"/>
                <a:cs typeface="Times New Roman" pitchFamily="18" charset="0"/>
              </a:rPr>
              <a:t>, </a:t>
            </a:r>
            <a:r>
              <a:rPr lang="en-US" sz="2000" b="1" i="1" dirty="0" err="1">
                <a:solidFill>
                  <a:srgbClr val="FFFF00"/>
                </a:solidFill>
                <a:effectLst>
                  <a:glow rad="228600">
                    <a:schemeClr val="accent3">
                      <a:satMod val="175000"/>
                      <a:alpha val="40000"/>
                    </a:schemeClr>
                  </a:glow>
                </a:effectLst>
                <a:latin typeface="Times New Roman" pitchFamily="18" charset="0"/>
                <a:cs typeface="Times New Roman" pitchFamily="18" charset="0"/>
              </a:rPr>
              <a:t>flava</a:t>
            </a:r>
            <a:r>
              <a:rPr lang="en-US" sz="2000" b="1" i="1" dirty="0">
                <a:solidFill>
                  <a:srgbClr val="FFFF00"/>
                </a:solidFill>
                <a:effectLst>
                  <a:glow rad="228600">
                    <a:schemeClr val="accent3">
                      <a:satMod val="175000"/>
                      <a:alpha val="40000"/>
                    </a:schemeClr>
                  </a:glow>
                </a:effectLst>
                <a:latin typeface="Times New Roman" pitchFamily="18" charset="0"/>
                <a:cs typeface="Times New Roman" pitchFamily="18" charset="0"/>
              </a:rPr>
              <a:t> </a:t>
            </a:r>
            <a:r>
              <a:rPr lang="en-US" sz="2000" dirty="0">
                <a:solidFill>
                  <a:srgbClr val="FFFF00"/>
                </a:solidFill>
                <a:effectLst>
                  <a:glow rad="228600">
                    <a:schemeClr val="accent3">
                      <a:satMod val="175000"/>
                      <a:alpha val="40000"/>
                    </a:schemeClr>
                  </a:glow>
                </a:effectLst>
                <a:latin typeface="Times New Roman" pitchFamily="18" charset="0"/>
                <a:cs typeface="Times New Roman" pitchFamily="18" charset="0"/>
              </a:rPr>
              <a:t>and</a:t>
            </a:r>
            <a:r>
              <a:rPr lang="en-US" sz="2000" b="1" dirty="0">
                <a:solidFill>
                  <a:srgbClr val="FFFF00"/>
                </a:solidFill>
                <a:effectLst>
                  <a:glow rad="228600">
                    <a:schemeClr val="accent3">
                      <a:satMod val="175000"/>
                      <a:alpha val="40000"/>
                    </a:schemeClr>
                  </a:glow>
                </a:effectLst>
                <a:latin typeface="Times New Roman" pitchFamily="18" charset="0"/>
                <a:cs typeface="Times New Roman" pitchFamily="18" charset="0"/>
              </a:rPr>
              <a:t> </a:t>
            </a:r>
            <a:r>
              <a:rPr lang="en-US" sz="2000" dirty="0">
                <a:solidFill>
                  <a:srgbClr val="FFFF00"/>
                </a:solidFill>
                <a:effectLst>
                  <a:glow rad="228600">
                    <a:schemeClr val="accent3">
                      <a:satMod val="175000"/>
                      <a:alpha val="40000"/>
                    </a:schemeClr>
                  </a:glow>
                </a:effectLst>
                <a:latin typeface="Times New Roman" pitchFamily="18" charset="0"/>
                <a:cs typeface="Times New Roman" pitchFamily="18" charset="0"/>
              </a:rPr>
              <a:t>also prevents the growth of bacterial contaminants encountered in cervical, vaginal, urethral and even rectal specimens. Colonies may be slow in development and growth may not appear for2-3 </a:t>
            </a:r>
            <a:r>
              <a:rPr lang="en-US" sz="2000" dirty="0" smtClean="0">
                <a:solidFill>
                  <a:srgbClr val="FFFF00"/>
                </a:solidFill>
                <a:effectLst>
                  <a:glow rad="228600">
                    <a:schemeClr val="accent3">
                      <a:satMod val="175000"/>
                      <a:alpha val="40000"/>
                    </a:schemeClr>
                  </a:glow>
                </a:effectLst>
                <a:latin typeface="Times New Roman" pitchFamily="18" charset="0"/>
                <a:cs typeface="Times New Roman" pitchFamily="18" charset="0"/>
              </a:rPr>
              <a:t>days. Inoculation </a:t>
            </a:r>
            <a:r>
              <a:rPr lang="en-US" sz="2000" dirty="0">
                <a:solidFill>
                  <a:srgbClr val="FFFF00"/>
                </a:solidFill>
                <a:effectLst>
                  <a:glow rad="228600">
                    <a:schemeClr val="accent3">
                      <a:satMod val="175000"/>
                      <a:alpha val="40000"/>
                    </a:schemeClr>
                  </a:glow>
                </a:effectLst>
                <a:latin typeface="Times New Roman" pitchFamily="18" charset="0"/>
                <a:cs typeface="Times New Roman" pitchFamily="18" charset="0"/>
              </a:rPr>
              <a:t>of material to be cultured should if possible be made directly from the patient on to suitable  medium pre- warmed  to 37C  and the culture should be incubated at once</a:t>
            </a:r>
            <a:r>
              <a:rPr lang="en-US" sz="2000" dirty="0" smtClean="0">
                <a:solidFill>
                  <a:srgbClr val="FFFF00"/>
                </a:solidFill>
                <a:effectLst>
                  <a:glow rad="228600">
                    <a:schemeClr val="accent3">
                      <a:satMod val="175000"/>
                      <a:alpha val="40000"/>
                    </a:schemeClr>
                  </a:glow>
                </a:effectLst>
                <a:latin typeface="Times New Roman" pitchFamily="18" charset="0"/>
                <a:cs typeface="Times New Roman" pitchFamily="18" charset="0"/>
              </a:rPr>
              <a:t>.</a:t>
            </a:r>
            <a:endParaRPr lang="en-US" sz="2000" dirty="0">
              <a:solidFill>
                <a:srgbClr val="FFFF00"/>
              </a:solidFill>
              <a:effectLst>
                <a:glow rad="228600">
                  <a:schemeClr val="accent3">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18704794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2500"/>
                            </p:stCondLst>
                            <p:childTnLst>
                              <p:par>
                                <p:cTn id="10" presetID="2" presetClass="entr" presetSubtype="9"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2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892480" y="3645024"/>
            <a:ext cx="8229600" cy="1399032"/>
          </a:xfrm>
        </p:spPr>
        <p:txBody>
          <a:bodyPr/>
          <a:lstStyle/>
          <a:p>
            <a:endParaRPr lang="en-US" dirty="0"/>
          </a:p>
        </p:txBody>
      </p:sp>
      <p:sp>
        <p:nvSpPr>
          <p:cNvPr id="3" name="عنصر نائب للمحتوى 2"/>
          <p:cNvSpPr>
            <a:spLocks noGrp="1"/>
          </p:cNvSpPr>
          <p:nvPr>
            <p:ph idx="1"/>
          </p:nvPr>
        </p:nvSpPr>
        <p:spPr>
          <a:xfrm>
            <a:off x="179512" y="116632"/>
            <a:ext cx="8784976" cy="6624736"/>
          </a:xfrm>
        </p:spPr>
        <p:txBody>
          <a:bodyPr>
            <a:noAutofit/>
          </a:bodyPr>
          <a:lstStyle/>
          <a:p>
            <a:pPr marL="64008" indent="0" algn="justLow" rtl="0">
              <a:buNone/>
            </a:pPr>
            <a:r>
              <a:rPr lang="en-US" sz="1800" b="1" dirty="0">
                <a:solidFill>
                  <a:srgbClr val="0070C0"/>
                </a:solidFill>
                <a:latin typeface="Times New Roman" pitchFamily="18" charset="0"/>
                <a:cs typeface="Times New Roman" pitchFamily="18" charset="0"/>
              </a:rPr>
              <a:t>Biochemical </a:t>
            </a:r>
            <a:r>
              <a:rPr lang="en-US" sz="1800" b="1" dirty="0" smtClean="0">
                <a:solidFill>
                  <a:srgbClr val="0070C0"/>
                </a:solidFill>
                <a:latin typeface="Times New Roman" pitchFamily="18" charset="0"/>
                <a:cs typeface="Times New Roman" pitchFamily="18" charset="0"/>
              </a:rPr>
              <a:t>reactions :</a:t>
            </a:r>
            <a:endParaRPr lang="en-US" sz="1800" b="1" dirty="0">
              <a:solidFill>
                <a:srgbClr val="0070C0"/>
              </a:solidFill>
              <a:latin typeface="Times New Roman" pitchFamily="18" charset="0"/>
              <a:cs typeface="Times New Roman" pitchFamily="18" charset="0"/>
            </a:endParaRPr>
          </a:p>
          <a:p>
            <a:pPr marL="64008" indent="0" algn="justLow" rtl="0">
              <a:buNone/>
            </a:pPr>
            <a:r>
              <a:rPr lang="en-US" sz="1800" dirty="0" smtClean="0">
                <a:latin typeface="Times New Roman" pitchFamily="18" charset="0"/>
                <a:cs typeface="Times New Roman" pitchFamily="18" charset="0"/>
              </a:rPr>
              <a:t>The </a:t>
            </a:r>
            <a:r>
              <a:rPr lang="en-US" sz="1800" dirty="0">
                <a:latin typeface="Times New Roman" pitchFamily="18" charset="0"/>
                <a:cs typeface="Times New Roman" pitchFamily="18" charset="0"/>
              </a:rPr>
              <a:t>gonococcus is not very active biochemically its attack on sugars is by </a:t>
            </a:r>
            <a:r>
              <a:rPr lang="en-US" sz="1800" dirty="0" err="1">
                <a:latin typeface="Times New Roman" pitchFamily="18" charset="0"/>
                <a:cs typeface="Times New Roman" pitchFamily="18" charset="0"/>
              </a:rPr>
              <a:t>oxitdative</a:t>
            </a:r>
            <a:r>
              <a:rPr lang="en-US" sz="1800" dirty="0">
                <a:latin typeface="Times New Roman" pitchFamily="18" charset="0"/>
                <a:cs typeface="Times New Roman" pitchFamily="18" charset="0"/>
              </a:rPr>
              <a:t>  methods . </a:t>
            </a:r>
            <a:r>
              <a:rPr lang="en-US" sz="1800" dirty="0" smtClean="0">
                <a:latin typeface="Times New Roman" pitchFamily="18" charset="0"/>
                <a:cs typeface="Times New Roman" pitchFamily="18" charset="0"/>
              </a:rPr>
              <a:t>It </a:t>
            </a:r>
            <a:r>
              <a:rPr lang="en-US" sz="1800" dirty="0">
                <a:latin typeface="Times New Roman" pitchFamily="18" charset="0"/>
                <a:cs typeface="Times New Roman" pitchFamily="18" charset="0"/>
              </a:rPr>
              <a:t>ferments  glucose and not maltose with out gas .catalase, positive </a:t>
            </a:r>
            <a:r>
              <a:rPr lang="en-US" sz="1800" dirty="0" smtClean="0">
                <a:latin typeface="Times New Roman" pitchFamily="18" charset="0"/>
                <a:cs typeface="Times New Roman" pitchFamily="18" charset="0"/>
              </a:rPr>
              <a:t>oxida.se </a:t>
            </a:r>
            <a:r>
              <a:rPr lang="en-US" sz="1800" dirty="0">
                <a:latin typeface="Times New Roman" pitchFamily="18" charset="0"/>
                <a:cs typeface="Times New Roman" pitchFamily="18" charset="0"/>
              </a:rPr>
              <a:t>positive</a:t>
            </a:r>
          </a:p>
          <a:p>
            <a:pPr marL="64008" indent="0" algn="justLow" rtl="0">
              <a:buNone/>
            </a:pPr>
            <a:r>
              <a:rPr lang="en-US" sz="1800" b="1" dirty="0" smtClean="0">
                <a:solidFill>
                  <a:srgbClr val="0070C0"/>
                </a:solidFill>
                <a:latin typeface="Times New Roman" pitchFamily="18" charset="0"/>
                <a:cs typeface="Times New Roman" pitchFamily="18" charset="0"/>
              </a:rPr>
              <a:t>Toxins :</a:t>
            </a:r>
            <a:endParaRPr lang="en-US" sz="1800" b="1" dirty="0">
              <a:solidFill>
                <a:srgbClr val="0070C0"/>
              </a:solidFill>
              <a:latin typeface="Times New Roman" pitchFamily="18" charset="0"/>
              <a:cs typeface="Times New Roman" pitchFamily="18" charset="0"/>
            </a:endParaRPr>
          </a:p>
          <a:p>
            <a:pPr marL="64008" indent="0" algn="justLow" rtl="0">
              <a:buNone/>
            </a:pPr>
            <a:r>
              <a:rPr lang="en-US" sz="1800" dirty="0">
                <a:latin typeface="Times New Roman" pitchFamily="18" charset="0"/>
                <a:cs typeface="Times New Roman" pitchFamily="18" charset="0"/>
              </a:rPr>
              <a:t>The toxicity of the gonococcus appears to be due to a lipopolysaccharide endotoxin. Failure to detect significant levels of antibodies has been related to the fact that the infection stimulates little antibody formation because of its local character </a:t>
            </a:r>
            <a:r>
              <a:rPr lang="en-US" sz="1800" dirty="0" smtClean="0">
                <a:latin typeface="Times New Roman" pitchFamily="18" charset="0"/>
                <a:cs typeface="Times New Roman" pitchFamily="18" charset="0"/>
              </a:rPr>
              <a:t>.</a:t>
            </a:r>
            <a:endParaRPr lang="ar-SA" sz="1800" dirty="0" smtClean="0">
              <a:latin typeface="Times New Roman" pitchFamily="18" charset="0"/>
              <a:cs typeface="Times New Roman" pitchFamily="18" charset="0"/>
            </a:endParaRPr>
          </a:p>
          <a:p>
            <a:pPr marL="64008" indent="0" algn="l" rtl="0">
              <a:buNone/>
            </a:pPr>
            <a:r>
              <a:rPr lang="en-US" sz="1800" b="1" dirty="0" smtClean="0">
                <a:solidFill>
                  <a:srgbClr val="0070C0"/>
                </a:solidFill>
                <a:latin typeface="Times New Roman" pitchFamily="18" charset="0"/>
                <a:cs typeface="Times New Roman" pitchFamily="18" charset="0"/>
              </a:rPr>
              <a:t>Classification :</a:t>
            </a:r>
            <a:endParaRPr lang="en-US" sz="1800" b="1" dirty="0">
              <a:solidFill>
                <a:srgbClr val="0070C0"/>
              </a:solidFill>
              <a:latin typeface="Times New Roman" pitchFamily="18" charset="0"/>
              <a:cs typeface="Times New Roman" pitchFamily="18" charset="0"/>
            </a:endParaRPr>
          </a:p>
          <a:p>
            <a:pPr marL="64008" indent="0" algn="l" rtl="0">
              <a:buNone/>
            </a:pPr>
            <a:r>
              <a:rPr lang="en-US" sz="1800" dirty="0">
                <a:latin typeface="Times New Roman" pitchFamily="18" charset="0"/>
                <a:cs typeface="Times New Roman" pitchFamily="18" charset="0"/>
              </a:rPr>
              <a:t>The  gonococcus  is divided into </a:t>
            </a:r>
            <a:r>
              <a:rPr lang="en-US" sz="1800" b="1" dirty="0">
                <a:latin typeface="Times New Roman" pitchFamily="18" charset="0"/>
                <a:cs typeface="Times New Roman" pitchFamily="18" charset="0"/>
              </a:rPr>
              <a:t>four types </a:t>
            </a:r>
            <a:r>
              <a:rPr lang="en-US" sz="1800" b="1" dirty="0">
                <a:solidFill>
                  <a:srgbClr val="FF0000"/>
                </a:solidFill>
                <a:latin typeface="Times New Roman" pitchFamily="18" charset="0"/>
                <a:cs typeface="Times New Roman" pitchFamily="18" charset="0"/>
              </a:rPr>
              <a:t>T</a:t>
            </a:r>
            <a:r>
              <a:rPr lang="ar-SA" sz="1800" b="1" dirty="0">
                <a:solidFill>
                  <a:srgbClr val="FF0000"/>
                </a:solidFill>
                <a:latin typeface="Times New Roman" pitchFamily="18" charset="0"/>
                <a:cs typeface="Times New Roman" pitchFamily="18" charset="0"/>
              </a:rPr>
              <a:t>1</a:t>
            </a:r>
            <a:r>
              <a:rPr lang="en-US" sz="1800" b="1" dirty="0">
                <a:latin typeface="Times New Roman" pitchFamily="18" charset="0"/>
                <a:cs typeface="Times New Roman" pitchFamily="18" charset="0"/>
              </a:rPr>
              <a:t>, </a:t>
            </a:r>
            <a:r>
              <a:rPr lang="en-US" sz="1800" b="1" dirty="0">
                <a:solidFill>
                  <a:srgbClr val="FF0000"/>
                </a:solidFill>
                <a:latin typeface="Times New Roman" pitchFamily="18" charset="0"/>
                <a:cs typeface="Times New Roman" pitchFamily="18" charset="0"/>
              </a:rPr>
              <a:t>T2</a:t>
            </a:r>
            <a:r>
              <a:rPr lang="en-US" sz="1800" b="1" dirty="0">
                <a:latin typeface="Times New Roman" pitchFamily="18" charset="0"/>
                <a:cs typeface="Times New Roman" pitchFamily="18" charset="0"/>
              </a:rPr>
              <a:t> , </a:t>
            </a:r>
            <a:r>
              <a:rPr lang="en-US" sz="1800" b="1" dirty="0">
                <a:solidFill>
                  <a:srgbClr val="FF0000"/>
                </a:solidFill>
                <a:latin typeface="Times New Roman" pitchFamily="18" charset="0"/>
                <a:cs typeface="Times New Roman" pitchFamily="18" charset="0"/>
              </a:rPr>
              <a:t>T3</a:t>
            </a:r>
            <a:r>
              <a:rPr lang="en-US" sz="1800" b="1" dirty="0">
                <a:latin typeface="Times New Roman" pitchFamily="18" charset="0"/>
                <a:cs typeface="Times New Roman" pitchFamily="18" charset="0"/>
              </a:rPr>
              <a:t> , </a:t>
            </a:r>
            <a:r>
              <a:rPr lang="en-US" sz="1800" b="1" dirty="0" smtClean="0">
                <a:latin typeface="Times New Roman" pitchFamily="18" charset="0"/>
                <a:cs typeface="Times New Roman" pitchFamily="18" charset="0"/>
              </a:rPr>
              <a:t>and</a:t>
            </a:r>
            <a:r>
              <a:rPr lang="ar-SA" sz="1800" b="1"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 </a:t>
            </a:r>
            <a:r>
              <a:rPr lang="en-US" sz="1800" b="1" dirty="0">
                <a:solidFill>
                  <a:srgbClr val="FF0000"/>
                </a:solidFill>
                <a:latin typeface="Times New Roman" pitchFamily="18" charset="0"/>
                <a:cs typeface="Times New Roman" pitchFamily="18" charset="0"/>
              </a:rPr>
              <a:t>T4</a:t>
            </a:r>
            <a:r>
              <a:rPr lang="en-US" sz="1800" b="1" dirty="0">
                <a:latin typeface="Times New Roman" pitchFamily="18" charset="0"/>
                <a:cs typeface="Times New Roman" pitchFamily="18" charset="0"/>
              </a:rPr>
              <a:t> related to  colonial  appearance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autoagglotinatis</a:t>
            </a:r>
            <a:r>
              <a:rPr lang="en-US" sz="1800" dirty="0">
                <a:latin typeface="Times New Roman" pitchFamily="18" charset="0"/>
                <a:cs typeface="Times New Roman" pitchFamily="18" charset="0"/>
              </a:rPr>
              <a:t> virulence and other characters .</a:t>
            </a:r>
          </a:p>
          <a:p>
            <a:pPr marL="64008" indent="0" algn="l" rtl="0">
              <a:buNone/>
            </a:pPr>
            <a:r>
              <a:rPr lang="en-US" sz="1800" b="1" dirty="0">
                <a:solidFill>
                  <a:srgbClr val="FF0000"/>
                </a:solidFill>
                <a:latin typeface="Times New Roman" pitchFamily="18" charset="0"/>
                <a:cs typeface="Times New Roman" pitchFamily="18" charset="0"/>
              </a:rPr>
              <a:t>TI and T2 from small glistening , convex , brown colonies whose </a:t>
            </a:r>
            <a:r>
              <a:rPr lang="en-US" sz="1800" b="1" dirty="0" smtClean="0">
                <a:solidFill>
                  <a:srgbClr val="FF0000"/>
                </a:solidFill>
                <a:latin typeface="Times New Roman" pitchFamily="18" charset="0"/>
                <a:cs typeface="Times New Roman" pitchFamily="18" charset="0"/>
              </a:rPr>
              <a:t>cells :</a:t>
            </a:r>
          </a:p>
          <a:p>
            <a:pPr marL="64008" indent="0" algn="l" rtl="0">
              <a:buNone/>
            </a:pPr>
            <a:endParaRPr lang="en-US" sz="1800" b="1" dirty="0" smtClean="0">
              <a:latin typeface="Times New Roman" pitchFamily="18" charset="0"/>
              <a:cs typeface="Times New Roman" pitchFamily="18" charset="0"/>
            </a:endParaRPr>
          </a:p>
          <a:p>
            <a:pPr marL="64008" indent="0" algn="l" rtl="0">
              <a:buNone/>
            </a:pPr>
            <a:r>
              <a:rPr lang="en-US" sz="1800" b="1" dirty="0" smtClean="0">
                <a:solidFill>
                  <a:srgbClr val="FF0000"/>
                </a:solidFill>
                <a:latin typeface="Times New Roman" pitchFamily="18" charset="0"/>
                <a:cs typeface="Times New Roman" pitchFamily="18" charset="0"/>
              </a:rPr>
              <a:t>1</a:t>
            </a:r>
            <a:r>
              <a:rPr lang="en-US" sz="1800" b="1" dirty="0">
                <a:solidFill>
                  <a:srgbClr val="002060"/>
                </a:solidFill>
                <a:latin typeface="Times New Roman" pitchFamily="18" charset="0"/>
                <a:cs typeface="Times New Roman" pitchFamily="18" charset="0"/>
              </a:rPr>
              <a:t>)</a:t>
            </a:r>
            <a:r>
              <a:rPr lang="en-US" sz="1800" b="1" dirty="0">
                <a:latin typeface="Times New Roman" pitchFamily="18" charset="0"/>
                <a:cs typeface="Times New Roman" pitchFamily="18" charset="0"/>
              </a:rPr>
              <a:t> </a:t>
            </a:r>
            <a:r>
              <a:rPr lang="en-US" sz="1800" b="1" dirty="0" err="1" smtClean="0">
                <a:solidFill>
                  <a:srgbClr val="002060"/>
                </a:solidFill>
                <a:latin typeface="Times New Roman" pitchFamily="18" charset="0"/>
                <a:cs typeface="Times New Roman" pitchFamily="18" charset="0"/>
              </a:rPr>
              <a:t>Autoagglutinate</a:t>
            </a:r>
            <a:r>
              <a:rPr lang="en-US" sz="1800" b="1" dirty="0" smtClean="0">
                <a:solidFill>
                  <a:srgbClr val="002060"/>
                </a:solidFill>
                <a:latin typeface="Times New Roman" pitchFamily="18" charset="0"/>
                <a:cs typeface="Times New Roman" pitchFamily="18" charset="0"/>
              </a:rPr>
              <a:t> .</a:t>
            </a:r>
          </a:p>
          <a:p>
            <a:pPr marL="64008" indent="0" algn="l" rtl="0">
              <a:buNone/>
            </a:pPr>
            <a:r>
              <a:rPr lang="en-US" sz="1800" b="1" dirty="0">
                <a:solidFill>
                  <a:srgbClr val="FF0000"/>
                </a:solidFill>
                <a:latin typeface="Times New Roman" pitchFamily="18" charset="0"/>
                <a:cs typeface="Times New Roman" pitchFamily="18" charset="0"/>
              </a:rPr>
              <a:t>2</a:t>
            </a:r>
            <a:r>
              <a:rPr lang="en-US" sz="1800" b="1" dirty="0">
                <a:solidFill>
                  <a:srgbClr val="002060"/>
                </a:solidFill>
                <a:latin typeface="Times New Roman" pitchFamily="18" charset="0"/>
                <a:cs typeface="Times New Roman" pitchFamily="18" charset="0"/>
              </a:rPr>
              <a:t>) virulent </a:t>
            </a:r>
            <a:r>
              <a:rPr lang="en-US" sz="1800" b="1" dirty="0" smtClean="0">
                <a:solidFill>
                  <a:srgbClr val="002060"/>
                </a:solidFill>
                <a:latin typeface="Times New Roman" pitchFamily="18" charset="0"/>
                <a:cs typeface="Times New Roman" pitchFamily="18" charset="0"/>
              </a:rPr>
              <a:t>.</a:t>
            </a:r>
          </a:p>
          <a:p>
            <a:pPr marL="64008" indent="0" algn="l" rtl="0">
              <a:buNone/>
            </a:pPr>
            <a:r>
              <a:rPr lang="en-US" sz="1800" b="1" dirty="0">
                <a:solidFill>
                  <a:srgbClr val="FF0000"/>
                </a:solidFill>
                <a:latin typeface="Times New Roman" pitchFamily="18" charset="0"/>
                <a:cs typeface="Times New Roman" pitchFamily="18" charset="0"/>
              </a:rPr>
              <a:t>3</a:t>
            </a:r>
            <a:r>
              <a:rPr lang="en-US" sz="1800" b="1" dirty="0">
                <a:solidFill>
                  <a:srgbClr val="002060"/>
                </a:solidFill>
                <a:latin typeface="Times New Roman" pitchFamily="18" charset="0"/>
                <a:cs typeface="Times New Roman" pitchFamily="18" charset="0"/>
              </a:rPr>
              <a:t>) posses </a:t>
            </a:r>
            <a:r>
              <a:rPr lang="en-US" sz="1800" b="1" dirty="0" err="1">
                <a:solidFill>
                  <a:srgbClr val="002060"/>
                </a:solidFill>
                <a:latin typeface="Times New Roman" pitchFamily="18" charset="0"/>
                <a:cs typeface="Times New Roman" pitchFamily="18" charset="0"/>
              </a:rPr>
              <a:t>plii</a:t>
            </a:r>
            <a:r>
              <a:rPr lang="en-US" sz="1800" b="1" dirty="0">
                <a:solidFill>
                  <a:srgbClr val="002060"/>
                </a:solidFill>
                <a:latin typeface="Times New Roman" pitchFamily="18" charset="0"/>
                <a:cs typeface="Times New Roman" pitchFamily="18" charset="0"/>
              </a:rPr>
              <a:t> which attack </a:t>
            </a:r>
            <a:r>
              <a:rPr lang="en-US" sz="1800" b="1" dirty="0" smtClean="0">
                <a:solidFill>
                  <a:srgbClr val="002060"/>
                </a:solidFill>
                <a:latin typeface="Times New Roman" pitchFamily="18" charset="0"/>
                <a:cs typeface="Times New Roman" pitchFamily="18" charset="0"/>
              </a:rPr>
              <a:t>to </a:t>
            </a:r>
            <a:r>
              <a:rPr lang="en-US" sz="1800" b="1" dirty="0">
                <a:solidFill>
                  <a:srgbClr val="002060"/>
                </a:solidFill>
                <a:latin typeface="Times New Roman" pitchFamily="18" charset="0"/>
                <a:cs typeface="Times New Roman" pitchFamily="18" charset="0"/>
              </a:rPr>
              <a:t>epithelial </a:t>
            </a:r>
            <a:r>
              <a:rPr lang="en-US" sz="1800" b="1" dirty="0" smtClean="0">
                <a:solidFill>
                  <a:srgbClr val="002060"/>
                </a:solidFill>
                <a:latin typeface="Times New Roman" pitchFamily="18" charset="0"/>
                <a:cs typeface="Times New Roman" pitchFamily="18" charset="0"/>
              </a:rPr>
              <a:t>cells . </a:t>
            </a:r>
          </a:p>
          <a:p>
            <a:pPr marL="64008" indent="0" algn="l" rtl="0">
              <a:buNone/>
            </a:pPr>
            <a:r>
              <a:rPr lang="en-US" sz="1800" b="1" dirty="0" smtClean="0">
                <a:solidFill>
                  <a:srgbClr val="FF0000"/>
                </a:solidFill>
                <a:latin typeface="Times New Roman" pitchFamily="18" charset="0"/>
                <a:cs typeface="Times New Roman" pitchFamily="18" charset="0"/>
              </a:rPr>
              <a:t>4</a:t>
            </a:r>
            <a:r>
              <a:rPr lang="en-US" sz="1800" b="1" dirty="0" smtClean="0">
                <a:solidFill>
                  <a:srgbClr val="002060"/>
                </a:solidFill>
                <a:latin typeface="Times New Roman" pitchFamily="18" charset="0"/>
                <a:cs typeface="Times New Roman" pitchFamily="18" charset="0"/>
              </a:rPr>
              <a:t>)Resistant to </a:t>
            </a:r>
            <a:r>
              <a:rPr lang="en-US" sz="1800" b="1" dirty="0">
                <a:solidFill>
                  <a:srgbClr val="002060"/>
                </a:solidFill>
                <a:latin typeface="Times New Roman" pitchFamily="18" charset="0"/>
                <a:cs typeface="Times New Roman" pitchFamily="18" charset="0"/>
              </a:rPr>
              <a:t>phagocytosis by </a:t>
            </a:r>
            <a:r>
              <a:rPr lang="en-US" sz="1800" b="1" dirty="0" smtClean="0">
                <a:solidFill>
                  <a:srgbClr val="002060"/>
                </a:solidFill>
                <a:latin typeface="Times New Roman" pitchFamily="18" charset="0"/>
                <a:cs typeface="Times New Roman" pitchFamily="18" charset="0"/>
              </a:rPr>
              <a:t> </a:t>
            </a:r>
            <a:r>
              <a:rPr lang="en-US" sz="1800" b="1" dirty="0" err="1" smtClean="0">
                <a:solidFill>
                  <a:srgbClr val="002060"/>
                </a:solidFill>
                <a:latin typeface="Times New Roman" pitchFamily="18" charset="0"/>
                <a:cs typeface="Times New Roman" pitchFamily="18" charset="0"/>
              </a:rPr>
              <a:t>polymorphonuclear</a:t>
            </a:r>
            <a:r>
              <a:rPr lang="en-US" sz="1800" b="1" dirty="0">
                <a:solidFill>
                  <a:srgbClr val="002060"/>
                </a:solidFill>
                <a:latin typeface="Times New Roman" pitchFamily="18" charset="0"/>
                <a:cs typeface="Times New Roman" pitchFamily="18" charset="0"/>
              </a:rPr>
              <a:t> </a:t>
            </a:r>
            <a:r>
              <a:rPr lang="en-US" sz="1800" b="1" dirty="0" smtClean="0">
                <a:solidFill>
                  <a:srgbClr val="002060"/>
                </a:solidFill>
                <a:latin typeface="Times New Roman" pitchFamily="18" charset="0"/>
                <a:cs typeface="Times New Roman" pitchFamily="18" charset="0"/>
              </a:rPr>
              <a:t>cell.</a:t>
            </a:r>
            <a:endParaRPr lang="en-US" sz="1800" dirty="0">
              <a:solidFill>
                <a:srgbClr val="002060"/>
              </a:solidFill>
              <a:latin typeface="Times New Roman" pitchFamily="18" charset="0"/>
              <a:cs typeface="Times New Roman" pitchFamily="18" charset="0"/>
            </a:endParaRPr>
          </a:p>
          <a:p>
            <a:pPr marL="64008" indent="0" algn="l" rtl="0">
              <a:buNone/>
            </a:pPr>
            <a:r>
              <a:rPr lang="en-US" sz="1800" b="1" dirty="0">
                <a:solidFill>
                  <a:srgbClr val="FF0000"/>
                </a:solidFill>
                <a:latin typeface="Times New Roman" pitchFamily="18" charset="0"/>
                <a:cs typeface="Times New Roman" pitchFamily="18" charset="0"/>
              </a:rPr>
              <a:t>5</a:t>
            </a:r>
            <a:r>
              <a:rPr lang="en-US" sz="1800" b="1" dirty="0">
                <a:solidFill>
                  <a:srgbClr val="002060"/>
                </a:solidFill>
                <a:latin typeface="Times New Roman" pitchFamily="18" charset="0"/>
                <a:cs typeface="Times New Roman" pitchFamily="18" charset="0"/>
              </a:rPr>
              <a:t>) </a:t>
            </a:r>
            <a:r>
              <a:rPr lang="en-US" sz="1800" b="1" dirty="0" smtClean="0">
                <a:solidFill>
                  <a:srgbClr val="002060"/>
                </a:solidFill>
                <a:latin typeface="Times New Roman" pitchFamily="18" charset="0"/>
                <a:cs typeface="Times New Roman" pitchFamily="18" charset="0"/>
              </a:rPr>
              <a:t>Posses small </a:t>
            </a:r>
            <a:r>
              <a:rPr lang="en-US" sz="1800" b="1" dirty="0">
                <a:solidFill>
                  <a:srgbClr val="002060"/>
                </a:solidFill>
                <a:latin typeface="Times New Roman" pitchFamily="18" charset="0"/>
                <a:cs typeface="Times New Roman" pitchFamily="18" charset="0"/>
              </a:rPr>
              <a:t>spherical structure found on the cell </a:t>
            </a:r>
            <a:r>
              <a:rPr lang="en-US" sz="1800" dirty="0" err="1" smtClean="0">
                <a:solidFill>
                  <a:srgbClr val="002060"/>
                </a:solidFill>
                <a:latin typeface="Times New Roman" pitchFamily="18" charset="0"/>
                <a:cs typeface="Times New Roman" pitchFamily="18" charset="0"/>
              </a:rPr>
              <a:t>surface.often</a:t>
            </a:r>
            <a:r>
              <a:rPr lang="en-US" sz="1800" dirty="0" smtClean="0">
                <a:solidFill>
                  <a:srgbClr val="002060"/>
                </a:solidFill>
                <a:latin typeface="Times New Roman" pitchFamily="18" charset="0"/>
                <a:cs typeface="Times New Roman" pitchFamily="18" charset="0"/>
              </a:rPr>
              <a:t> </a:t>
            </a:r>
            <a:r>
              <a:rPr lang="en-US" sz="1800" dirty="0">
                <a:solidFill>
                  <a:srgbClr val="002060"/>
                </a:solidFill>
                <a:latin typeface="Times New Roman" pitchFamily="18" charset="0"/>
                <a:cs typeface="Times New Roman" pitchFamily="18" charset="0"/>
              </a:rPr>
              <a:t>seen in association </a:t>
            </a:r>
            <a:r>
              <a:rPr lang="en-US" sz="1800" dirty="0" smtClean="0">
                <a:solidFill>
                  <a:srgbClr val="002060"/>
                </a:solidFill>
                <a:latin typeface="Times New Roman" pitchFamily="18" charset="0"/>
                <a:cs typeface="Times New Roman" pitchFamily="18" charset="0"/>
              </a:rPr>
              <a:t>with </a:t>
            </a:r>
            <a:r>
              <a:rPr lang="en-US" sz="1800" b="1" dirty="0" err="1" smtClean="0">
                <a:solidFill>
                  <a:srgbClr val="002060"/>
                </a:solidFill>
                <a:latin typeface="Times New Roman" pitchFamily="18" charset="0"/>
                <a:cs typeface="Times New Roman" pitchFamily="18" charset="0"/>
              </a:rPr>
              <a:t>pili</a:t>
            </a:r>
            <a:r>
              <a:rPr lang="en-US" sz="1800" b="1" dirty="0" smtClean="0">
                <a:solidFill>
                  <a:srgbClr val="002060"/>
                </a:solidFill>
                <a:latin typeface="Times New Roman" pitchFamily="18" charset="0"/>
                <a:cs typeface="Times New Roman" pitchFamily="18" charset="0"/>
              </a:rPr>
              <a:t> </a:t>
            </a:r>
            <a:r>
              <a:rPr lang="en-US" sz="1800" dirty="0">
                <a:solidFill>
                  <a:srgbClr val="002060"/>
                </a:solidFill>
                <a:latin typeface="Times New Roman" pitchFamily="18" charset="0"/>
                <a:cs typeface="Times New Roman" pitchFamily="18" charset="0"/>
              </a:rPr>
              <a:t>and may be associated in some way with damage </a:t>
            </a:r>
            <a:r>
              <a:rPr lang="en-US" sz="1800">
                <a:solidFill>
                  <a:srgbClr val="002060"/>
                </a:solidFill>
                <a:latin typeface="Times New Roman" pitchFamily="18" charset="0"/>
                <a:cs typeface="Times New Roman" pitchFamily="18" charset="0"/>
              </a:rPr>
              <a:t>done </a:t>
            </a:r>
            <a:r>
              <a:rPr lang="en-US" sz="1800" smtClean="0">
                <a:solidFill>
                  <a:srgbClr val="002060"/>
                </a:solidFill>
                <a:latin typeface="Times New Roman" pitchFamily="18" charset="0"/>
                <a:cs typeface="Times New Roman" pitchFamily="18" charset="0"/>
              </a:rPr>
              <a:t>t  </a:t>
            </a:r>
            <a:r>
              <a:rPr lang="en-US" sz="1800" dirty="0" smtClean="0">
                <a:solidFill>
                  <a:srgbClr val="002060"/>
                </a:solidFill>
                <a:latin typeface="Times New Roman" pitchFamily="18" charset="0"/>
                <a:cs typeface="Times New Roman" pitchFamily="18" charset="0"/>
              </a:rPr>
              <a:t>the </a:t>
            </a:r>
            <a:r>
              <a:rPr lang="en-US" sz="1800" dirty="0">
                <a:solidFill>
                  <a:srgbClr val="002060"/>
                </a:solidFill>
                <a:latin typeface="Times New Roman" pitchFamily="18" charset="0"/>
                <a:cs typeface="Times New Roman" pitchFamily="18" charset="0"/>
              </a:rPr>
              <a:t>host 13 and T4 </a:t>
            </a:r>
            <a:r>
              <a:rPr lang="en-US" sz="1800" dirty="0" smtClean="0">
                <a:solidFill>
                  <a:srgbClr val="002060"/>
                </a:solidFill>
                <a:latin typeface="Times New Roman" pitchFamily="18" charset="0"/>
                <a:cs typeface="Times New Roman" pitchFamily="18" charset="0"/>
              </a:rPr>
              <a:t>from large </a:t>
            </a:r>
            <a:r>
              <a:rPr lang="en-US" sz="1800" b="1" dirty="0">
                <a:solidFill>
                  <a:srgbClr val="002060"/>
                </a:solidFill>
                <a:latin typeface="Times New Roman" pitchFamily="18" charset="0"/>
                <a:cs typeface="Times New Roman" pitchFamily="18" charset="0"/>
              </a:rPr>
              <a:t>colonies , </a:t>
            </a:r>
            <a:r>
              <a:rPr lang="en-US" sz="1800" dirty="0">
                <a:solidFill>
                  <a:srgbClr val="002060"/>
                </a:solidFill>
                <a:latin typeface="Times New Roman" pitchFamily="18" charset="0"/>
                <a:cs typeface="Times New Roman" pitchFamily="18" charset="0"/>
              </a:rPr>
              <a:t>fiat , un pigmented whose cells luck pill and are a </a:t>
            </a:r>
            <a:r>
              <a:rPr lang="en-US" sz="1800" dirty="0" smtClean="0">
                <a:solidFill>
                  <a:srgbClr val="002060"/>
                </a:solidFill>
                <a:latin typeface="Times New Roman" pitchFamily="18" charset="0"/>
                <a:cs typeface="Times New Roman" pitchFamily="18" charset="0"/>
              </a:rPr>
              <a:t>  virulent </a:t>
            </a:r>
            <a:endParaRPr lang="en-US" sz="1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2465088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5" end="5"/>
                                            </p:txEl>
                                          </p:spTgt>
                                        </p:tgtEl>
                                      </p:cBhvr>
                                    </p:animEffect>
                                  </p:childTnLst>
                                </p:cTn>
                              </p:par>
                            </p:childTnLst>
                          </p:cTn>
                        </p:par>
                        <p:par>
                          <p:cTn id="40" fill="hold">
                            <p:stCondLst>
                              <p:cond delay="60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45" dur="10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10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000" tmFilter="0,0; .5, 1; 1, 1"/>
                                        <p:tgtEl>
                                          <p:spTgt spid="3">
                                            <p:txEl>
                                              <p:pRg st="6" end="6"/>
                                            </p:txEl>
                                          </p:spTgt>
                                        </p:tgtEl>
                                      </p:cBhvr>
                                    </p:animEffect>
                                  </p:childTnLst>
                                </p:cTn>
                              </p:par>
                            </p:childTnLst>
                          </p:cTn>
                        </p:par>
                        <p:par>
                          <p:cTn id="48" fill="hold">
                            <p:stCondLst>
                              <p:cond delay="1270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p:cTn id="51" dur="125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125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53" dur="125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125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250" tmFilter="0,0; .5, 1; 1, 1"/>
                                        <p:tgtEl>
                                          <p:spTgt spid="3">
                                            <p:txEl>
                                              <p:pRg st="8" end="8"/>
                                            </p:txEl>
                                          </p:spTgt>
                                        </p:tgtEl>
                                      </p:cBhvr>
                                    </p:animEffect>
                                  </p:childTnLst>
                                </p:cTn>
                              </p:par>
                            </p:childTnLst>
                          </p:cTn>
                        </p:par>
                        <p:par>
                          <p:cTn id="56" fill="hold">
                            <p:stCondLst>
                              <p:cond delay="16075"/>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p:cTn id="59" dur="1250" fill="hold"/>
                                        <p:tgtEl>
                                          <p:spTgt spid="3">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60" dur="1250" fill="hold"/>
                                        <p:tgtEl>
                                          <p:spTgt spid="3">
                                            <p:txEl>
                                              <p:pRg st="9" end="9"/>
                                            </p:txEl>
                                          </p:spTgt>
                                        </p:tgtEl>
                                        <p:attrNameLst>
                                          <p:attrName>ppt_y</p:attrName>
                                        </p:attrNameLst>
                                      </p:cBhvr>
                                      <p:tavLst>
                                        <p:tav tm="0">
                                          <p:val>
                                            <p:strVal val="#ppt_y"/>
                                          </p:val>
                                        </p:tav>
                                        <p:tav tm="100000">
                                          <p:val>
                                            <p:strVal val="#ppt_y"/>
                                          </p:val>
                                        </p:tav>
                                      </p:tavLst>
                                    </p:anim>
                                    <p:anim calcmode="lin" valueType="num">
                                      <p:cBhvr>
                                        <p:cTn id="61" dur="1250" fill="hold"/>
                                        <p:tgtEl>
                                          <p:spTgt spid="3">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2" dur="1250" fill="hold"/>
                                        <p:tgtEl>
                                          <p:spTgt spid="3">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250" tmFilter="0,0; .5, 1; 1, 1"/>
                                        <p:tgtEl>
                                          <p:spTgt spid="3">
                                            <p:txEl>
                                              <p:pRg st="9" end="9"/>
                                            </p:txEl>
                                          </p:spTgt>
                                        </p:tgtEl>
                                      </p:cBhvr>
                                    </p:animEffect>
                                  </p:childTnLst>
                                </p:cTn>
                              </p:par>
                            </p:childTnLst>
                          </p:cTn>
                        </p:par>
                        <p:par>
                          <p:cTn id="64" fill="hold">
                            <p:stCondLst>
                              <p:cond delay="18575"/>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p:cTn id="67" dur="1250" fill="hold"/>
                                        <p:tgtEl>
                                          <p:spTgt spid="3">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8" dur="1250" fill="hold"/>
                                        <p:tgtEl>
                                          <p:spTgt spid="3">
                                            <p:txEl>
                                              <p:pRg st="10" end="10"/>
                                            </p:txEl>
                                          </p:spTgt>
                                        </p:tgtEl>
                                        <p:attrNameLst>
                                          <p:attrName>ppt_y</p:attrName>
                                        </p:attrNameLst>
                                      </p:cBhvr>
                                      <p:tavLst>
                                        <p:tav tm="0">
                                          <p:val>
                                            <p:strVal val="#ppt_y"/>
                                          </p:val>
                                        </p:tav>
                                        <p:tav tm="100000">
                                          <p:val>
                                            <p:strVal val="#ppt_y"/>
                                          </p:val>
                                        </p:tav>
                                      </p:tavLst>
                                    </p:anim>
                                    <p:anim calcmode="lin" valueType="num">
                                      <p:cBhvr>
                                        <p:cTn id="69" dur="1250" fill="hold"/>
                                        <p:tgtEl>
                                          <p:spTgt spid="3">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0" dur="1250" fill="hold"/>
                                        <p:tgtEl>
                                          <p:spTgt spid="3">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1" dur="1250" tmFilter="0,0; .5, 1; 1, 1"/>
                                        <p:tgtEl>
                                          <p:spTgt spid="3">
                                            <p:txEl>
                                              <p:pRg st="10" end="10"/>
                                            </p:txEl>
                                          </p:spTgt>
                                        </p:tgtEl>
                                      </p:cBhvr>
                                    </p:animEffect>
                                  </p:childTnLst>
                                </p:cTn>
                              </p:par>
                            </p:childTnLst>
                          </p:cTn>
                        </p:par>
                        <p:par>
                          <p:cTn id="72" fill="hold">
                            <p:stCondLst>
                              <p:cond delay="24825"/>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3">
                                            <p:txEl>
                                              <p:pRg st="11" end="11"/>
                                            </p:txEl>
                                          </p:spTgt>
                                        </p:tgtEl>
                                        <p:attrNameLst>
                                          <p:attrName>style.visibility</p:attrName>
                                        </p:attrNameLst>
                                      </p:cBhvr>
                                      <p:to>
                                        <p:strVal val="visible"/>
                                      </p:to>
                                    </p:set>
                                    <p:anim calcmode="lin" valueType="num">
                                      <p:cBhvr>
                                        <p:cTn id="75" dur="1250" fill="hold"/>
                                        <p:tgtEl>
                                          <p:spTgt spid="3">
                                            <p:txEl>
                                              <p:pRg st="11" end="11"/>
                                            </p:txEl>
                                          </p:spTgt>
                                        </p:tgtEl>
                                        <p:attrNameLst>
                                          <p:attrName>ppt_x</p:attrName>
                                        </p:attrNameLst>
                                      </p:cBhvr>
                                      <p:tavLst>
                                        <p:tav tm="0">
                                          <p:val>
                                            <p:strVal val="#ppt_x"/>
                                          </p:val>
                                        </p:tav>
                                        <p:tav tm="50000">
                                          <p:val>
                                            <p:strVal val="#ppt_x+.1"/>
                                          </p:val>
                                        </p:tav>
                                        <p:tav tm="100000">
                                          <p:val>
                                            <p:strVal val="#ppt_x"/>
                                          </p:val>
                                        </p:tav>
                                      </p:tavLst>
                                    </p:anim>
                                    <p:anim calcmode="lin" valueType="num">
                                      <p:cBhvr>
                                        <p:cTn id="76" dur="1250" fill="hold"/>
                                        <p:tgtEl>
                                          <p:spTgt spid="3">
                                            <p:txEl>
                                              <p:pRg st="11" end="11"/>
                                            </p:txEl>
                                          </p:spTgt>
                                        </p:tgtEl>
                                        <p:attrNameLst>
                                          <p:attrName>ppt_y</p:attrName>
                                        </p:attrNameLst>
                                      </p:cBhvr>
                                      <p:tavLst>
                                        <p:tav tm="0">
                                          <p:val>
                                            <p:strVal val="#ppt_y"/>
                                          </p:val>
                                        </p:tav>
                                        <p:tav tm="100000">
                                          <p:val>
                                            <p:strVal val="#ppt_y"/>
                                          </p:val>
                                        </p:tav>
                                      </p:tavLst>
                                    </p:anim>
                                    <p:anim calcmode="lin" valueType="num">
                                      <p:cBhvr>
                                        <p:cTn id="77" dur="1250" fill="hold"/>
                                        <p:tgtEl>
                                          <p:spTgt spid="3">
                                            <p:txEl>
                                              <p:pRg st="11" end="1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8" dur="1250" fill="hold"/>
                                        <p:tgtEl>
                                          <p:spTgt spid="3">
                                            <p:txEl>
                                              <p:pRg st="11" end="1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9" dur="1250" tmFilter="0,0; .5, 1; 1, 1"/>
                                        <p:tgtEl>
                                          <p:spTgt spid="3">
                                            <p:txEl>
                                              <p:pRg st="11" end="11"/>
                                            </p:txEl>
                                          </p:spTgt>
                                        </p:tgtEl>
                                      </p:cBhvr>
                                    </p:animEffect>
                                  </p:childTnLst>
                                </p:cTn>
                              </p:par>
                            </p:childTnLst>
                          </p:cTn>
                        </p:par>
                        <p:par>
                          <p:cTn id="80" fill="hold">
                            <p:stCondLst>
                              <p:cond delay="32075"/>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3">
                                            <p:txEl>
                                              <p:pRg st="12" end="12"/>
                                            </p:txEl>
                                          </p:spTgt>
                                        </p:tgtEl>
                                        <p:attrNameLst>
                                          <p:attrName>style.visibility</p:attrName>
                                        </p:attrNameLst>
                                      </p:cBhvr>
                                      <p:to>
                                        <p:strVal val="visible"/>
                                      </p:to>
                                    </p:set>
                                    <p:anim calcmode="lin" valueType="num">
                                      <p:cBhvr>
                                        <p:cTn id="83" dur="1250" fill="hold"/>
                                        <p:tgtEl>
                                          <p:spTgt spid="3">
                                            <p:txEl>
                                              <p:pRg st="12" end="1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4" dur="1250" fill="hold"/>
                                        <p:tgtEl>
                                          <p:spTgt spid="3">
                                            <p:txEl>
                                              <p:pRg st="12" end="12"/>
                                            </p:txEl>
                                          </p:spTgt>
                                        </p:tgtEl>
                                        <p:attrNameLst>
                                          <p:attrName>ppt_y</p:attrName>
                                        </p:attrNameLst>
                                      </p:cBhvr>
                                      <p:tavLst>
                                        <p:tav tm="0">
                                          <p:val>
                                            <p:strVal val="#ppt_y"/>
                                          </p:val>
                                        </p:tav>
                                        <p:tav tm="100000">
                                          <p:val>
                                            <p:strVal val="#ppt_y"/>
                                          </p:val>
                                        </p:tav>
                                      </p:tavLst>
                                    </p:anim>
                                    <p:anim calcmode="lin" valueType="num">
                                      <p:cBhvr>
                                        <p:cTn id="85" dur="1250" fill="hold"/>
                                        <p:tgtEl>
                                          <p:spTgt spid="3">
                                            <p:txEl>
                                              <p:pRg st="12" end="1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6" dur="1250" fill="hold"/>
                                        <p:tgtEl>
                                          <p:spTgt spid="3">
                                            <p:txEl>
                                              <p:pRg st="12" end="1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7" dur="1250" tmFilter="0,0; .5, 1; 1, 1"/>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04952"/>
            <a:ext cx="7848872" cy="6464408"/>
          </a:xfrm>
        </p:spPr>
        <p:txBody>
          <a:bodyPr>
            <a:normAutofit lnSpcReduction="10000"/>
          </a:bodyPr>
          <a:lstStyle/>
          <a:p>
            <a:pPr marL="0" indent="0">
              <a:lnSpc>
                <a:spcPct val="150000"/>
              </a:lnSpc>
              <a:buNone/>
            </a:pPr>
            <a:endParaRPr lang="ar-SA" sz="2000" b="1" dirty="0" smtClean="0">
              <a:solidFill>
                <a:schemeClr val="accent1">
                  <a:lumMod val="75000"/>
                </a:schemeClr>
              </a:solidFill>
              <a:latin typeface="Times New Roman" pitchFamily="18" charset="0"/>
              <a:cs typeface="Times New Roman" pitchFamily="18" charset="0"/>
            </a:endParaRPr>
          </a:p>
          <a:p>
            <a:pPr marL="0" indent="0">
              <a:lnSpc>
                <a:spcPct val="150000"/>
              </a:lnSpc>
              <a:buNone/>
            </a:pPr>
            <a:r>
              <a:rPr lang="en-US" sz="2000" b="1" dirty="0" smtClean="0">
                <a:solidFill>
                  <a:srgbClr val="FF0000"/>
                </a:solidFill>
                <a:latin typeface="Times New Roman" pitchFamily="18" charset="0"/>
                <a:cs typeface="Times New Roman" pitchFamily="18" charset="0"/>
              </a:rPr>
              <a:t>In </a:t>
            </a:r>
            <a:r>
              <a:rPr lang="en-US" sz="2000" b="1" dirty="0">
                <a:solidFill>
                  <a:srgbClr val="FF0000"/>
                </a:solidFill>
                <a:latin typeface="Times New Roman" pitchFamily="18" charset="0"/>
                <a:cs typeface="Times New Roman" pitchFamily="18" charset="0"/>
              </a:rPr>
              <a:t>male </a:t>
            </a:r>
            <a:r>
              <a:rPr lang="en-US" sz="2000" b="1" dirty="0">
                <a:solidFill>
                  <a:schemeClr val="accent1">
                    <a:lumMod val="75000"/>
                  </a:schemeClr>
                </a:solidFill>
                <a:latin typeface="Times New Roman" pitchFamily="18" charset="0"/>
                <a:cs typeface="Times New Roman" pitchFamily="18" charset="0"/>
              </a:rPr>
              <a:t>: urethritis, epididymitis , seminal </a:t>
            </a:r>
            <a:r>
              <a:rPr lang="en-US" sz="2000" b="1" dirty="0" err="1">
                <a:solidFill>
                  <a:schemeClr val="accent1">
                    <a:lumMod val="75000"/>
                  </a:schemeClr>
                </a:solidFill>
                <a:latin typeface="Times New Roman" pitchFamily="18" charset="0"/>
                <a:cs typeface="Times New Roman" pitchFamily="18" charset="0"/>
              </a:rPr>
              <a:t>vesiculitis</a:t>
            </a:r>
            <a:r>
              <a:rPr lang="en-US" sz="2000" b="1" dirty="0">
                <a:solidFill>
                  <a:schemeClr val="accent1">
                    <a:lumMod val="75000"/>
                  </a:schemeClr>
                </a:solidFill>
                <a:latin typeface="Times New Roman" pitchFamily="18" charset="0"/>
                <a:cs typeface="Times New Roman" pitchFamily="18" charset="0"/>
              </a:rPr>
              <a:t> prostatitis.</a:t>
            </a:r>
          </a:p>
          <a:p>
            <a:pPr marL="0" indent="0">
              <a:lnSpc>
                <a:spcPct val="150000"/>
              </a:lnSpc>
              <a:buNone/>
            </a:pPr>
            <a:r>
              <a:rPr lang="en-US" sz="2000" b="1" dirty="0">
                <a:solidFill>
                  <a:srgbClr val="FF0000"/>
                </a:solidFill>
                <a:latin typeface="Times New Roman" pitchFamily="18" charset="0"/>
                <a:cs typeface="Times New Roman" pitchFamily="18" charset="0"/>
              </a:rPr>
              <a:t>In female </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urithritis</a:t>
            </a:r>
            <a:r>
              <a:rPr lang="en-US" sz="2000" b="1" dirty="0">
                <a:solidFill>
                  <a:schemeClr val="accent1">
                    <a:lumMod val="75000"/>
                  </a:schemeClr>
                </a:solidFill>
                <a:latin typeface="Times New Roman" pitchFamily="18" charset="0"/>
                <a:cs typeface="Times New Roman" pitchFamily="18" charset="0"/>
              </a:rPr>
              <a:t> , </a:t>
            </a:r>
            <a:r>
              <a:rPr lang="en-US" sz="2000" b="1" dirty="0" err="1">
                <a:solidFill>
                  <a:schemeClr val="accent1">
                    <a:lumMod val="75000"/>
                  </a:schemeClr>
                </a:solidFill>
                <a:latin typeface="Times New Roman" pitchFamily="18" charset="0"/>
                <a:cs typeface="Times New Roman" pitchFamily="18" charset="0"/>
              </a:rPr>
              <a:t>cervicitis,endometritis,salpingitis</a:t>
            </a:r>
            <a:r>
              <a:rPr lang="en-US" sz="2000" b="1" dirty="0">
                <a:solidFill>
                  <a:schemeClr val="accent1">
                    <a:lumMod val="75000"/>
                  </a:schemeClr>
                </a:solidFill>
                <a:latin typeface="Times New Roman" pitchFamily="18" charset="0"/>
                <a:cs typeface="Times New Roman" pitchFamily="18" charset="0"/>
              </a:rPr>
              <a:t> , peritonitis .</a:t>
            </a:r>
          </a:p>
          <a:p>
            <a:pPr marL="0" indent="0">
              <a:lnSpc>
                <a:spcPct val="150000"/>
              </a:lnSpc>
              <a:buNone/>
            </a:pPr>
            <a:r>
              <a:rPr lang="en-US" sz="2000" b="1" dirty="0">
                <a:solidFill>
                  <a:srgbClr val="FF0000"/>
                </a:solidFill>
                <a:latin typeface="Times New Roman" pitchFamily="18" charset="0"/>
                <a:cs typeface="Times New Roman" pitchFamily="18" charset="0"/>
              </a:rPr>
              <a:t>In children </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vulvovaginitis</a:t>
            </a:r>
            <a:r>
              <a:rPr lang="en-US" sz="2000" b="1" dirty="0">
                <a:solidFill>
                  <a:schemeClr val="accent1">
                    <a:lumMod val="75000"/>
                  </a:schemeClr>
                </a:solidFill>
                <a:latin typeface="Times New Roman" pitchFamily="18" charset="0"/>
                <a:cs typeface="Times New Roman" pitchFamily="18" charset="0"/>
              </a:rPr>
              <a:t> , conjunctivitis</a:t>
            </a:r>
          </a:p>
          <a:p>
            <a:pPr marL="0" indent="0">
              <a:lnSpc>
                <a:spcPct val="150000"/>
              </a:lnSpc>
              <a:buNone/>
            </a:pPr>
            <a:r>
              <a:rPr lang="en-US" sz="2000" b="1" dirty="0">
                <a:solidFill>
                  <a:srgbClr val="FF0000"/>
                </a:solidFill>
                <a:latin typeface="Times New Roman" pitchFamily="18" charset="0"/>
                <a:cs typeface="Times New Roman" pitchFamily="18" charset="0"/>
              </a:rPr>
              <a:t>In new born </a:t>
            </a:r>
            <a:r>
              <a:rPr lang="en-US" sz="2000" b="1" dirty="0">
                <a:solidFill>
                  <a:schemeClr val="accent1">
                    <a:lumMod val="75000"/>
                  </a:schemeClr>
                </a:solidFill>
                <a:latin typeface="Times New Roman" pitchFamily="18" charset="0"/>
                <a:cs typeface="Times New Roman" pitchFamily="18" charset="0"/>
              </a:rPr>
              <a:t>: </a:t>
            </a:r>
            <a:r>
              <a:rPr lang="en-US" sz="2000" b="1" dirty="0" err="1">
                <a:solidFill>
                  <a:schemeClr val="accent1">
                    <a:lumMod val="75000"/>
                  </a:schemeClr>
                </a:solidFill>
                <a:latin typeface="Times New Roman" pitchFamily="18" charset="0"/>
                <a:cs typeface="Times New Roman" pitchFamily="18" charset="0"/>
              </a:rPr>
              <a:t>ophthalmia</a:t>
            </a:r>
            <a:r>
              <a:rPr lang="en-US" sz="2000" b="1" dirty="0">
                <a:solidFill>
                  <a:schemeClr val="accent1">
                    <a:lumMod val="75000"/>
                  </a:schemeClr>
                </a:solidFill>
                <a:latin typeface="Times New Roman" pitchFamily="18" charset="0"/>
                <a:cs typeface="Times New Roman" pitchFamily="18" charset="0"/>
              </a:rPr>
              <a:t> </a:t>
            </a:r>
            <a:r>
              <a:rPr lang="en-US" sz="2000" b="1" dirty="0" err="1" smtClean="0">
                <a:solidFill>
                  <a:schemeClr val="accent1">
                    <a:lumMod val="75000"/>
                  </a:schemeClr>
                </a:solidFill>
                <a:latin typeface="Times New Roman" pitchFamily="18" charset="0"/>
                <a:cs typeface="Times New Roman" pitchFamily="18" charset="0"/>
              </a:rPr>
              <a:t>neonatorum</a:t>
            </a:r>
            <a:endParaRPr lang="ar-SA" sz="2000" b="1" dirty="0" smtClean="0">
              <a:solidFill>
                <a:schemeClr val="accent1">
                  <a:lumMod val="75000"/>
                </a:schemeClr>
              </a:solidFill>
              <a:latin typeface="Times New Roman" pitchFamily="18" charset="0"/>
              <a:cs typeface="Times New Roman" pitchFamily="18" charset="0"/>
            </a:endParaRPr>
          </a:p>
          <a:p>
            <a:pPr marL="0" indent="0">
              <a:lnSpc>
                <a:spcPct val="150000"/>
              </a:lnSpc>
              <a:buNone/>
            </a:pPr>
            <a:endParaRPr lang="ar-SA" sz="2000" b="1" dirty="0" smtClean="0">
              <a:solidFill>
                <a:schemeClr val="accent1">
                  <a:lumMod val="75000"/>
                </a:schemeClr>
              </a:solidFill>
              <a:latin typeface="Times New Roman" pitchFamily="18" charset="0"/>
              <a:cs typeface="Times New Roman" pitchFamily="18" charset="0"/>
            </a:endParaRPr>
          </a:p>
          <a:p>
            <a:pPr marL="0" indent="0">
              <a:buNone/>
            </a:pPr>
            <a:endParaRPr lang="en-US" sz="2400" b="1" dirty="0">
              <a:solidFill>
                <a:schemeClr val="accent1">
                  <a:lumMod val="75000"/>
                </a:schemeClr>
              </a:solidFill>
            </a:endParaRPr>
          </a:p>
          <a:p>
            <a:pPr marL="0" indent="0">
              <a:buNone/>
            </a:pPr>
            <a:r>
              <a:rPr lang="en-US" sz="2000" b="1" dirty="0" smtClean="0">
                <a:solidFill>
                  <a:srgbClr val="0070C0"/>
                </a:solidFill>
              </a:rPr>
              <a:t>The  </a:t>
            </a:r>
            <a:r>
              <a:rPr lang="en-US" sz="2000" b="1" dirty="0">
                <a:solidFill>
                  <a:srgbClr val="0070C0"/>
                </a:solidFill>
              </a:rPr>
              <a:t>discharge  from the </a:t>
            </a:r>
            <a:r>
              <a:rPr lang="en-US" sz="2000" b="1" dirty="0" err="1">
                <a:solidFill>
                  <a:srgbClr val="0070C0"/>
                </a:solidFill>
              </a:rPr>
              <a:t>gonococcal</a:t>
            </a:r>
            <a:r>
              <a:rPr lang="en-US" sz="2000" b="1" dirty="0">
                <a:solidFill>
                  <a:srgbClr val="0070C0"/>
                </a:solidFill>
              </a:rPr>
              <a:t> lesions is subjected to </a:t>
            </a:r>
            <a:r>
              <a:rPr lang="en-US" sz="2000" b="1" dirty="0" smtClean="0">
                <a:solidFill>
                  <a:srgbClr val="0070C0"/>
                </a:solidFill>
              </a:rPr>
              <a:t>the</a:t>
            </a:r>
            <a:r>
              <a:rPr lang="ar-SA" sz="2000" b="1" dirty="0" smtClean="0">
                <a:solidFill>
                  <a:srgbClr val="0070C0"/>
                </a:solidFill>
              </a:rPr>
              <a:t> </a:t>
            </a:r>
            <a:r>
              <a:rPr lang="en-US" sz="2000" b="1" dirty="0" smtClean="0">
                <a:solidFill>
                  <a:srgbClr val="0070C0"/>
                </a:solidFill>
              </a:rPr>
              <a:t>following </a:t>
            </a:r>
            <a:r>
              <a:rPr lang="en-US" sz="2000" b="1" dirty="0">
                <a:solidFill>
                  <a:srgbClr val="0070C0"/>
                </a:solidFill>
              </a:rPr>
              <a:t>examinations:</a:t>
            </a:r>
          </a:p>
          <a:p>
            <a:pPr marL="0" indent="0">
              <a:buNone/>
            </a:pPr>
            <a:r>
              <a:rPr lang="en-US" sz="2000" b="1" dirty="0">
                <a:solidFill>
                  <a:srgbClr val="FF0000"/>
                </a:solidFill>
              </a:rPr>
              <a:t>1</a:t>
            </a:r>
            <a:r>
              <a:rPr lang="en-US" sz="2000" b="1" dirty="0">
                <a:solidFill>
                  <a:srgbClr val="0070C0"/>
                </a:solidFill>
              </a:rPr>
              <a:t>-</a:t>
            </a:r>
            <a:r>
              <a:rPr lang="en-US" sz="2000" b="1" dirty="0">
                <a:solidFill>
                  <a:schemeClr val="accent1">
                    <a:lumMod val="75000"/>
                  </a:schemeClr>
                </a:solidFill>
              </a:rPr>
              <a:t> M</a:t>
            </a:r>
            <a:r>
              <a:rPr lang="en-US" sz="2000" b="1" dirty="0" smtClean="0">
                <a:solidFill>
                  <a:schemeClr val="accent1">
                    <a:lumMod val="75000"/>
                  </a:schemeClr>
                </a:solidFill>
              </a:rPr>
              <a:t>icroscopic examinations</a:t>
            </a:r>
            <a:endParaRPr lang="en-US" sz="2000" b="1" dirty="0">
              <a:solidFill>
                <a:schemeClr val="accent1">
                  <a:lumMod val="75000"/>
                </a:schemeClr>
              </a:solidFill>
            </a:endParaRPr>
          </a:p>
          <a:p>
            <a:pPr marL="0" indent="0">
              <a:buNone/>
            </a:pPr>
            <a:r>
              <a:rPr lang="en-US" sz="2000" b="1" dirty="0" smtClean="0">
                <a:solidFill>
                  <a:srgbClr val="FF0000"/>
                </a:solidFill>
              </a:rPr>
              <a:t>2</a:t>
            </a:r>
            <a:r>
              <a:rPr lang="en-US" sz="2000" b="1" dirty="0" smtClean="0">
                <a:solidFill>
                  <a:srgbClr val="0070C0"/>
                </a:solidFill>
              </a:rPr>
              <a:t>-</a:t>
            </a:r>
            <a:r>
              <a:rPr lang="ar-SA" sz="2000" b="1" dirty="0" smtClean="0">
                <a:solidFill>
                  <a:srgbClr val="0070C0"/>
                </a:solidFill>
              </a:rPr>
              <a:t> </a:t>
            </a:r>
            <a:r>
              <a:rPr lang="en-US" sz="2000" b="1" dirty="0" smtClean="0">
                <a:solidFill>
                  <a:schemeClr val="accent1">
                    <a:lumMod val="75000"/>
                  </a:schemeClr>
                </a:solidFill>
              </a:rPr>
              <a:t>Cultural </a:t>
            </a:r>
            <a:r>
              <a:rPr lang="en-US" sz="2000" b="1" dirty="0">
                <a:solidFill>
                  <a:schemeClr val="accent1">
                    <a:lumMod val="75000"/>
                  </a:schemeClr>
                </a:solidFill>
              </a:rPr>
              <a:t>examination</a:t>
            </a:r>
          </a:p>
          <a:p>
            <a:pPr marL="0" indent="0">
              <a:buNone/>
            </a:pPr>
            <a:r>
              <a:rPr lang="en-US" sz="2000" b="1" dirty="0" smtClean="0">
                <a:solidFill>
                  <a:srgbClr val="FF0000"/>
                </a:solidFill>
              </a:rPr>
              <a:t>3</a:t>
            </a:r>
            <a:r>
              <a:rPr lang="en-US" sz="2000" b="1" dirty="0" smtClean="0">
                <a:solidFill>
                  <a:srgbClr val="0070C0"/>
                </a:solidFill>
              </a:rPr>
              <a:t>-</a:t>
            </a:r>
            <a:r>
              <a:rPr lang="ar-SA" sz="2000" b="1" dirty="0" smtClean="0">
                <a:solidFill>
                  <a:srgbClr val="0070C0"/>
                </a:solidFill>
              </a:rPr>
              <a:t> </a:t>
            </a:r>
            <a:r>
              <a:rPr lang="en-US" sz="2000" b="1" dirty="0" smtClean="0">
                <a:solidFill>
                  <a:schemeClr val="accent1">
                    <a:lumMod val="75000"/>
                  </a:schemeClr>
                </a:solidFill>
              </a:rPr>
              <a:t>Oxidase </a:t>
            </a:r>
            <a:r>
              <a:rPr lang="en-US" sz="2000" b="1" dirty="0">
                <a:solidFill>
                  <a:schemeClr val="accent1">
                    <a:lumMod val="75000"/>
                  </a:schemeClr>
                </a:solidFill>
              </a:rPr>
              <a:t>reaction</a:t>
            </a:r>
          </a:p>
          <a:p>
            <a:pPr marL="0" indent="0">
              <a:buNone/>
            </a:pPr>
            <a:r>
              <a:rPr lang="en-US" sz="2000" b="1" dirty="0" smtClean="0">
                <a:solidFill>
                  <a:srgbClr val="FF0000"/>
                </a:solidFill>
              </a:rPr>
              <a:t>4</a:t>
            </a:r>
            <a:r>
              <a:rPr lang="en-US" sz="2000" b="1" dirty="0" smtClean="0">
                <a:solidFill>
                  <a:srgbClr val="0070C0"/>
                </a:solidFill>
              </a:rPr>
              <a:t>-</a:t>
            </a:r>
            <a:r>
              <a:rPr lang="ar-SA" sz="2000" b="1" dirty="0" smtClean="0">
                <a:solidFill>
                  <a:srgbClr val="0070C0"/>
                </a:solidFill>
              </a:rPr>
              <a:t> </a:t>
            </a:r>
            <a:r>
              <a:rPr lang="en-US" sz="2000" b="1" dirty="0" smtClean="0">
                <a:solidFill>
                  <a:schemeClr val="accent1">
                    <a:lumMod val="75000"/>
                  </a:schemeClr>
                </a:solidFill>
              </a:rPr>
              <a:t>Biochemical </a:t>
            </a:r>
            <a:r>
              <a:rPr lang="en-US" sz="2000" b="1" dirty="0">
                <a:solidFill>
                  <a:schemeClr val="accent1">
                    <a:lumMod val="75000"/>
                  </a:schemeClr>
                </a:solidFill>
              </a:rPr>
              <a:t>reaction</a:t>
            </a:r>
          </a:p>
          <a:p>
            <a:pPr marL="0" indent="0">
              <a:buNone/>
            </a:pPr>
            <a:r>
              <a:rPr lang="en-US" sz="2000" b="1" dirty="0" smtClean="0">
                <a:solidFill>
                  <a:srgbClr val="FF0000"/>
                </a:solidFill>
              </a:rPr>
              <a:t>5</a:t>
            </a:r>
            <a:r>
              <a:rPr lang="en-US" sz="2000" b="1" dirty="0" smtClean="0">
                <a:solidFill>
                  <a:srgbClr val="0070C0"/>
                </a:solidFill>
              </a:rPr>
              <a:t>-</a:t>
            </a:r>
            <a:r>
              <a:rPr lang="ar-SA" sz="2000" b="1" dirty="0" smtClean="0">
                <a:solidFill>
                  <a:srgbClr val="0070C0"/>
                </a:solidFill>
              </a:rPr>
              <a:t> </a:t>
            </a:r>
            <a:r>
              <a:rPr lang="en-US" sz="2000" b="1" dirty="0" err="1" smtClean="0">
                <a:solidFill>
                  <a:schemeClr val="accent1">
                    <a:lumMod val="75000"/>
                  </a:schemeClr>
                </a:solidFill>
              </a:rPr>
              <a:t>Immunofluorescent</a:t>
            </a:r>
            <a:r>
              <a:rPr lang="en-US" sz="2000" b="1" dirty="0" smtClean="0">
                <a:solidFill>
                  <a:schemeClr val="accent1">
                    <a:lumMod val="75000"/>
                  </a:schemeClr>
                </a:solidFill>
              </a:rPr>
              <a:t> </a:t>
            </a:r>
            <a:r>
              <a:rPr lang="en-US" sz="2000" b="1" dirty="0">
                <a:solidFill>
                  <a:schemeClr val="accent1">
                    <a:lumMod val="75000"/>
                  </a:schemeClr>
                </a:solidFill>
              </a:rPr>
              <a:t>method</a:t>
            </a:r>
          </a:p>
          <a:p>
            <a:pPr marL="0" indent="0">
              <a:buNone/>
            </a:pPr>
            <a:r>
              <a:rPr lang="en-US" sz="2000" b="1" dirty="0" smtClean="0">
                <a:solidFill>
                  <a:srgbClr val="FF0000"/>
                </a:solidFill>
              </a:rPr>
              <a:t>6</a:t>
            </a:r>
            <a:r>
              <a:rPr lang="en-US" sz="2000" b="1" dirty="0" smtClean="0">
                <a:solidFill>
                  <a:srgbClr val="0070C0"/>
                </a:solidFill>
              </a:rPr>
              <a:t>-</a:t>
            </a:r>
            <a:r>
              <a:rPr lang="ar-SA" sz="2000" b="1" dirty="0" smtClean="0">
                <a:solidFill>
                  <a:srgbClr val="0070C0"/>
                </a:solidFill>
              </a:rPr>
              <a:t> </a:t>
            </a:r>
            <a:r>
              <a:rPr lang="en-US" sz="2000" b="1" dirty="0" err="1" smtClean="0">
                <a:solidFill>
                  <a:schemeClr val="accent1">
                    <a:lumMod val="75000"/>
                  </a:schemeClr>
                </a:solidFill>
              </a:rPr>
              <a:t>Serodiagnosis</a:t>
            </a:r>
            <a:r>
              <a:rPr lang="en-US" sz="2000" b="1" dirty="0" smtClean="0">
                <a:solidFill>
                  <a:schemeClr val="accent1">
                    <a:lumMod val="75000"/>
                  </a:schemeClr>
                </a:solidFill>
                <a:latin typeface="Times New Roman" pitchFamily="18" charset="0"/>
                <a:cs typeface="Times New Roman" pitchFamily="18" charset="0"/>
              </a:rPr>
              <a:t>.</a:t>
            </a:r>
            <a:endParaRPr lang="en-US" sz="2000" b="1" dirty="0">
              <a:solidFill>
                <a:schemeClr val="accent1">
                  <a:lumMod val="75000"/>
                </a:schemeClr>
              </a:solidFill>
              <a:latin typeface="Times New Roman" pitchFamily="18" charset="0"/>
              <a:cs typeface="Times New Roman" pitchFamily="18" charset="0"/>
            </a:endParaRPr>
          </a:p>
        </p:txBody>
      </p:sp>
      <p:sp>
        <p:nvSpPr>
          <p:cNvPr id="4" name="مستطيل مستدير الزوايا 3"/>
          <p:cNvSpPr/>
          <p:nvPr/>
        </p:nvSpPr>
        <p:spPr>
          <a:xfrm>
            <a:off x="1619672" y="260648"/>
            <a:ext cx="547260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50000"/>
              </a:lnSpc>
            </a:pPr>
            <a:r>
              <a:rPr lang="en-US" sz="2400" b="1" dirty="0">
                <a:solidFill>
                  <a:srgbClr val="FFFF00"/>
                </a:solidFill>
                <a:latin typeface="Arial Black" pitchFamily="34" charset="0"/>
                <a:cs typeface="Times New Roman" pitchFamily="18" charset="0"/>
              </a:rPr>
              <a:t>Pathogenicity</a:t>
            </a:r>
            <a:r>
              <a:rPr lang="ar-SA" sz="2400" b="1" dirty="0">
                <a:solidFill>
                  <a:srgbClr val="FFFF00"/>
                </a:solidFill>
                <a:latin typeface="Arial Black" pitchFamily="34" charset="0"/>
                <a:cs typeface="Times New Roman" pitchFamily="18" charset="0"/>
              </a:rPr>
              <a:t> </a:t>
            </a:r>
            <a:endParaRPr lang="en-US" sz="2400" b="1" dirty="0">
              <a:solidFill>
                <a:schemeClr val="accent1">
                  <a:lumMod val="75000"/>
                </a:schemeClr>
              </a:solidFill>
              <a:latin typeface="Arial Black" pitchFamily="34" charset="0"/>
              <a:cs typeface="Times New Roman" pitchFamily="18" charset="0"/>
            </a:endParaRPr>
          </a:p>
        </p:txBody>
      </p:sp>
      <p:sp>
        <p:nvSpPr>
          <p:cNvPr id="5" name="مستطيل مستدير الزوايا 4"/>
          <p:cNvSpPr/>
          <p:nvPr/>
        </p:nvSpPr>
        <p:spPr>
          <a:xfrm>
            <a:off x="1547664" y="2924944"/>
            <a:ext cx="547260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50000"/>
              </a:lnSpc>
            </a:pPr>
            <a:r>
              <a:rPr lang="en-US" sz="2400" b="1" dirty="0">
                <a:solidFill>
                  <a:srgbClr val="FFFF00"/>
                </a:solidFill>
                <a:latin typeface="Arial Black" pitchFamily="34" charset="0"/>
              </a:rPr>
              <a:t>Laboratory examinations</a:t>
            </a:r>
            <a:endParaRPr lang="en-US" sz="2400" b="1" dirty="0">
              <a:solidFill>
                <a:srgbClr val="FFFF00"/>
              </a:solidFill>
              <a:latin typeface="Arial Black" pitchFamily="34" charset="0"/>
              <a:cs typeface="Times New Roman" pitchFamily="18" charset="0"/>
            </a:endParaRPr>
          </a:p>
        </p:txBody>
      </p:sp>
    </p:spTree>
    <p:extLst>
      <p:ext uri="{BB962C8B-B14F-4D97-AF65-F5344CB8AC3E}">
        <p14:creationId xmlns:p14="http://schemas.microsoft.com/office/powerpoint/2010/main" val="1655837417"/>
      </p:ext>
    </p:extLst>
  </p:cSld>
  <p:clrMapOvr>
    <a:masterClrMapping/>
  </p:clrMapOvr>
  <mc:AlternateContent xmlns:mc="http://schemas.openxmlformats.org/markup-compatibility/2006" xmlns:p14="http://schemas.microsoft.com/office/powerpoint/2010/main">
    <mc:Choice Requires="p14">
      <p:transition spd="slow" p14:dur="2250">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1" nodeType="after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childTnLst>
                                </p:cTn>
                              </p:par>
                            </p:childTnLst>
                          </p:cTn>
                        </p:par>
                        <p:par>
                          <p:cTn id="19" fill="hold">
                            <p:stCondLst>
                              <p:cond delay="4000"/>
                            </p:stCondLst>
                            <p:childTnLst>
                              <p:par>
                                <p:cTn id="20" presetID="10" presetClass="entr" presetSubtype="0"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par>
                          <p:cTn id="23" fill="hold">
                            <p:stCondLst>
                              <p:cond delay="50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childTnLst>
                                </p:cTn>
                              </p:par>
                            </p:childTnLst>
                          </p:cTn>
                        </p:par>
                        <p:par>
                          <p:cTn id="27" fill="hold">
                            <p:stCondLst>
                              <p:cond delay="6000"/>
                            </p:stCondLst>
                            <p:childTnLst>
                              <p:par>
                                <p:cTn id="28" presetID="31" presetClass="entr" presetSubtype="0" fill="hold" grpId="1" nodeType="afterEffect">
                                  <p:stCondLst>
                                    <p:cond delay="0"/>
                                  </p:stCondLst>
                                  <p:iterate type="lt">
                                    <p:tmPct val="0"/>
                                  </p:iterate>
                                  <p:childTnLst>
                                    <p:set>
                                      <p:cBhvr>
                                        <p:cTn id="29" dur="1" fill="hold">
                                          <p:stCondLst>
                                            <p:cond delay="0"/>
                                          </p:stCondLst>
                                        </p:cTn>
                                        <p:tgtEl>
                                          <p:spTgt spid="5"/>
                                        </p:tgtEl>
                                        <p:attrNameLst>
                                          <p:attrName>style.visibility</p:attrName>
                                        </p:attrNameLst>
                                      </p:cBhvr>
                                      <p:to>
                                        <p:strVal val="visible"/>
                                      </p:to>
                                    </p:set>
                                    <p:anim calcmode="lin" valueType="num">
                                      <p:cBhvr>
                                        <p:cTn id="30" dur="2000" fill="hold"/>
                                        <p:tgtEl>
                                          <p:spTgt spid="5"/>
                                        </p:tgtEl>
                                        <p:attrNameLst>
                                          <p:attrName>ppt_w</p:attrName>
                                        </p:attrNameLst>
                                      </p:cBhvr>
                                      <p:tavLst>
                                        <p:tav tm="0">
                                          <p:val>
                                            <p:fltVal val="0"/>
                                          </p:val>
                                        </p:tav>
                                        <p:tav tm="100000">
                                          <p:val>
                                            <p:strVal val="#ppt_w"/>
                                          </p:val>
                                        </p:tav>
                                      </p:tavLst>
                                    </p:anim>
                                    <p:anim calcmode="lin" valueType="num">
                                      <p:cBhvr>
                                        <p:cTn id="31" dur="2000" fill="hold"/>
                                        <p:tgtEl>
                                          <p:spTgt spid="5"/>
                                        </p:tgtEl>
                                        <p:attrNameLst>
                                          <p:attrName>ppt_h</p:attrName>
                                        </p:attrNameLst>
                                      </p:cBhvr>
                                      <p:tavLst>
                                        <p:tav tm="0">
                                          <p:val>
                                            <p:fltVal val="0"/>
                                          </p:val>
                                        </p:tav>
                                        <p:tav tm="100000">
                                          <p:val>
                                            <p:strVal val="#ppt_h"/>
                                          </p:val>
                                        </p:tav>
                                      </p:tavLst>
                                    </p:anim>
                                    <p:anim calcmode="lin" valueType="num">
                                      <p:cBhvr>
                                        <p:cTn id="32" dur="2000" fill="hold"/>
                                        <p:tgtEl>
                                          <p:spTgt spid="5"/>
                                        </p:tgtEl>
                                        <p:attrNameLst>
                                          <p:attrName>style.rotation</p:attrName>
                                        </p:attrNameLst>
                                      </p:cBhvr>
                                      <p:tavLst>
                                        <p:tav tm="0">
                                          <p:val>
                                            <p:fltVal val="90"/>
                                          </p:val>
                                        </p:tav>
                                        <p:tav tm="100000">
                                          <p:val>
                                            <p:fltVal val="0"/>
                                          </p:val>
                                        </p:tav>
                                      </p:tavLst>
                                    </p:anim>
                                    <p:animEffect transition="in" filter="fade">
                                      <p:cBhvr>
                                        <p:cTn id="33" dur="2000"/>
                                        <p:tgtEl>
                                          <p:spTgt spid="5"/>
                                        </p:tgtEl>
                                      </p:cBhvr>
                                    </p:animEffect>
                                  </p:childTnLst>
                                </p:cTn>
                              </p:par>
                            </p:childTnLst>
                          </p:cTn>
                        </p:par>
                        <p:par>
                          <p:cTn id="34" fill="hold">
                            <p:stCondLst>
                              <p:cond delay="8000"/>
                            </p:stCondLst>
                            <p:childTnLst>
                              <p:par>
                                <p:cTn id="35" presetID="41" presetClass="entr" presetSubtype="0" fill="hold" nodeType="afterEffect">
                                  <p:stCondLst>
                                    <p:cond delay="0"/>
                                  </p:stCondLst>
                                  <p:iterate type="lt">
                                    <p:tmPct val="10000"/>
                                  </p:iterate>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p:cTn id="37" dur="10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39" dur="10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10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000" tmFilter="0,0; .5, 1; 1, 1"/>
                                        <p:tgtEl>
                                          <p:spTgt spid="3">
                                            <p:txEl>
                                              <p:pRg st="7" end="7"/>
                                            </p:txEl>
                                          </p:spTgt>
                                        </p:tgtEl>
                                      </p:cBhvr>
                                    </p:animEffect>
                                  </p:childTnLst>
                                </p:cTn>
                              </p:par>
                            </p:childTnLst>
                          </p:cTn>
                        </p:par>
                        <p:par>
                          <p:cTn id="42" fill="hold">
                            <p:stCondLst>
                              <p:cond delay="16300"/>
                            </p:stCondLst>
                            <p:childTnLst>
                              <p:par>
                                <p:cTn id="43" presetID="10" presetClass="entr" presetSubtype="0"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1000"/>
                                        <p:tgtEl>
                                          <p:spTgt spid="3">
                                            <p:txEl>
                                              <p:pRg st="8" end="8"/>
                                            </p:txEl>
                                          </p:spTgt>
                                        </p:tgtEl>
                                      </p:cBhvr>
                                    </p:animEffect>
                                  </p:childTnLst>
                                </p:cTn>
                              </p:par>
                            </p:childTnLst>
                          </p:cTn>
                        </p:par>
                        <p:par>
                          <p:cTn id="46" fill="hold">
                            <p:stCondLst>
                              <p:cond delay="17300"/>
                            </p:stCondLst>
                            <p:childTnLst>
                              <p:par>
                                <p:cTn id="47" presetID="10" presetClass="entr" presetSubtype="0" fill="hold"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childTnLst>
                                </p:cTn>
                              </p:par>
                            </p:childTnLst>
                          </p:cTn>
                        </p:par>
                        <p:par>
                          <p:cTn id="50" fill="hold">
                            <p:stCondLst>
                              <p:cond delay="18300"/>
                            </p:stCondLst>
                            <p:childTnLst>
                              <p:par>
                                <p:cTn id="51" presetID="10" presetClass="entr" presetSubtype="0" fill="hold" nodeType="after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1000"/>
                                        <p:tgtEl>
                                          <p:spTgt spid="3">
                                            <p:txEl>
                                              <p:pRg st="10" end="10"/>
                                            </p:txEl>
                                          </p:spTgt>
                                        </p:tgtEl>
                                      </p:cBhvr>
                                    </p:animEffect>
                                  </p:childTnLst>
                                </p:cTn>
                              </p:par>
                            </p:childTnLst>
                          </p:cTn>
                        </p:par>
                        <p:par>
                          <p:cTn id="54" fill="hold">
                            <p:stCondLst>
                              <p:cond delay="19300"/>
                            </p:stCondLst>
                            <p:childTnLst>
                              <p:par>
                                <p:cTn id="55" presetID="10" presetClass="entr" presetSubtype="0" fill="hold" nodeType="after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1000"/>
                                        <p:tgtEl>
                                          <p:spTgt spid="3">
                                            <p:txEl>
                                              <p:pRg st="11" end="11"/>
                                            </p:txEl>
                                          </p:spTgt>
                                        </p:tgtEl>
                                      </p:cBhvr>
                                    </p:animEffect>
                                  </p:childTnLst>
                                </p:cTn>
                              </p:par>
                            </p:childTnLst>
                          </p:cTn>
                        </p:par>
                        <p:par>
                          <p:cTn id="58" fill="hold">
                            <p:stCondLst>
                              <p:cond delay="20300"/>
                            </p:stCondLst>
                            <p:childTnLst>
                              <p:par>
                                <p:cTn id="59" presetID="10" presetClass="entr" presetSubtype="0" fill="hold" nodeType="after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fade">
                                      <p:cBhvr>
                                        <p:cTn id="61" dur="1000"/>
                                        <p:tgtEl>
                                          <p:spTgt spid="3">
                                            <p:txEl>
                                              <p:pRg st="12" end="12"/>
                                            </p:txEl>
                                          </p:spTgt>
                                        </p:tgtEl>
                                      </p:cBhvr>
                                    </p:animEffect>
                                  </p:childTnLst>
                                </p:cTn>
                              </p:par>
                            </p:childTnLst>
                          </p:cTn>
                        </p:par>
                        <p:par>
                          <p:cTn id="62" fill="hold">
                            <p:stCondLst>
                              <p:cond delay="21300"/>
                            </p:stCondLst>
                            <p:childTnLst>
                              <p:par>
                                <p:cTn id="63" presetID="10" presetClass="entr" presetSubtype="0" fill="hold" nodeType="after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Effect transition="in" filter="fade">
                                      <p:cBhvr>
                                        <p:cTn id="65" dur="1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1" animBg="1"/>
    </p:bldLst>
  </p:timing>
</p:sld>
</file>

<file path=ppt/slides/slide8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35496" y="1772816"/>
            <a:ext cx="9252520" cy="2290006"/>
          </a:xfrm>
          <a:ln w="38100">
            <a:noFill/>
          </a:ln>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dirty="0">
                <a:solidFill>
                  <a:srgbClr val="FFFF00"/>
                </a:solidFill>
                <a:effectLst>
                  <a:glow rad="228600">
                    <a:schemeClr val="accent2">
                      <a:satMod val="175000"/>
                      <a:alpha val="40000"/>
                    </a:schemeClr>
                  </a:glow>
                </a:effectLst>
                <a:latin typeface="Arial Rounded MT Bold" pitchFamily="34" charset="0"/>
              </a:rPr>
              <a:t>Neisseria </a:t>
            </a:r>
            <a:r>
              <a:rPr lang="en-US" sz="5400" b="1" dirty="0" err="1" smtClean="0">
                <a:solidFill>
                  <a:srgbClr val="FFFF00"/>
                </a:solidFill>
                <a:effectLst>
                  <a:glow rad="228600">
                    <a:schemeClr val="accent2">
                      <a:satMod val="175000"/>
                      <a:alpha val="40000"/>
                    </a:schemeClr>
                  </a:glow>
                </a:effectLst>
                <a:latin typeface="Arial Rounded MT Bold" pitchFamily="34" charset="0"/>
              </a:rPr>
              <a:t>meningitidis</a:t>
            </a:r>
            <a:endParaRPr lang="en-US" sz="6600" dirty="0">
              <a:solidFill>
                <a:srgbClr val="FFFF00"/>
              </a:solidFill>
              <a:effectLst>
                <a:glow rad="228600">
                  <a:schemeClr val="accent2">
                    <a:satMod val="175000"/>
                    <a:alpha val="40000"/>
                  </a:schemeClr>
                </a:glow>
              </a:effectLst>
              <a:latin typeface="Arial Rounded MT Bold" pitchFamily="34" charset="0"/>
            </a:endParaRPr>
          </a:p>
        </p:txBody>
      </p:sp>
      <p:sp>
        <p:nvSpPr>
          <p:cNvPr id="5" name="عنوان 1"/>
          <p:cNvSpPr txBox="1">
            <a:spLocks/>
          </p:cNvSpPr>
          <p:nvPr/>
        </p:nvSpPr>
        <p:spPr>
          <a:xfrm>
            <a:off x="755576" y="3717032"/>
            <a:ext cx="7661345" cy="1785950"/>
          </a:xfrm>
          <a:prstGeom prst="rect">
            <a:avLst/>
          </a:prstGeom>
          <a:ln w="38100">
            <a:noFill/>
          </a:ln>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7200" b="1" dirty="0" smtClean="0">
                <a:solidFill>
                  <a:srgbClr val="00B050"/>
                </a:solidFill>
              </a:rPr>
              <a:t>(</a:t>
            </a:r>
            <a:r>
              <a:rPr lang="ar-SA" sz="7200" b="1" dirty="0" smtClean="0">
                <a:solidFill>
                  <a:srgbClr val="00B050"/>
                </a:solidFill>
              </a:rPr>
              <a:t> </a:t>
            </a:r>
            <a:r>
              <a:rPr lang="en-US" sz="7200" b="1" dirty="0" err="1" smtClean="0">
                <a:solidFill>
                  <a:srgbClr val="FF0000"/>
                </a:solidFill>
                <a:effectLst>
                  <a:glow rad="228600">
                    <a:schemeClr val="accent2">
                      <a:satMod val="175000"/>
                      <a:alpha val="40000"/>
                    </a:schemeClr>
                  </a:glow>
                </a:effectLst>
              </a:rPr>
              <a:t>meningococcus</a:t>
            </a:r>
            <a:r>
              <a:rPr lang="ar-SA" sz="7200" b="1" dirty="0" smtClean="0">
                <a:solidFill>
                  <a:srgbClr val="FF0000"/>
                </a:solidFill>
                <a:effectLst>
                  <a:glow rad="228600">
                    <a:schemeClr val="accent2">
                      <a:satMod val="175000"/>
                      <a:alpha val="40000"/>
                    </a:schemeClr>
                  </a:glow>
                </a:effectLst>
              </a:rPr>
              <a:t> </a:t>
            </a:r>
            <a:r>
              <a:rPr lang="en-US" sz="7200" b="1" dirty="0" smtClean="0">
                <a:solidFill>
                  <a:srgbClr val="00B050"/>
                </a:solidFill>
              </a:rPr>
              <a:t>)</a:t>
            </a:r>
            <a:endParaRPr lang="en-US" sz="7200" dirty="0">
              <a:solidFill>
                <a:srgbClr val="00B050"/>
              </a:solidFill>
              <a:effectLst>
                <a:glow rad="228600">
                  <a:schemeClr val="accent3">
                    <a:satMod val="175000"/>
                    <a:alpha val="40000"/>
                  </a:schemeClr>
                </a:glow>
              </a:effectLst>
              <a:latin typeface="Gill Sans Ultra Bold Condensed" pitchFamily="34" charset="0"/>
            </a:endParaRPr>
          </a:p>
        </p:txBody>
      </p:sp>
    </p:spTree>
    <p:extLst>
      <p:ext uri="{BB962C8B-B14F-4D97-AF65-F5344CB8AC3E}">
        <p14:creationId xmlns:p14="http://schemas.microsoft.com/office/powerpoint/2010/main" val="14486726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60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60648"/>
            <a:ext cx="9144000" cy="6597352"/>
          </a:xfrm>
        </p:spPr>
        <p:txBody>
          <a:bodyPr>
            <a:normAutofit lnSpcReduction="10000"/>
          </a:bodyPr>
          <a:lstStyle/>
          <a:p>
            <a:pPr marL="64008" indent="0" algn="justLow">
              <a:buNone/>
            </a:pPr>
            <a:r>
              <a:rPr lang="en-US" sz="2400" b="1" dirty="0">
                <a:solidFill>
                  <a:srgbClr val="FFFF00"/>
                </a:solidFill>
                <a:latin typeface="Times New Roman" pitchFamily="18" charset="0"/>
                <a:cs typeface="Times New Roman" pitchFamily="18" charset="0"/>
              </a:rPr>
              <a:t>1-Convalescent carriers:</a:t>
            </a:r>
            <a:endParaRPr lang="en-US" sz="2400" dirty="0">
              <a:solidFill>
                <a:srgbClr val="FFFF00"/>
              </a:solidFill>
              <a:latin typeface="Times New Roman" pitchFamily="18" charset="0"/>
              <a:cs typeface="Times New Roman" pitchFamily="18" charset="0"/>
            </a:endParaRPr>
          </a:p>
          <a:p>
            <a:pPr marL="64008" indent="0" algn="justLow">
              <a:buNone/>
            </a:pPr>
            <a:r>
              <a:rPr lang="en-US" sz="2400" dirty="0">
                <a:solidFill>
                  <a:schemeClr val="accent1"/>
                </a:solidFill>
                <a:latin typeface="Times New Roman" pitchFamily="18" charset="0"/>
                <a:cs typeface="Times New Roman" pitchFamily="18" charset="0"/>
              </a:rPr>
              <a:t>They are persons in whom a limited localized infections continue for a variable period, weeks or months after clinical recovery from a disease </a:t>
            </a:r>
            <a:r>
              <a:rPr lang="en-US" sz="2400" dirty="0" err="1">
                <a:solidFill>
                  <a:schemeClr val="accent1"/>
                </a:solidFill>
                <a:latin typeface="Times New Roman" pitchFamily="18" charset="0"/>
                <a:cs typeface="Times New Roman" pitchFamily="18" charset="0"/>
              </a:rPr>
              <a:t>exa</a:t>
            </a:r>
            <a:r>
              <a:rPr lang="en-US" sz="2400" dirty="0">
                <a:solidFill>
                  <a:schemeClr val="accent1"/>
                </a:solidFill>
                <a:latin typeface="Times New Roman" pitchFamily="18" charset="0"/>
                <a:cs typeface="Times New Roman" pitchFamily="18" charset="0"/>
              </a:rPr>
              <a:t>: after recovery from typhoid fever the organisms may localize in the gall bladder and discharged in the </a:t>
            </a:r>
            <a:r>
              <a:rPr lang="en-US" sz="2400" dirty="0" err="1">
                <a:solidFill>
                  <a:schemeClr val="accent1"/>
                </a:solidFill>
                <a:latin typeface="Times New Roman" pitchFamily="18" charset="0"/>
                <a:cs typeface="Times New Roman" pitchFamily="18" charset="0"/>
              </a:rPr>
              <a:t>faeces</a:t>
            </a:r>
            <a:r>
              <a:rPr lang="en-US" sz="2400" dirty="0">
                <a:solidFill>
                  <a:schemeClr val="accent1"/>
                </a:solidFill>
                <a:latin typeface="Times New Roman" pitchFamily="18" charset="0"/>
                <a:cs typeface="Times New Roman" pitchFamily="18" charset="0"/>
              </a:rPr>
              <a:t>.</a:t>
            </a:r>
          </a:p>
          <a:p>
            <a:pPr marL="64008" indent="0" algn="justLow">
              <a:buNone/>
            </a:pPr>
            <a:r>
              <a:rPr lang="en-US" sz="2400" b="1" dirty="0">
                <a:solidFill>
                  <a:srgbClr val="FFFF00"/>
                </a:solidFill>
                <a:latin typeface="Times New Roman" pitchFamily="18" charset="0"/>
                <a:cs typeface="Times New Roman" pitchFamily="18" charset="0"/>
              </a:rPr>
              <a:t>2-Contact carriers:</a:t>
            </a:r>
            <a:endParaRPr lang="en-US" sz="2400" dirty="0">
              <a:solidFill>
                <a:srgbClr val="FFFF00"/>
              </a:solidFill>
              <a:latin typeface="Times New Roman" pitchFamily="18" charset="0"/>
              <a:cs typeface="Times New Roman" pitchFamily="18" charset="0"/>
            </a:endParaRPr>
          </a:p>
          <a:p>
            <a:pPr marL="64008" indent="0" algn="justLow">
              <a:buNone/>
            </a:pPr>
            <a:r>
              <a:rPr lang="en-US" sz="2400" dirty="0" smtClean="0">
                <a:solidFill>
                  <a:schemeClr val="accent1"/>
                </a:solidFill>
                <a:latin typeface="Times New Roman" pitchFamily="18" charset="0"/>
                <a:cs typeface="Times New Roman" pitchFamily="18" charset="0"/>
              </a:rPr>
              <a:t>Those </a:t>
            </a:r>
            <a:r>
              <a:rPr lang="en-US" sz="2400" dirty="0">
                <a:solidFill>
                  <a:schemeClr val="accent1"/>
                </a:solidFill>
                <a:latin typeface="Times New Roman" pitchFamily="18" charset="0"/>
                <a:cs typeface="Times New Roman" pitchFamily="18" charset="0"/>
              </a:rPr>
              <a:t>persons who acquire the pathogens from a patient and carry </a:t>
            </a:r>
            <a:r>
              <a:rPr lang="en-US" sz="2400" dirty="0" smtClean="0">
                <a:solidFill>
                  <a:schemeClr val="accent1"/>
                </a:solidFill>
                <a:latin typeface="Times New Roman" pitchFamily="18" charset="0"/>
                <a:cs typeface="Times New Roman" pitchFamily="18" charset="0"/>
              </a:rPr>
              <a:t>them </a:t>
            </a:r>
            <a:r>
              <a:rPr lang="en-US" sz="2400" dirty="0">
                <a:solidFill>
                  <a:schemeClr val="accent1"/>
                </a:solidFill>
                <a:latin typeface="Times New Roman" pitchFamily="18" charset="0"/>
                <a:cs typeface="Times New Roman" pitchFamily="18" charset="0"/>
              </a:rPr>
              <a:t>to infect other persons.</a:t>
            </a:r>
          </a:p>
          <a:p>
            <a:pPr marL="64008" indent="0" algn="justLow">
              <a:buNone/>
            </a:pPr>
            <a:r>
              <a:rPr lang="en-US" sz="2400" b="1" dirty="0">
                <a:solidFill>
                  <a:srgbClr val="FFFF00"/>
                </a:solidFill>
                <a:latin typeface="Times New Roman" pitchFamily="18" charset="0"/>
                <a:cs typeface="Times New Roman" pitchFamily="18" charset="0"/>
              </a:rPr>
              <a:t>3-Paradoxical carriers:</a:t>
            </a:r>
            <a:endParaRPr lang="en-US" sz="2400" dirty="0">
              <a:solidFill>
                <a:srgbClr val="FFFF00"/>
              </a:solidFill>
              <a:latin typeface="Times New Roman" pitchFamily="18" charset="0"/>
              <a:cs typeface="Times New Roman" pitchFamily="18" charset="0"/>
            </a:endParaRPr>
          </a:p>
          <a:p>
            <a:pPr marL="64008" indent="0" algn="justLow">
              <a:buNone/>
            </a:pPr>
            <a:r>
              <a:rPr lang="en-US" sz="2400" dirty="0">
                <a:latin typeface="Times New Roman" pitchFamily="18" charset="0"/>
                <a:cs typeface="Times New Roman" pitchFamily="18" charset="0"/>
              </a:rPr>
              <a:t> </a:t>
            </a:r>
            <a:r>
              <a:rPr lang="en-US" sz="2400" dirty="0" smtClean="0">
                <a:solidFill>
                  <a:schemeClr val="accent1"/>
                </a:solidFill>
                <a:latin typeface="Times New Roman" pitchFamily="18" charset="0"/>
                <a:cs typeface="Times New Roman" pitchFamily="18" charset="0"/>
              </a:rPr>
              <a:t>Those </a:t>
            </a:r>
            <a:r>
              <a:rPr lang="en-US" sz="2400" dirty="0">
                <a:solidFill>
                  <a:schemeClr val="accent1"/>
                </a:solidFill>
                <a:latin typeface="Times New Roman" pitchFamily="18" charset="0"/>
                <a:cs typeface="Times New Roman" pitchFamily="18" charset="0"/>
              </a:rPr>
              <a:t>individuals who acquire pathogenic organisms from another </a:t>
            </a:r>
            <a:r>
              <a:rPr lang="en-US" sz="2400" dirty="0" smtClean="0">
                <a:solidFill>
                  <a:schemeClr val="accent1"/>
                </a:solidFill>
                <a:latin typeface="Times New Roman" pitchFamily="18" charset="0"/>
                <a:cs typeface="Times New Roman" pitchFamily="18" charset="0"/>
              </a:rPr>
              <a:t>carrier </a:t>
            </a:r>
            <a:r>
              <a:rPr lang="en-US" sz="2400" dirty="0">
                <a:solidFill>
                  <a:schemeClr val="accent1"/>
                </a:solidFill>
                <a:latin typeface="Times New Roman" pitchFamily="18" charset="0"/>
                <a:cs typeface="Times New Roman" pitchFamily="18" charset="0"/>
              </a:rPr>
              <a:t>.</a:t>
            </a:r>
          </a:p>
          <a:p>
            <a:pPr marL="64008" indent="0" algn="justLow">
              <a:buNone/>
            </a:pPr>
            <a:r>
              <a:rPr lang="en-US" sz="2400" b="1" dirty="0">
                <a:solidFill>
                  <a:srgbClr val="FFFF00"/>
                </a:solidFill>
                <a:latin typeface="Times New Roman" pitchFamily="18" charset="0"/>
                <a:cs typeface="Times New Roman" pitchFamily="18" charset="0"/>
              </a:rPr>
              <a:t>4-Chronic carriers:</a:t>
            </a:r>
            <a:endParaRPr lang="en-US" sz="2400" dirty="0">
              <a:solidFill>
                <a:srgbClr val="FFFF00"/>
              </a:solidFill>
              <a:latin typeface="Times New Roman" pitchFamily="18" charset="0"/>
              <a:cs typeface="Times New Roman" pitchFamily="18" charset="0"/>
            </a:endParaRPr>
          </a:p>
          <a:p>
            <a:pPr marL="64008" indent="0" algn="justLow">
              <a:buNone/>
            </a:pPr>
            <a:r>
              <a:rPr lang="en-US" sz="2400" dirty="0" smtClean="0">
                <a:solidFill>
                  <a:schemeClr val="accent1"/>
                </a:solidFill>
                <a:latin typeface="Times New Roman" pitchFamily="18" charset="0"/>
                <a:cs typeface="Times New Roman" pitchFamily="18" charset="0"/>
              </a:rPr>
              <a:t>Those </a:t>
            </a:r>
            <a:r>
              <a:rPr lang="en-US" sz="2400" dirty="0">
                <a:solidFill>
                  <a:schemeClr val="accent1"/>
                </a:solidFill>
                <a:latin typeface="Times New Roman" pitchFamily="18" charset="0"/>
                <a:cs typeface="Times New Roman" pitchFamily="18" charset="0"/>
              </a:rPr>
              <a:t>individuals who harbors pathogens for long </a:t>
            </a:r>
            <a:r>
              <a:rPr lang="en-US" sz="2400" dirty="0" err="1">
                <a:solidFill>
                  <a:schemeClr val="accent1"/>
                </a:solidFill>
                <a:latin typeface="Times New Roman" pitchFamily="18" charset="0"/>
                <a:cs typeface="Times New Roman" pitchFamily="18" charset="0"/>
              </a:rPr>
              <a:t>period,a</a:t>
            </a:r>
            <a:r>
              <a:rPr lang="en-US" sz="2400" dirty="0">
                <a:solidFill>
                  <a:schemeClr val="accent1"/>
                </a:solidFill>
                <a:latin typeface="Times New Roman" pitchFamily="18" charset="0"/>
                <a:cs typeface="Times New Roman" pitchFamily="18" charset="0"/>
              </a:rPr>
              <a:t> year or so and able to transmit the disease to others.</a:t>
            </a:r>
          </a:p>
          <a:p>
            <a:pPr marL="64008" indent="0" algn="justLow">
              <a:buNone/>
            </a:pPr>
            <a:r>
              <a:rPr lang="en-US" sz="2400" b="1" dirty="0">
                <a:solidFill>
                  <a:srgbClr val="FFFF00"/>
                </a:solidFill>
                <a:latin typeface="Times New Roman" pitchFamily="18" charset="0"/>
                <a:cs typeface="Times New Roman" pitchFamily="18" charset="0"/>
              </a:rPr>
              <a:t>5-Healthy carriers:</a:t>
            </a:r>
            <a:endParaRPr lang="en-US" sz="2400" dirty="0">
              <a:solidFill>
                <a:srgbClr val="FFFF00"/>
              </a:solidFill>
              <a:latin typeface="Times New Roman" pitchFamily="18" charset="0"/>
              <a:cs typeface="Times New Roman" pitchFamily="18" charset="0"/>
            </a:endParaRPr>
          </a:p>
          <a:p>
            <a:pPr marL="64008" indent="0" algn="justLow">
              <a:buNone/>
            </a:pPr>
            <a:r>
              <a:rPr lang="en-US" sz="2400" dirty="0" smtClean="0">
                <a:solidFill>
                  <a:schemeClr val="accent1"/>
                </a:solidFill>
                <a:latin typeface="Times New Roman" pitchFamily="18" charset="0"/>
                <a:cs typeface="Times New Roman" pitchFamily="18" charset="0"/>
              </a:rPr>
              <a:t>Those </a:t>
            </a:r>
            <a:r>
              <a:rPr lang="en-US" sz="2400" dirty="0">
                <a:solidFill>
                  <a:schemeClr val="accent1"/>
                </a:solidFill>
                <a:latin typeface="Times New Roman" pitchFamily="18" charset="0"/>
                <a:cs typeface="Times New Roman" pitchFamily="18" charset="0"/>
              </a:rPr>
              <a:t>individuals who harbors the  pathogens but had never  suffered  </a:t>
            </a:r>
            <a:r>
              <a:rPr lang="en-US" sz="2400" dirty="0" smtClean="0">
                <a:solidFill>
                  <a:schemeClr val="accent1"/>
                </a:solidFill>
                <a:latin typeface="Times New Roman" pitchFamily="18" charset="0"/>
                <a:cs typeface="Times New Roman" pitchFamily="18" charset="0"/>
              </a:rPr>
              <a:t>       from  </a:t>
            </a:r>
            <a:r>
              <a:rPr lang="en-US" sz="2400" dirty="0">
                <a:solidFill>
                  <a:schemeClr val="accent1"/>
                </a:solidFill>
                <a:latin typeface="Times New Roman" pitchFamily="18" charset="0"/>
                <a:cs typeface="Times New Roman" pitchFamily="18" charset="0"/>
              </a:rPr>
              <a:t>the disease caused by the pathogens</a:t>
            </a:r>
            <a:r>
              <a:rPr lang="en-US" sz="2400" dirty="0" smtClean="0">
                <a:solidFill>
                  <a:schemeClr val="accent1"/>
                </a:solidFill>
                <a:latin typeface="Times New Roman" pitchFamily="18" charset="0"/>
                <a:cs typeface="Times New Roman" pitchFamily="18" charset="0"/>
              </a:rPr>
              <a:t>.</a:t>
            </a:r>
            <a:endParaRPr lang="en-US" sz="2400" dirty="0">
              <a:solidFill>
                <a:schemeClr val="accent1"/>
              </a:solidFill>
              <a:latin typeface="Times New Roman" pitchFamily="18"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1000"/>
                                        <p:tgtEl>
                                          <p:spTgt spid="3">
                                            <p:txEl>
                                              <p:pRg st="0" end="0"/>
                                            </p:txEl>
                                          </p:spTgt>
                                        </p:tgtEl>
                                      </p:cBhvr>
                                    </p:animEffect>
                                  </p:childTnLst>
                                </p:cTn>
                              </p:par>
                            </p:childTnLst>
                          </p:cTn>
                        </p:par>
                        <p:par>
                          <p:cTn id="9" fill="hold">
                            <p:stCondLst>
                              <p:cond delay="1000"/>
                            </p:stCondLst>
                            <p:childTnLst>
                              <p:par>
                                <p:cTn id="10" presetID="1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1000"/>
                                        <p:tgtEl>
                                          <p:spTgt spid="3">
                                            <p:txEl>
                                              <p:pRg st="1" end="1"/>
                                            </p:txEl>
                                          </p:spTgt>
                                        </p:tgtEl>
                                      </p:cBhvr>
                                    </p:animEffect>
                                  </p:childTnLst>
                                </p:cTn>
                              </p:par>
                            </p:childTnLst>
                          </p:cTn>
                        </p:par>
                        <p:par>
                          <p:cTn id="14" fill="hold">
                            <p:stCondLst>
                              <p:cond delay="2000"/>
                            </p:stCondLst>
                            <p:childTnLst>
                              <p:par>
                                <p:cTn id="15" presetID="12" presetClass="entr" presetSubtype="4" fill="hold" nodeType="afterEffect">
                                  <p:stCondLst>
                                    <p:cond delay="2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1000"/>
                                        <p:tgtEl>
                                          <p:spTgt spid="3">
                                            <p:txEl>
                                              <p:pRg st="2" end="2"/>
                                            </p:txEl>
                                          </p:spTgt>
                                        </p:tgtEl>
                                      </p:cBhvr>
                                    </p:animEffect>
                                  </p:childTnLst>
                                </p:cTn>
                              </p:par>
                            </p:childTnLst>
                          </p:cTn>
                        </p:par>
                        <p:par>
                          <p:cTn id="19" fill="hold">
                            <p:stCondLst>
                              <p:cond delay="5000"/>
                            </p:stCondLst>
                            <p:childTnLst>
                              <p:par>
                                <p:cTn id="20" presetID="1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1000"/>
                                        <p:tgtEl>
                                          <p:spTgt spid="3">
                                            <p:txEl>
                                              <p:pRg st="3" end="3"/>
                                            </p:txEl>
                                          </p:spTgt>
                                        </p:tgtEl>
                                      </p:cBhvr>
                                    </p:animEffect>
                                  </p:childTnLst>
                                </p:cTn>
                              </p:par>
                            </p:childTnLst>
                          </p:cTn>
                        </p:par>
                        <p:par>
                          <p:cTn id="24" fill="hold">
                            <p:stCondLst>
                              <p:cond delay="6000"/>
                            </p:stCondLst>
                            <p:childTnLst>
                              <p:par>
                                <p:cTn id="25" presetID="12" presetClass="entr" presetSubtype="4" fill="hold" nodeType="afterEffect">
                                  <p:stCondLst>
                                    <p:cond delay="2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8" dur="1000"/>
                                        <p:tgtEl>
                                          <p:spTgt spid="3">
                                            <p:txEl>
                                              <p:pRg st="4" end="4"/>
                                            </p:txEl>
                                          </p:spTgt>
                                        </p:tgtEl>
                                      </p:cBhvr>
                                    </p:animEffect>
                                  </p:childTnLst>
                                </p:cTn>
                              </p:par>
                            </p:childTnLst>
                          </p:cTn>
                        </p:par>
                        <p:par>
                          <p:cTn id="29" fill="hold">
                            <p:stCondLst>
                              <p:cond delay="9000"/>
                            </p:stCondLst>
                            <p:childTnLst>
                              <p:par>
                                <p:cTn id="30" presetID="1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3" dur="1000"/>
                                        <p:tgtEl>
                                          <p:spTgt spid="3">
                                            <p:txEl>
                                              <p:pRg st="5" end="5"/>
                                            </p:txEl>
                                          </p:spTgt>
                                        </p:tgtEl>
                                      </p:cBhvr>
                                    </p:animEffect>
                                  </p:childTnLst>
                                </p:cTn>
                              </p:par>
                            </p:childTnLst>
                          </p:cTn>
                        </p:par>
                        <p:par>
                          <p:cTn id="34" fill="hold">
                            <p:stCondLst>
                              <p:cond delay="10000"/>
                            </p:stCondLst>
                            <p:childTnLst>
                              <p:par>
                                <p:cTn id="35" presetID="12" presetClass="entr" presetSubtype="4" fill="hold" nodeType="afterEffect">
                                  <p:stCondLst>
                                    <p:cond delay="200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8" dur="1000"/>
                                        <p:tgtEl>
                                          <p:spTgt spid="3">
                                            <p:txEl>
                                              <p:pRg st="6" end="6"/>
                                            </p:txEl>
                                          </p:spTgt>
                                        </p:tgtEl>
                                      </p:cBhvr>
                                    </p:animEffect>
                                  </p:childTnLst>
                                </p:cTn>
                              </p:par>
                            </p:childTnLst>
                          </p:cTn>
                        </p:par>
                        <p:par>
                          <p:cTn id="39" fill="hold">
                            <p:stCondLst>
                              <p:cond delay="13000"/>
                            </p:stCondLst>
                            <p:childTnLst>
                              <p:par>
                                <p:cTn id="40" presetID="12" presetClass="entr" presetSubtype="4"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10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43" dur="1000"/>
                                        <p:tgtEl>
                                          <p:spTgt spid="3">
                                            <p:txEl>
                                              <p:pRg st="7" end="7"/>
                                            </p:txEl>
                                          </p:spTgt>
                                        </p:tgtEl>
                                      </p:cBhvr>
                                    </p:animEffect>
                                  </p:childTnLst>
                                </p:cTn>
                              </p:par>
                            </p:childTnLst>
                          </p:cTn>
                        </p:par>
                        <p:par>
                          <p:cTn id="44" fill="hold">
                            <p:stCondLst>
                              <p:cond delay="14000"/>
                            </p:stCondLst>
                            <p:childTnLst>
                              <p:par>
                                <p:cTn id="45" presetID="12" presetClass="entr" presetSubtype="4" fill="hold" nodeType="afterEffect">
                                  <p:stCondLst>
                                    <p:cond delay="200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10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48" dur="1000"/>
                                        <p:tgtEl>
                                          <p:spTgt spid="3">
                                            <p:txEl>
                                              <p:pRg st="8" end="8"/>
                                            </p:txEl>
                                          </p:spTgt>
                                        </p:tgtEl>
                                      </p:cBhvr>
                                    </p:animEffect>
                                  </p:childTnLst>
                                </p:cTn>
                              </p:par>
                            </p:childTnLst>
                          </p:cTn>
                        </p:par>
                        <p:par>
                          <p:cTn id="49" fill="hold">
                            <p:stCondLst>
                              <p:cond delay="17000"/>
                            </p:stCondLst>
                            <p:childTnLst>
                              <p:par>
                                <p:cTn id="50" presetID="12" presetClass="entr" presetSubtype="4" fill="hold"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1000"/>
                                        <p:tgtEl>
                                          <p:spTgt spid="3">
                                            <p:txEl>
                                              <p:pRg st="9" end="9"/>
                                            </p:txEl>
                                          </p:spTgt>
                                        </p:tgtEl>
                                        <p:attrNameLst>
                                          <p:attrName>ppt_y</p:attrName>
                                        </p:attrNameLst>
                                      </p:cBhvr>
                                      <p:tavLst>
                                        <p:tav tm="0">
                                          <p:val>
                                            <p:strVal val="#ppt_y+#ppt_h*1.125000"/>
                                          </p:val>
                                        </p:tav>
                                        <p:tav tm="100000">
                                          <p:val>
                                            <p:strVal val="#ppt_y"/>
                                          </p:val>
                                        </p:tav>
                                      </p:tavLst>
                                    </p:anim>
                                    <p:animEffect transition="in" filter="wipe(up)">
                                      <p:cBhvr>
                                        <p:cTn id="53"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251520" y="332656"/>
            <a:ext cx="8568952" cy="6408712"/>
          </a:xfrm>
        </p:spPr>
        <p:txBody>
          <a:bodyPr>
            <a:noAutofit/>
          </a:bodyPr>
          <a:lstStyle/>
          <a:p>
            <a:pPr marL="64008" indent="0" algn="justLow" rtl="0">
              <a:lnSpc>
                <a:spcPct val="150000"/>
              </a:lnSpc>
              <a:buNone/>
            </a:pPr>
            <a:r>
              <a:rPr lang="en-US" sz="2000" b="1" dirty="0">
                <a:solidFill>
                  <a:srgbClr val="66FF33"/>
                </a:solidFill>
                <a:effectLst>
                  <a:glow rad="228600">
                    <a:schemeClr val="accent3">
                      <a:satMod val="175000"/>
                      <a:alpha val="40000"/>
                    </a:schemeClr>
                  </a:glow>
                </a:effectLst>
              </a:rPr>
              <a:t>Morphology :</a:t>
            </a:r>
          </a:p>
          <a:p>
            <a:pPr marL="64008" indent="0" algn="justLow" rtl="0">
              <a:lnSpc>
                <a:spcPct val="150000"/>
              </a:lnSpc>
              <a:buNone/>
            </a:pPr>
            <a:r>
              <a:rPr lang="en-US" sz="1600" b="1" dirty="0">
                <a:solidFill>
                  <a:srgbClr val="FFFF00"/>
                </a:solidFill>
                <a:effectLst>
                  <a:glow rad="228600">
                    <a:schemeClr val="accent3">
                      <a:satMod val="175000"/>
                      <a:alpha val="40000"/>
                    </a:schemeClr>
                  </a:glow>
                </a:effectLst>
              </a:rPr>
              <a:t>gram negative oval or spherical </a:t>
            </a:r>
            <a:r>
              <a:rPr lang="en-US" sz="1600" b="1" dirty="0" err="1">
                <a:solidFill>
                  <a:srgbClr val="FFFF00"/>
                </a:solidFill>
                <a:effectLst>
                  <a:glow rad="228600">
                    <a:schemeClr val="accent3">
                      <a:satMod val="175000"/>
                      <a:alpha val="40000"/>
                    </a:schemeClr>
                  </a:glow>
                </a:effectLst>
              </a:rPr>
              <a:t>diplococcus</a:t>
            </a:r>
            <a:r>
              <a:rPr lang="en-US" sz="1600" b="1" dirty="0">
                <a:solidFill>
                  <a:srgbClr val="FFFF00"/>
                </a:solidFill>
                <a:effectLst>
                  <a:glow rad="228600">
                    <a:schemeClr val="accent3">
                      <a:satMod val="175000"/>
                      <a:alpha val="40000"/>
                    </a:schemeClr>
                  </a:glow>
                </a:effectLst>
              </a:rPr>
              <a:t> , with adjacent surfaces flattened , the long axis of the </a:t>
            </a:r>
            <a:r>
              <a:rPr lang="en-US" sz="1600" b="1" dirty="0" err="1">
                <a:solidFill>
                  <a:srgbClr val="FFFF00"/>
                </a:solidFill>
                <a:effectLst>
                  <a:glow rad="228600">
                    <a:schemeClr val="accent3">
                      <a:satMod val="175000"/>
                      <a:alpha val="40000"/>
                    </a:schemeClr>
                  </a:glow>
                </a:effectLst>
              </a:rPr>
              <a:t>cocci</a:t>
            </a:r>
            <a:r>
              <a:rPr lang="en-US" sz="1600" b="1" dirty="0">
                <a:solidFill>
                  <a:srgbClr val="FFFF00"/>
                </a:solidFill>
                <a:effectLst>
                  <a:glow rad="228600">
                    <a:schemeClr val="accent3">
                      <a:satMod val="175000"/>
                      <a:alpha val="40000"/>
                    </a:schemeClr>
                  </a:glow>
                </a:effectLst>
              </a:rPr>
              <a:t> in pairs are parallel and not in line as in the case of pneumococci . autolysis is a prominent Peal of </a:t>
            </a:r>
            <a:r>
              <a:rPr lang="en-US" sz="1600" b="1" dirty="0" err="1">
                <a:solidFill>
                  <a:srgbClr val="FFFF00"/>
                </a:solidFill>
                <a:effectLst>
                  <a:glow rad="228600">
                    <a:schemeClr val="accent3">
                      <a:satMod val="175000"/>
                      <a:alpha val="40000"/>
                    </a:schemeClr>
                  </a:glow>
                </a:effectLst>
              </a:rPr>
              <a:t>meningococi</a:t>
            </a:r>
            <a:r>
              <a:rPr lang="en-US" sz="1600" b="1" dirty="0">
                <a:solidFill>
                  <a:srgbClr val="FFFF00"/>
                </a:solidFill>
                <a:effectLst>
                  <a:glow rad="228600">
                    <a:schemeClr val="accent3">
                      <a:satMod val="175000"/>
                      <a:alpha val="40000"/>
                    </a:schemeClr>
                  </a:glow>
                </a:effectLst>
              </a:rPr>
              <a:t> . non motile bacteria and non spore former. Groups A,C and D may from capsules .</a:t>
            </a:r>
          </a:p>
          <a:p>
            <a:pPr marL="64008" indent="0" algn="justLow" rtl="0">
              <a:lnSpc>
                <a:spcPct val="150000"/>
              </a:lnSpc>
              <a:buNone/>
            </a:pPr>
            <a:r>
              <a:rPr lang="en-US" sz="2000" b="1" dirty="0">
                <a:solidFill>
                  <a:srgbClr val="66FF33"/>
                </a:solidFill>
                <a:effectLst>
                  <a:glow rad="228600">
                    <a:schemeClr val="accent3">
                      <a:satMod val="175000"/>
                      <a:alpha val="40000"/>
                    </a:schemeClr>
                  </a:glow>
                </a:effectLst>
              </a:rPr>
              <a:t>cultural character :</a:t>
            </a:r>
          </a:p>
          <a:p>
            <a:pPr marL="64008" indent="0" algn="justLow" rtl="0">
              <a:lnSpc>
                <a:spcPct val="150000"/>
              </a:lnSpc>
              <a:buNone/>
            </a:pPr>
            <a:r>
              <a:rPr lang="en-US" sz="1600" b="1" dirty="0">
                <a:solidFill>
                  <a:srgbClr val="FFFF00"/>
                </a:solidFill>
                <a:effectLst>
                  <a:glow rad="228600">
                    <a:schemeClr val="accent3">
                      <a:satMod val="175000"/>
                      <a:alpha val="40000"/>
                    </a:schemeClr>
                  </a:glow>
                </a:effectLst>
              </a:rPr>
              <a:t>strict aerobes and primary cultures are obtained better in the presence of 5-10 % CO2. highly fastidious optimum growth temperature is 35-37C. chocolate agar , blood agar , </a:t>
            </a:r>
            <a:r>
              <a:rPr lang="en-US" sz="1600" b="1" dirty="0" err="1">
                <a:solidFill>
                  <a:srgbClr val="FFFF00"/>
                </a:solidFill>
                <a:effectLst>
                  <a:glow rad="228600">
                    <a:schemeClr val="accent3">
                      <a:satMod val="175000"/>
                      <a:alpha val="40000"/>
                    </a:schemeClr>
                  </a:glow>
                </a:effectLst>
              </a:rPr>
              <a:t>trypticase</a:t>
            </a:r>
            <a:r>
              <a:rPr lang="en-US" sz="1600" b="1" dirty="0">
                <a:solidFill>
                  <a:srgbClr val="FFFF00"/>
                </a:solidFill>
                <a:effectLst>
                  <a:glow rad="228600">
                    <a:schemeClr val="accent3">
                      <a:satMod val="175000"/>
                      <a:alpha val="40000"/>
                    </a:schemeClr>
                  </a:glow>
                </a:effectLst>
              </a:rPr>
              <a:t> soya agar and starch casein </a:t>
            </a:r>
            <a:r>
              <a:rPr lang="en-US" sz="1600" b="1" dirty="0" err="1">
                <a:solidFill>
                  <a:srgbClr val="FFFF00"/>
                </a:solidFill>
                <a:effectLst>
                  <a:glow rad="228600">
                    <a:schemeClr val="accent3">
                      <a:satMod val="175000"/>
                      <a:alpha val="40000"/>
                    </a:schemeClr>
                  </a:glow>
                </a:effectLst>
              </a:rPr>
              <a:t>hydrolysate</a:t>
            </a:r>
            <a:r>
              <a:rPr lang="en-US" sz="1600" b="1" dirty="0">
                <a:solidFill>
                  <a:srgbClr val="FFFF00"/>
                </a:solidFill>
                <a:effectLst>
                  <a:glow rad="228600">
                    <a:schemeClr val="accent3">
                      <a:satMod val="175000"/>
                      <a:alpha val="40000"/>
                    </a:schemeClr>
                  </a:glow>
                </a:effectLst>
              </a:rPr>
              <a:t> agar are solid common media use for the propagation of these organisms. On chocolate and blood agar the colonies arc moist , elevated smooth, semitransparent often 4Shrs incubation , the </a:t>
            </a:r>
            <a:r>
              <a:rPr lang="en-US" sz="1600" b="1" dirty="0" err="1">
                <a:solidFill>
                  <a:srgbClr val="FFFF00"/>
                </a:solidFill>
                <a:effectLst>
                  <a:glow rad="228600">
                    <a:schemeClr val="accent3">
                      <a:satMod val="175000"/>
                      <a:alpha val="40000"/>
                    </a:schemeClr>
                  </a:glow>
                </a:effectLst>
              </a:rPr>
              <a:t>centre</a:t>
            </a:r>
            <a:r>
              <a:rPr lang="en-US" sz="1600" b="1" dirty="0">
                <a:solidFill>
                  <a:srgbClr val="FFFF00"/>
                </a:solidFill>
                <a:effectLst>
                  <a:glow rad="228600">
                    <a:schemeClr val="accent3">
                      <a:satMod val="175000"/>
                      <a:alpha val="40000"/>
                    </a:schemeClr>
                  </a:glow>
                </a:effectLst>
              </a:rPr>
              <a:t> of the colonies becomes elevated and more opaque while the periphery remains thin and transparent . in primary artificial culture , </a:t>
            </a:r>
            <a:r>
              <a:rPr lang="en-US" sz="1600" b="1" dirty="0" err="1">
                <a:solidFill>
                  <a:srgbClr val="FFFF00"/>
                </a:solidFill>
                <a:effectLst>
                  <a:glow rad="228600">
                    <a:schemeClr val="accent3">
                      <a:satMod val="175000"/>
                      <a:alpha val="40000"/>
                    </a:schemeClr>
                  </a:glow>
                </a:effectLst>
              </a:rPr>
              <a:t>meningococcus</a:t>
            </a:r>
            <a:r>
              <a:rPr lang="en-US" sz="1600" b="1" dirty="0">
                <a:solidFill>
                  <a:srgbClr val="FFFF00"/>
                </a:solidFill>
                <a:effectLst>
                  <a:glow rad="228600">
                    <a:schemeClr val="accent3">
                      <a:satMod val="175000"/>
                      <a:alpha val="40000"/>
                    </a:schemeClr>
                  </a:glow>
                </a:effectLst>
              </a:rPr>
              <a:t> dies with in 2-3 days , probably due to the formation of autolysin by the organisms , it is killed in a short time by drying and by exposure to dilute disinfectants. it dies with in few days at zero </a:t>
            </a:r>
            <a:r>
              <a:rPr lang="en-US" sz="1600" b="1" dirty="0" smtClean="0">
                <a:solidFill>
                  <a:srgbClr val="FFFF00"/>
                </a:solidFill>
                <a:effectLst>
                  <a:glow rad="228600">
                    <a:schemeClr val="accent3">
                      <a:satMod val="175000"/>
                      <a:alpha val="40000"/>
                    </a:schemeClr>
                  </a:glow>
                </a:effectLst>
              </a:rPr>
              <a:t>C</a:t>
            </a:r>
            <a:r>
              <a:rPr lang="ar-SA" sz="1600" b="1" dirty="0" smtClean="0">
                <a:solidFill>
                  <a:srgbClr val="FFFF00"/>
                </a:solidFill>
                <a:effectLst>
                  <a:glow rad="228600">
                    <a:schemeClr val="accent3">
                      <a:satMod val="175000"/>
                      <a:alpha val="40000"/>
                    </a:schemeClr>
                  </a:glow>
                </a:effectLst>
              </a:rPr>
              <a:t> . </a:t>
            </a:r>
            <a:endParaRPr lang="en-US" sz="1600" b="1" dirty="0">
              <a:solidFill>
                <a:srgbClr val="FFFF00"/>
              </a:solidFill>
              <a:effectLst>
                <a:glow rad="228600">
                  <a:schemeClr val="accent3">
                    <a:satMod val="175000"/>
                    <a:alpha val="40000"/>
                  </a:schemeClr>
                </a:glow>
              </a:effectLst>
            </a:endParaRPr>
          </a:p>
        </p:txBody>
      </p:sp>
    </p:spTree>
    <p:extLst>
      <p:ext uri="{BB962C8B-B14F-4D97-AF65-F5344CB8AC3E}">
        <p14:creationId xmlns:p14="http://schemas.microsoft.com/office/powerpoint/2010/main" val="2735455199"/>
      </p:ext>
    </p:extLst>
  </p:cSld>
  <p:clrMapOvr>
    <a:masterClrMapping/>
  </p:clrMapOvr>
  <mc:AlternateContent xmlns:mc="http://schemas.openxmlformats.org/markup-compatibility/2006" xmlns:p14="http://schemas.microsoft.com/office/powerpoint/2010/main">
    <mc:Choice Requires="p14">
      <p:transition spd="slow" p14:dur="30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625" accel="50000" decel="50000" autoRev="1" fill="hold">
                                          <p:stCondLst>
                                            <p:cond delay="0"/>
                                          </p:stCondLst>
                                        </p:cTn>
                                        <p:tgtEl>
                                          <p:spTgt spid="3">
                                            <p:txEl>
                                              <p:pRg st="0" end="0"/>
                                            </p:txEl>
                                          </p:spTgt>
                                        </p:tgtEl>
                                        <p:attrNameLst>
                                          <p:attrName>ppt_x</p:attrName>
                                          <p:attrName>ppt_y</p:attrName>
                                        </p:attrNameLst>
                                      </p:cBhvr>
                                    </p:animMotion>
                                    <p:animRot by="1500000">
                                      <p:cBhvr>
                                        <p:cTn id="7" dur="313" fill="hold">
                                          <p:stCondLst>
                                            <p:cond delay="0"/>
                                          </p:stCondLst>
                                        </p:cTn>
                                        <p:tgtEl>
                                          <p:spTgt spid="3">
                                            <p:txEl>
                                              <p:pRg st="0" end="0"/>
                                            </p:txEl>
                                          </p:spTgt>
                                        </p:tgtEl>
                                        <p:attrNameLst>
                                          <p:attrName>r</p:attrName>
                                        </p:attrNameLst>
                                      </p:cBhvr>
                                    </p:animRot>
                                    <p:animRot by="-1500000">
                                      <p:cBhvr>
                                        <p:cTn id="8" dur="313" fill="hold">
                                          <p:stCondLst>
                                            <p:cond delay="313"/>
                                          </p:stCondLst>
                                        </p:cTn>
                                        <p:tgtEl>
                                          <p:spTgt spid="3">
                                            <p:txEl>
                                              <p:pRg st="0" end="0"/>
                                            </p:txEl>
                                          </p:spTgt>
                                        </p:tgtEl>
                                        <p:attrNameLst>
                                          <p:attrName>r</p:attrName>
                                        </p:attrNameLst>
                                      </p:cBhvr>
                                    </p:animRot>
                                    <p:animRot by="-1500000">
                                      <p:cBhvr>
                                        <p:cTn id="9" dur="313" fill="hold">
                                          <p:stCondLst>
                                            <p:cond delay="625"/>
                                          </p:stCondLst>
                                        </p:cTn>
                                        <p:tgtEl>
                                          <p:spTgt spid="3">
                                            <p:txEl>
                                              <p:pRg st="0" end="0"/>
                                            </p:txEl>
                                          </p:spTgt>
                                        </p:tgtEl>
                                        <p:attrNameLst>
                                          <p:attrName>r</p:attrName>
                                        </p:attrNameLst>
                                      </p:cBhvr>
                                    </p:animRot>
                                    <p:animRot by="1500000">
                                      <p:cBhvr>
                                        <p:cTn id="10" dur="313" fill="hold">
                                          <p:stCondLst>
                                            <p:cond delay="938"/>
                                          </p:stCondLst>
                                        </p:cTn>
                                        <p:tgtEl>
                                          <p:spTgt spid="3">
                                            <p:txEl>
                                              <p:pRg st="0" end="0"/>
                                            </p:txEl>
                                          </p:spTgt>
                                        </p:tgtEl>
                                        <p:attrNameLst>
                                          <p:attrName>r</p:attrName>
                                        </p:attrNameLst>
                                      </p:cBhvr>
                                    </p:animRot>
                                  </p:childTnLst>
                                </p:cTn>
                              </p:par>
                            </p:childTnLst>
                          </p:cTn>
                        </p:par>
                        <p:par>
                          <p:cTn id="11" fill="hold">
                            <p:stCondLst>
                              <p:cond delay="2500"/>
                            </p:stCondLst>
                            <p:childTnLst>
                              <p:par>
                                <p:cTn id="12" presetID="34" presetClass="emph" presetSubtype="0" fill="hold" nodeType="afterEffect">
                                  <p:stCondLst>
                                    <p:cond delay="0"/>
                                  </p:stCondLst>
                                  <p:iterate type="lt">
                                    <p:tmPct val="10000"/>
                                  </p:iterate>
                                  <p:childTnLst>
                                    <p:animMotion origin="layout" path="M 0.0 0.0 L 0.0 -0.07213" pathEditMode="relative" ptsTypes="">
                                      <p:cBhvr>
                                        <p:cTn id="13" dur="625" accel="50000" decel="50000" autoRev="1" fill="hold">
                                          <p:stCondLst>
                                            <p:cond delay="0"/>
                                          </p:stCondLst>
                                        </p:cTn>
                                        <p:tgtEl>
                                          <p:spTgt spid="3">
                                            <p:txEl>
                                              <p:pRg st="2" end="2"/>
                                            </p:txEl>
                                          </p:spTgt>
                                        </p:tgtEl>
                                        <p:attrNameLst>
                                          <p:attrName>ppt_x</p:attrName>
                                          <p:attrName>ppt_y</p:attrName>
                                        </p:attrNameLst>
                                      </p:cBhvr>
                                    </p:animMotion>
                                    <p:animRot by="1500000">
                                      <p:cBhvr>
                                        <p:cTn id="14" dur="313" fill="hold">
                                          <p:stCondLst>
                                            <p:cond delay="0"/>
                                          </p:stCondLst>
                                        </p:cTn>
                                        <p:tgtEl>
                                          <p:spTgt spid="3">
                                            <p:txEl>
                                              <p:pRg st="2" end="2"/>
                                            </p:txEl>
                                          </p:spTgt>
                                        </p:tgtEl>
                                        <p:attrNameLst>
                                          <p:attrName>r</p:attrName>
                                        </p:attrNameLst>
                                      </p:cBhvr>
                                    </p:animRot>
                                    <p:animRot by="-1500000">
                                      <p:cBhvr>
                                        <p:cTn id="15" dur="313" fill="hold">
                                          <p:stCondLst>
                                            <p:cond delay="313"/>
                                          </p:stCondLst>
                                        </p:cTn>
                                        <p:tgtEl>
                                          <p:spTgt spid="3">
                                            <p:txEl>
                                              <p:pRg st="2" end="2"/>
                                            </p:txEl>
                                          </p:spTgt>
                                        </p:tgtEl>
                                        <p:attrNameLst>
                                          <p:attrName>r</p:attrName>
                                        </p:attrNameLst>
                                      </p:cBhvr>
                                    </p:animRot>
                                    <p:animRot by="-1500000">
                                      <p:cBhvr>
                                        <p:cTn id="16" dur="313" fill="hold">
                                          <p:stCondLst>
                                            <p:cond delay="625"/>
                                          </p:stCondLst>
                                        </p:cTn>
                                        <p:tgtEl>
                                          <p:spTgt spid="3">
                                            <p:txEl>
                                              <p:pRg st="2" end="2"/>
                                            </p:txEl>
                                          </p:spTgt>
                                        </p:tgtEl>
                                        <p:attrNameLst>
                                          <p:attrName>r</p:attrName>
                                        </p:attrNameLst>
                                      </p:cBhvr>
                                    </p:animRot>
                                    <p:animRot by="1500000">
                                      <p:cBhvr>
                                        <p:cTn id="17" dur="313" fill="hold">
                                          <p:stCondLst>
                                            <p:cond delay="938"/>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395536" y="332656"/>
            <a:ext cx="8568952" cy="6122152"/>
          </a:xfrm>
        </p:spPr>
        <p:txBody>
          <a:bodyPr>
            <a:noAutofit/>
          </a:bodyPr>
          <a:lstStyle/>
          <a:p>
            <a:pPr marL="64008" indent="0" algn="justLow" rtl="0">
              <a:lnSpc>
                <a:spcPct val="170000"/>
              </a:lnSpc>
              <a:buNone/>
            </a:pPr>
            <a:r>
              <a:rPr lang="en-US" sz="1800" b="1" dirty="0">
                <a:effectLst>
                  <a:glow rad="228600">
                    <a:schemeClr val="accent6">
                      <a:satMod val="175000"/>
                      <a:alpha val="40000"/>
                    </a:schemeClr>
                  </a:glow>
                </a:effectLst>
              </a:rPr>
              <a:t>Biochemical reaction :</a:t>
            </a:r>
            <a:endParaRPr lang="en-US" sz="1800" dirty="0">
              <a:effectLst>
                <a:glow rad="228600">
                  <a:schemeClr val="accent6">
                    <a:satMod val="175000"/>
                    <a:alpha val="40000"/>
                  </a:schemeClr>
                </a:glow>
              </a:effectLst>
            </a:endParaRPr>
          </a:p>
          <a:p>
            <a:pPr marL="64008" indent="0" algn="justLow" rtl="0">
              <a:lnSpc>
                <a:spcPct val="170000"/>
              </a:lnSpc>
              <a:buNone/>
            </a:pPr>
            <a:r>
              <a:rPr lang="en-US" sz="1600" dirty="0">
                <a:solidFill>
                  <a:srgbClr val="FFFF00"/>
                </a:solidFill>
                <a:effectLst>
                  <a:glow rad="228600">
                    <a:schemeClr val="accent6">
                      <a:satMod val="175000"/>
                      <a:alpha val="40000"/>
                    </a:schemeClr>
                  </a:glow>
                </a:effectLst>
              </a:rPr>
              <a:t>the </a:t>
            </a:r>
            <a:r>
              <a:rPr lang="en-US" sz="1600" dirty="0" err="1">
                <a:solidFill>
                  <a:srgbClr val="FFFF00"/>
                </a:solidFill>
                <a:effectLst>
                  <a:glow rad="228600">
                    <a:schemeClr val="accent6">
                      <a:satMod val="175000"/>
                      <a:alpha val="40000"/>
                    </a:schemeClr>
                  </a:glow>
                </a:effectLst>
              </a:rPr>
              <a:t>meningococcus</a:t>
            </a:r>
            <a:r>
              <a:rPr lang="en-US" sz="1600" dirty="0">
                <a:solidFill>
                  <a:srgbClr val="FFFF00"/>
                </a:solidFill>
                <a:effectLst>
                  <a:glow rad="228600">
                    <a:schemeClr val="accent6">
                      <a:satMod val="175000"/>
                      <a:alpha val="40000"/>
                    </a:schemeClr>
                  </a:glow>
                </a:effectLst>
              </a:rPr>
              <a:t> is not an active fomenter and ferments glucose and maltose with the  production  of  acid  and no gas,  oxidase  positive and  catalase  positive.</a:t>
            </a:r>
          </a:p>
          <a:p>
            <a:pPr marL="64008" indent="0" algn="justLow" rtl="0">
              <a:lnSpc>
                <a:spcPct val="170000"/>
              </a:lnSpc>
              <a:buNone/>
            </a:pPr>
            <a:r>
              <a:rPr lang="en-US" sz="1800" b="1" dirty="0">
                <a:effectLst>
                  <a:glow rad="228600">
                    <a:schemeClr val="accent6">
                      <a:satMod val="175000"/>
                      <a:alpha val="40000"/>
                    </a:schemeClr>
                  </a:glow>
                </a:effectLst>
              </a:rPr>
              <a:t>Antigenic </a:t>
            </a:r>
            <a:r>
              <a:rPr lang="en-US" sz="1800" b="1" dirty="0" smtClean="0">
                <a:effectLst>
                  <a:glow rad="228600">
                    <a:schemeClr val="accent6">
                      <a:satMod val="175000"/>
                      <a:alpha val="40000"/>
                    </a:schemeClr>
                  </a:glow>
                </a:effectLst>
              </a:rPr>
              <a:t>structure</a:t>
            </a:r>
            <a:r>
              <a:rPr lang="ar-SA" sz="1800" b="1" dirty="0" smtClean="0">
                <a:effectLst>
                  <a:glow rad="228600">
                    <a:schemeClr val="accent6">
                      <a:satMod val="175000"/>
                      <a:alpha val="40000"/>
                    </a:schemeClr>
                  </a:glow>
                </a:effectLst>
              </a:rPr>
              <a:t> </a:t>
            </a:r>
            <a:r>
              <a:rPr lang="en-US" sz="1800" b="1" dirty="0" smtClean="0">
                <a:effectLst>
                  <a:glow rad="228600">
                    <a:schemeClr val="accent6">
                      <a:satMod val="175000"/>
                      <a:alpha val="40000"/>
                    </a:schemeClr>
                  </a:glow>
                </a:effectLst>
              </a:rPr>
              <a:t>:</a:t>
            </a:r>
            <a:endParaRPr lang="en-US" sz="1800" dirty="0">
              <a:effectLst>
                <a:glow rad="228600">
                  <a:schemeClr val="accent6">
                    <a:satMod val="175000"/>
                    <a:alpha val="40000"/>
                  </a:schemeClr>
                </a:glow>
              </a:effectLst>
            </a:endParaRPr>
          </a:p>
          <a:p>
            <a:pPr marL="64008" indent="0" algn="justLow" rtl="0">
              <a:lnSpc>
                <a:spcPct val="170000"/>
              </a:lnSpc>
              <a:buNone/>
            </a:pPr>
            <a:r>
              <a:rPr lang="en-US" sz="1600" dirty="0">
                <a:solidFill>
                  <a:srgbClr val="FFFF00"/>
                </a:solidFill>
                <a:effectLst>
                  <a:glow rad="228600">
                    <a:schemeClr val="accent6">
                      <a:satMod val="175000"/>
                      <a:alpha val="40000"/>
                    </a:schemeClr>
                  </a:glow>
                </a:effectLst>
              </a:rPr>
              <a:t>It is divided into A , B , C , D , X , Y , Z ,29E and W135 </a:t>
            </a:r>
            <a:r>
              <a:rPr lang="en-US" sz="1600" dirty="0" err="1">
                <a:solidFill>
                  <a:srgbClr val="FFFF00"/>
                </a:solidFill>
                <a:effectLst>
                  <a:glow rad="228600">
                    <a:schemeClr val="accent6">
                      <a:satMod val="175000"/>
                      <a:alpha val="40000"/>
                    </a:schemeClr>
                  </a:glow>
                </a:effectLst>
              </a:rPr>
              <a:t>serogroups</a:t>
            </a:r>
            <a:r>
              <a:rPr lang="en-US" sz="1600" dirty="0">
                <a:solidFill>
                  <a:srgbClr val="FFFF00"/>
                </a:solidFill>
                <a:effectLst>
                  <a:glow rad="228600">
                    <a:schemeClr val="accent6">
                      <a:satMod val="175000"/>
                      <a:alpha val="40000"/>
                    </a:schemeClr>
                  </a:glow>
                </a:effectLst>
              </a:rPr>
              <a:t>, Organisms  in  groups  A , B and C are responsible for the great a majority of clinically recognized disease.</a:t>
            </a:r>
          </a:p>
          <a:p>
            <a:pPr marL="64008" indent="0" algn="justLow" rtl="0">
              <a:lnSpc>
                <a:spcPct val="170000"/>
              </a:lnSpc>
              <a:buNone/>
            </a:pPr>
            <a:r>
              <a:rPr lang="en-US" sz="1800" b="1" dirty="0" smtClean="0">
                <a:effectLst>
                  <a:glow rad="228600">
                    <a:schemeClr val="accent6">
                      <a:satMod val="175000"/>
                      <a:alpha val="40000"/>
                    </a:schemeClr>
                  </a:glow>
                </a:effectLst>
              </a:rPr>
              <a:t>Pathogenesis</a:t>
            </a:r>
            <a:r>
              <a:rPr lang="ar-SA" sz="1800" b="1" dirty="0" smtClean="0">
                <a:effectLst>
                  <a:glow rad="228600">
                    <a:schemeClr val="accent6">
                      <a:satMod val="175000"/>
                      <a:alpha val="40000"/>
                    </a:schemeClr>
                  </a:glow>
                </a:effectLst>
              </a:rPr>
              <a:t> </a:t>
            </a:r>
            <a:r>
              <a:rPr lang="en-US" sz="1800" b="1" dirty="0" smtClean="0">
                <a:effectLst>
                  <a:glow rad="228600">
                    <a:schemeClr val="accent6">
                      <a:satMod val="175000"/>
                      <a:alpha val="40000"/>
                    </a:schemeClr>
                  </a:glow>
                </a:effectLst>
              </a:rPr>
              <a:t>:</a:t>
            </a:r>
            <a:endParaRPr lang="en-US" sz="1800" dirty="0">
              <a:effectLst>
                <a:glow rad="228600">
                  <a:schemeClr val="accent6">
                    <a:satMod val="175000"/>
                    <a:alpha val="40000"/>
                  </a:schemeClr>
                </a:glow>
              </a:effectLst>
            </a:endParaRPr>
          </a:p>
          <a:p>
            <a:pPr marL="64008" indent="0" algn="justLow" rtl="0">
              <a:lnSpc>
                <a:spcPct val="170000"/>
              </a:lnSpc>
              <a:buNone/>
            </a:pPr>
            <a:r>
              <a:rPr lang="en-US" sz="1600" dirty="0">
                <a:solidFill>
                  <a:srgbClr val="FFFF00"/>
                </a:solidFill>
                <a:effectLst>
                  <a:glow rad="228600">
                    <a:schemeClr val="accent6">
                      <a:satMod val="175000"/>
                      <a:alpha val="40000"/>
                    </a:schemeClr>
                  </a:glow>
                </a:effectLst>
              </a:rPr>
              <a:t>The </a:t>
            </a:r>
            <a:r>
              <a:rPr lang="en-US" sz="1600" dirty="0" err="1">
                <a:solidFill>
                  <a:srgbClr val="FFFF00"/>
                </a:solidFill>
                <a:effectLst>
                  <a:glow rad="228600">
                    <a:schemeClr val="accent6">
                      <a:satMod val="175000"/>
                      <a:alpha val="40000"/>
                    </a:schemeClr>
                  </a:glow>
                </a:effectLst>
              </a:rPr>
              <a:t>meningococci</a:t>
            </a:r>
            <a:r>
              <a:rPr lang="en-US" sz="1600" dirty="0">
                <a:solidFill>
                  <a:srgbClr val="FFFF00"/>
                </a:solidFill>
                <a:effectLst>
                  <a:glow rad="228600">
                    <a:schemeClr val="accent6">
                      <a:satMod val="175000"/>
                      <a:alpha val="40000"/>
                    </a:schemeClr>
                  </a:glow>
                </a:effectLst>
              </a:rPr>
              <a:t> are strict parasites of man. Their natural</a:t>
            </a:r>
          </a:p>
          <a:p>
            <a:pPr marL="64008" indent="0" algn="justLow" rtl="0">
              <a:lnSpc>
                <a:spcPct val="170000"/>
              </a:lnSpc>
              <a:buNone/>
            </a:pPr>
            <a:r>
              <a:rPr lang="en-US" sz="1600" dirty="0">
                <a:solidFill>
                  <a:srgbClr val="FFFF00"/>
                </a:solidFill>
                <a:effectLst>
                  <a:glow rad="228600">
                    <a:schemeClr val="accent6">
                      <a:satMod val="175000"/>
                      <a:alpha val="40000"/>
                    </a:schemeClr>
                  </a:glow>
                </a:effectLst>
              </a:rPr>
              <a:t>Habitat is  the  </a:t>
            </a:r>
            <a:r>
              <a:rPr lang="en-US" sz="1600" dirty="0" err="1">
                <a:solidFill>
                  <a:srgbClr val="FFFF00"/>
                </a:solidFill>
                <a:effectLst>
                  <a:glow rad="228600">
                    <a:schemeClr val="accent6">
                      <a:satMod val="175000"/>
                      <a:alpha val="40000"/>
                    </a:schemeClr>
                  </a:glow>
                </a:effectLst>
              </a:rPr>
              <a:t>nasopharynx</a:t>
            </a:r>
            <a:r>
              <a:rPr lang="en-US" sz="1600" dirty="0">
                <a:solidFill>
                  <a:srgbClr val="FFFF00"/>
                </a:solidFill>
                <a:effectLst>
                  <a:glow rad="228600">
                    <a:schemeClr val="accent6">
                      <a:satMod val="175000"/>
                      <a:alpha val="40000"/>
                    </a:schemeClr>
                  </a:glow>
                </a:effectLst>
              </a:rPr>
              <a:t>  and the organisms have a relatively low virulence for  other species. This  bacteria  are actively toxigenic  and potent products  have been  obtained  from  cultures . An endotoxin released by the autolysis of the bacteria is responsible for many  signs of the disease.  cerebrospinal  meningitis  and meningococcal </a:t>
            </a:r>
            <a:r>
              <a:rPr lang="en-US" sz="1600" dirty="0" err="1">
                <a:solidFill>
                  <a:srgbClr val="FFFF00"/>
                </a:solidFill>
                <a:effectLst>
                  <a:glow rad="228600">
                    <a:schemeClr val="accent6">
                      <a:satMod val="175000"/>
                      <a:alpha val="40000"/>
                    </a:schemeClr>
                  </a:glow>
                </a:effectLst>
              </a:rPr>
              <a:t>septicaemia</a:t>
            </a:r>
            <a:r>
              <a:rPr lang="en-US" sz="1600" dirty="0">
                <a:solidFill>
                  <a:srgbClr val="FFFF00"/>
                </a:solidFill>
                <a:effectLst>
                  <a:glow rad="228600">
                    <a:schemeClr val="accent6">
                      <a:satMod val="175000"/>
                      <a:alpha val="40000"/>
                    </a:schemeClr>
                  </a:glow>
                </a:effectLst>
              </a:rPr>
              <a:t> are the two types of meningococcal disease .</a:t>
            </a:r>
          </a:p>
          <a:p>
            <a:pPr marL="64008" indent="0" algn="justLow" rtl="0">
              <a:lnSpc>
                <a:spcPct val="170000"/>
              </a:lnSpc>
              <a:buNone/>
            </a:pPr>
            <a:endParaRPr lang="en-US" sz="1600" dirty="0">
              <a:effectLst>
                <a:glow rad="228600">
                  <a:schemeClr val="accent6">
                    <a:satMod val="175000"/>
                    <a:alpha val="40000"/>
                  </a:schemeClr>
                </a:glow>
              </a:effectLst>
            </a:endParaRPr>
          </a:p>
        </p:txBody>
      </p:sp>
    </p:spTree>
    <p:extLst>
      <p:ext uri="{BB962C8B-B14F-4D97-AF65-F5344CB8AC3E}">
        <p14:creationId xmlns:p14="http://schemas.microsoft.com/office/powerpoint/2010/main" val="57863600"/>
      </p:ext>
    </p:extLst>
  </p:cSld>
  <p:clrMapOvr>
    <a:masterClrMapping/>
  </p:clrMapOvr>
  <mc:AlternateContent xmlns:mc="http://schemas.openxmlformats.org/markup-compatibility/2006" xmlns:p14="http://schemas.microsoft.com/office/powerpoint/2010/main">
    <mc:Choice Requires="p14">
      <p:transition spd="slow" p14:dur="2250">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250"/>
                                        <p:tgtEl>
                                          <p:spTgt spid="3">
                                            <p:txEl>
                                              <p:pRg st="0" end="0"/>
                                            </p:txEl>
                                          </p:spTgt>
                                        </p:tgtEl>
                                      </p:cBhvr>
                                    </p:animEffect>
                                    <p:anim calcmode="lin" valueType="num">
                                      <p:cBhvr>
                                        <p:cTn id="8" dur="325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325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3250" fill="hold"/>
                                        <p:tgtEl>
                                          <p:spTgt spid="3">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3250"/>
                                        <p:tgtEl>
                                          <p:spTgt spid="3">
                                            <p:txEl>
                                              <p:pRg st="1" end="1"/>
                                            </p:txEl>
                                          </p:spTgt>
                                        </p:tgtEl>
                                      </p:cBhvr>
                                    </p:animEffect>
                                    <p:anim calcmode="lin" valueType="num">
                                      <p:cBhvr>
                                        <p:cTn id="14" dur="325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5" dur="325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3250" fill="hold"/>
                                        <p:tgtEl>
                                          <p:spTgt spid="3">
                                            <p:txEl>
                                              <p:pRg st="1" end="1"/>
                                            </p:txEl>
                                          </p:spTgt>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3250"/>
                                        <p:tgtEl>
                                          <p:spTgt spid="3">
                                            <p:txEl>
                                              <p:pRg st="2" end="2"/>
                                            </p:txEl>
                                          </p:spTgt>
                                        </p:tgtEl>
                                      </p:cBhvr>
                                    </p:animEffect>
                                    <p:anim calcmode="lin" valueType="num">
                                      <p:cBhvr>
                                        <p:cTn id="20" dur="325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1" dur="325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3250" fill="hold"/>
                                        <p:tgtEl>
                                          <p:spTgt spid="3">
                                            <p:txEl>
                                              <p:pRg st="2" end="2"/>
                                            </p:txEl>
                                          </p:spTgt>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3250"/>
                                        <p:tgtEl>
                                          <p:spTgt spid="3">
                                            <p:txEl>
                                              <p:pRg st="3" end="3"/>
                                            </p:txEl>
                                          </p:spTgt>
                                        </p:tgtEl>
                                      </p:cBhvr>
                                    </p:animEffect>
                                    <p:anim calcmode="lin" valueType="num">
                                      <p:cBhvr>
                                        <p:cTn id="26" dur="325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27" dur="3250" fill="hold"/>
                                        <p:tgtEl>
                                          <p:spTgt spid="3">
                                            <p:txEl>
                                              <p:pRg st="3" end="3"/>
                                            </p:txEl>
                                          </p:spTgt>
                                        </p:tgtEl>
                                        <p:attrNameLst>
                                          <p:attrName>ppt_h</p:attrName>
                                        </p:attrNameLst>
                                      </p:cBhvr>
                                      <p:tavLst>
                                        <p:tav tm="0">
                                          <p:val>
                                            <p:fltVal val="0"/>
                                          </p:val>
                                        </p:tav>
                                        <p:tav tm="100000">
                                          <p:val>
                                            <p:strVal val="#ppt_h"/>
                                          </p:val>
                                        </p:tav>
                                      </p:tavLst>
                                    </p:anim>
                                    <p:anim calcmode="lin" valueType="num">
                                      <p:cBhvr>
                                        <p:cTn id="28" dur="3250" fill="hold"/>
                                        <p:tgtEl>
                                          <p:spTgt spid="3">
                                            <p:txEl>
                                              <p:pRg st="3" end="3"/>
                                            </p:txEl>
                                          </p:spTgt>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3250"/>
                                        <p:tgtEl>
                                          <p:spTgt spid="3">
                                            <p:txEl>
                                              <p:pRg st="4" end="4"/>
                                            </p:txEl>
                                          </p:spTgt>
                                        </p:tgtEl>
                                      </p:cBhvr>
                                    </p:animEffect>
                                    <p:anim calcmode="lin" valueType="num">
                                      <p:cBhvr>
                                        <p:cTn id="32" dur="325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33" dur="3250" fill="hold"/>
                                        <p:tgtEl>
                                          <p:spTgt spid="3">
                                            <p:txEl>
                                              <p:pRg st="4" end="4"/>
                                            </p:txEl>
                                          </p:spTgt>
                                        </p:tgtEl>
                                        <p:attrNameLst>
                                          <p:attrName>ppt_h</p:attrName>
                                        </p:attrNameLst>
                                      </p:cBhvr>
                                      <p:tavLst>
                                        <p:tav tm="0">
                                          <p:val>
                                            <p:fltVal val="0"/>
                                          </p:val>
                                        </p:tav>
                                        <p:tav tm="100000">
                                          <p:val>
                                            <p:strVal val="#ppt_h"/>
                                          </p:val>
                                        </p:tav>
                                      </p:tavLst>
                                    </p:anim>
                                    <p:anim calcmode="lin" valueType="num">
                                      <p:cBhvr>
                                        <p:cTn id="34" dur="3250" fill="hold"/>
                                        <p:tgtEl>
                                          <p:spTgt spid="3">
                                            <p:txEl>
                                              <p:pRg st="4" end="4"/>
                                            </p:txEl>
                                          </p:spTgt>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3250"/>
                                        <p:tgtEl>
                                          <p:spTgt spid="3">
                                            <p:txEl>
                                              <p:pRg st="5" end="5"/>
                                            </p:txEl>
                                          </p:spTgt>
                                        </p:tgtEl>
                                      </p:cBhvr>
                                    </p:animEffect>
                                    <p:anim calcmode="lin" valueType="num">
                                      <p:cBhvr>
                                        <p:cTn id="38" dur="325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39" dur="3250" fill="hold"/>
                                        <p:tgtEl>
                                          <p:spTgt spid="3">
                                            <p:txEl>
                                              <p:pRg st="5" end="5"/>
                                            </p:txEl>
                                          </p:spTgt>
                                        </p:tgtEl>
                                        <p:attrNameLst>
                                          <p:attrName>ppt_h</p:attrName>
                                        </p:attrNameLst>
                                      </p:cBhvr>
                                      <p:tavLst>
                                        <p:tav tm="0">
                                          <p:val>
                                            <p:fltVal val="0"/>
                                          </p:val>
                                        </p:tav>
                                        <p:tav tm="100000">
                                          <p:val>
                                            <p:strVal val="#ppt_h"/>
                                          </p:val>
                                        </p:tav>
                                      </p:tavLst>
                                    </p:anim>
                                    <p:anim calcmode="lin" valueType="num">
                                      <p:cBhvr>
                                        <p:cTn id="40" dur="3250" fill="hold"/>
                                        <p:tgtEl>
                                          <p:spTgt spid="3">
                                            <p:txEl>
                                              <p:pRg st="5" end="5"/>
                                            </p:txEl>
                                          </p:spTgt>
                                        </p:tgtEl>
                                        <p:attrNameLst>
                                          <p:attrName>ppt_w</p:attrName>
                                        </p:attrNameLst>
                                      </p:cBhvr>
                                      <p:tavLst>
                                        <p:tav tm="0">
                                          <p:val>
                                            <p:fltVal val="0"/>
                                          </p:val>
                                        </p:tav>
                                        <p:tav tm="100000">
                                          <p:val>
                                            <p:strVal val="#ppt_w"/>
                                          </p:val>
                                        </p:tav>
                                      </p:tavLst>
                                    </p:anim>
                                  </p:childTnLst>
                                </p:cTn>
                              </p:par>
                              <p:par>
                                <p:cTn id="41" presetID="35"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3250"/>
                                        <p:tgtEl>
                                          <p:spTgt spid="3">
                                            <p:txEl>
                                              <p:pRg st="6" end="6"/>
                                            </p:txEl>
                                          </p:spTgt>
                                        </p:tgtEl>
                                      </p:cBhvr>
                                    </p:animEffect>
                                    <p:anim calcmode="lin" valueType="num">
                                      <p:cBhvr>
                                        <p:cTn id="44" dur="325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45" dur="3250" fill="hold"/>
                                        <p:tgtEl>
                                          <p:spTgt spid="3">
                                            <p:txEl>
                                              <p:pRg st="6" end="6"/>
                                            </p:txEl>
                                          </p:spTgt>
                                        </p:tgtEl>
                                        <p:attrNameLst>
                                          <p:attrName>ppt_h</p:attrName>
                                        </p:attrNameLst>
                                      </p:cBhvr>
                                      <p:tavLst>
                                        <p:tav tm="0">
                                          <p:val>
                                            <p:fltVal val="0"/>
                                          </p:val>
                                        </p:tav>
                                        <p:tav tm="100000">
                                          <p:val>
                                            <p:strVal val="#ppt_h"/>
                                          </p:val>
                                        </p:tav>
                                      </p:tavLst>
                                    </p:anim>
                                    <p:anim calcmode="lin" valueType="num">
                                      <p:cBhvr>
                                        <p:cTn id="46" dur="3250" fill="hold"/>
                                        <p:tgtEl>
                                          <p:spTgt spid="3">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20688"/>
            <a:ext cx="8229600" cy="685798"/>
          </a:xfrm>
        </p:spPr>
        <p:style>
          <a:lnRef idx="0">
            <a:schemeClr val="accent6"/>
          </a:lnRef>
          <a:fillRef idx="3">
            <a:schemeClr val="accent6"/>
          </a:fillRef>
          <a:effectRef idx="3">
            <a:schemeClr val="accent6"/>
          </a:effectRef>
          <a:fontRef idx="minor">
            <a:schemeClr val="lt1"/>
          </a:fontRef>
        </p:style>
        <p:txBody>
          <a:bodyPr>
            <a:normAutofit/>
          </a:bodyPr>
          <a:lstStyle/>
          <a:p>
            <a:pPr algn="ctr"/>
            <a:r>
              <a:rPr lang="en-US" sz="3200" b="1" dirty="0" smtClean="0">
                <a:effectLst>
                  <a:glow rad="228600">
                    <a:schemeClr val="accent1">
                      <a:satMod val="175000"/>
                      <a:alpha val="40000"/>
                    </a:schemeClr>
                  </a:glow>
                </a:effectLst>
                <a:latin typeface="Cooper Black" pitchFamily="18" charset="0"/>
              </a:rPr>
              <a:t>Laboratory diagnosis</a:t>
            </a:r>
            <a:endParaRPr lang="en-US" sz="3200" dirty="0">
              <a:effectLst>
                <a:glow rad="228600">
                  <a:schemeClr val="accent1">
                    <a:satMod val="175000"/>
                    <a:alpha val="40000"/>
                  </a:schemeClr>
                </a:glow>
              </a:effectLst>
              <a:latin typeface="Cooper Black" pitchFamily="18" charset="0"/>
            </a:endParaRPr>
          </a:p>
        </p:txBody>
      </p:sp>
      <p:sp>
        <p:nvSpPr>
          <p:cNvPr id="4" name="عنوان 1"/>
          <p:cNvSpPr txBox="1">
            <a:spLocks/>
          </p:cNvSpPr>
          <p:nvPr/>
        </p:nvSpPr>
        <p:spPr>
          <a:xfrm>
            <a:off x="467544" y="1519066"/>
            <a:ext cx="8229600" cy="685798"/>
          </a:xfrm>
          <a:prstGeom prst="rect">
            <a:avLst/>
          </a:prstGeom>
        </p:spPr>
        <p:style>
          <a:lnRef idx="0">
            <a:schemeClr val="accent5"/>
          </a:lnRef>
          <a:fillRef idx="3">
            <a:schemeClr val="accent5"/>
          </a:fillRef>
          <a:effectRef idx="3">
            <a:schemeClr val="accent5"/>
          </a:effectRef>
          <a:fontRef idx="minor">
            <a:schemeClr val="lt1"/>
          </a:fontRef>
        </p:style>
        <p:txBody>
          <a:bodyPr vert="horz" anchor="ctr">
            <a:normAutofit fontScale="60000" lnSpcReduction="20000"/>
          </a:bodyPr>
          <a:lst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algn="ctr"/>
            <a:r>
              <a:rPr lang="en-US" b="1" dirty="0">
                <a:solidFill>
                  <a:schemeClr val="tx1"/>
                </a:solidFill>
                <a:effectLst>
                  <a:glow rad="228600">
                    <a:schemeClr val="accent3">
                      <a:satMod val="175000"/>
                      <a:alpha val="40000"/>
                    </a:schemeClr>
                  </a:glow>
                </a:effectLst>
                <a:latin typeface="Arial Rounded MT Bold" pitchFamily="34" charset="0"/>
              </a:rPr>
              <a:t>1</a:t>
            </a:r>
            <a:r>
              <a:rPr lang="en-US" dirty="0">
                <a:effectLst>
                  <a:glow rad="228600">
                    <a:schemeClr val="accent3">
                      <a:satMod val="175000"/>
                      <a:alpha val="40000"/>
                    </a:schemeClr>
                  </a:glow>
                </a:effectLst>
                <a:latin typeface="Arial Rounded MT Bold" pitchFamily="34" charset="0"/>
              </a:rPr>
              <a:t>- direct evidence by isolation of organisms .</a:t>
            </a:r>
          </a:p>
        </p:txBody>
      </p:sp>
      <p:sp>
        <p:nvSpPr>
          <p:cNvPr id="5" name="عنوان 1"/>
          <p:cNvSpPr txBox="1">
            <a:spLocks/>
          </p:cNvSpPr>
          <p:nvPr/>
        </p:nvSpPr>
        <p:spPr>
          <a:xfrm>
            <a:off x="467544" y="2383162"/>
            <a:ext cx="8229600" cy="973830"/>
          </a:xfrm>
          <a:prstGeom prst="rect">
            <a:avLst/>
          </a:prstGeom>
        </p:spPr>
        <p:style>
          <a:lnRef idx="0">
            <a:schemeClr val="accent4"/>
          </a:lnRef>
          <a:fillRef idx="3">
            <a:schemeClr val="accent4"/>
          </a:fillRef>
          <a:effectRef idx="3">
            <a:schemeClr val="accent4"/>
          </a:effectRef>
          <a:fontRef idx="minor">
            <a:schemeClr val="lt1"/>
          </a:fontRef>
        </p:style>
        <p:txBody>
          <a:bodyPr vert="horz" anchor="ctr">
            <a:noAutofit/>
          </a:bodyPr>
          <a:lst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marL="64008" algn="ctr">
              <a:lnSpc>
                <a:spcPct val="170000"/>
              </a:lnSpc>
            </a:pPr>
            <a:r>
              <a:rPr lang="en-US" sz="2400" b="1" dirty="0">
                <a:solidFill>
                  <a:schemeClr val="tx1"/>
                </a:solidFill>
                <a:effectLst>
                  <a:glow rad="228600">
                    <a:schemeClr val="accent3">
                      <a:satMod val="175000"/>
                      <a:alpha val="40000"/>
                    </a:schemeClr>
                  </a:glow>
                  <a:outerShdw blurRad="26000" dist="26000" dir="14500000" algn="tl" rotWithShape="0">
                    <a:srgbClr val="000000">
                      <a:alpha val="40000"/>
                    </a:srgbClr>
                  </a:outerShdw>
                </a:effectLst>
              </a:rPr>
              <a:t>2</a:t>
            </a:r>
            <a:r>
              <a:rPr lang="en-US" sz="2400" dirty="0">
                <a:effectLst>
                  <a:glow rad="228600">
                    <a:schemeClr val="accent3">
                      <a:satMod val="175000"/>
                      <a:alpha val="40000"/>
                    </a:schemeClr>
                  </a:glow>
                  <a:outerShdw blurRad="26000" dist="26000" dir="14500000" algn="tl" rotWithShape="0">
                    <a:srgbClr val="000000">
                      <a:alpha val="40000"/>
                    </a:srgbClr>
                  </a:outerShdw>
                </a:effectLst>
              </a:rPr>
              <a:t>-</a:t>
            </a:r>
            <a:r>
              <a:rPr lang="en-US" sz="1600" dirty="0">
                <a:effectLst>
                  <a:glow rad="228600">
                    <a:schemeClr val="accent3">
                      <a:satMod val="175000"/>
                      <a:alpha val="40000"/>
                    </a:schemeClr>
                  </a:glow>
                  <a:outerShdw blurRad="26000" dist="26000" dir="14500000" algn="tl" rotWithShape="0">
                    <a:srgbClr val="000000">
                      <a:alpha val="40000"/>
                    </a:srgbClr>
                  </a:outerShdw>
                </a:effectLst>
              </a:rPr>
              <a:t> indirect evidence by the identification of the specific antibodies which is not an important method  for diagnosis  of meningococcal infection </a:t>
            </a:r>
            <a:r>
              <a:rPr lang="en-US" sz="1600" dirty="0" smtClean="0">
                <a:effectLst>
                  <a:glow rad="228600">
                    <a:schemeClr val="accent3">
                      <a:satMod val="175000"/>
                      <a:alpha val="40000"/>
                    </a:schemeClr>
                  </a:glow>
                  <a:outerShdw blurRad="26000" dist="26000" dir="14500000" algn="tl" rotWithShape="0">
                    <a:srgbClr val="000000">
                      <a:alpha val="40000"/>
                    </a:srgbClr>
                  </a:outerShdw>
                </a:effectLst>
              </a:rPr>
              <a:t>.</a:t>
            </a:r>
            <a:endParaRPr lang="en-US" sz="1600" dirty="0">
              <a:effectLst>
                <a:glow rad="228600">
                  <a:schemeClr val="accent3">
                    <a:satMod val="175000"/>
                    <a:alpha val="40000"/>
                  </a:schemeClr>
                </a:glow>
                <a:outerShdw blurRad="26000" dist="26000" dir="14500000" algn="tl" rotWithShape="0">
                  <a:srgbClr val="000000">
                    <a:alpha val="40000"/>
                  </a:srgbClr>
                </a:outerShdw>
              </a:effectLst>
            </a:endParaRPr>
          </a:p>
        </p:txBody>
      </p:sp>
      <p:sp>
        <p:nvSpPr>
          <p:cNvPr id="6" name="عنوان 1"/>
          <p:cNvSpPr txBox="1">
            <a:spLocks/>
          </p:cNvSpPr>
          <p:nvPr/>
        </p:nvSpPr>
        <p:spPr>
          <a:xfrm>
            <a:off x="478334" y="3573016"/>
            <a:ext cx="8229600" cy="1008112"/>
          </a:xfrm>
          <a:prstGeom prst="rect">
            <a:avLst/>
          </a:prstGeom>
        </p:spPr>
        <p:style>
          <a:lnRef idx="0">
            <a:schemeClr val="accent3"/>
          </a:lnRef>
          <a:fillRef idx="3">
            <a:schemeClr val="accent3"/>
          </a:fillRef>
          <a:effectRef idx="3">
            <a:schemeClr val="accent3"/>
          </a:effectRef>
          <a:fontRef idx="minor">
            <a:schemeClr val="lt1"/>
          </a:fontRef>
        </p:style>
        <p:txBody>
          <a:bodyPr vert="horz" anchor="ctr">
            <a:noAutofit/>
          </a:bodyPr>
          <a:lst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a:lnSpc>
                <a:spcPct val="170000"/>
              </a:lnSpc>
            </a:pPr>
            <a:r>
              <a:rPr lang="en-US" sz="1600" dirty="0">
                <a:solidFill>
                  <a:srgbClr val="FFFF00"/>
                </a:solidFill>
                <a:effectLst>
                  <a:glow rad="228600">
                    <a:schemeClr val="accent5">
                      <a:satMod val="175000"/>
                      <a:alpha val="40000"/>
                    </a:schemeClr>
                  </a:glow>
                </a:effectLst>
              </a:rPr>
              <a:t>Besides   </a:t>
            </a:r>
            <a:r>
              <a:rPr lang="en-US" sz="1600" dirty="0" err="1">
                <a:solidFill>
                  <a:srgbClr val="FFFF00"/>
                </a:solidFill>
                <a:effectLst>
                  <a:glow rad="228600">
                    <a:schemeClr val="accent5">
                      <a:satMod val="175000"/>
                      <a:alpha val="40000"/>
                    </a:schemeClr>
                  </a:glow>
                </a:effectLst>
              </a:rPr>
              <a:t>meningococcus</a:t>
            </a:r>
            <a:r>
              <a:rPr lang="en-US" sz="1600" dirty="0">
                <a:solidFill>
                  <a:srgbClr val="FFFF00"/>
                </a:solidFill>
                <a:effectLst>
                  <a:glow rad="228600">
                    <a:schemeClr val="accent5">
                      <a:satMod val="175000"/>
                      <a:alpha val="40000"/>
                    </a:schemeClr>
                  </a:glow>
                </a:effectLst>
              </a:rPr>
              <a:t>   other   common  bacteria   producing   pyogenic meningitis are pneumococcus </a:t>
            </a:r>
            <a:r>
              <a:rPr lang="en-US" sz="1600" dirty="0" err="1">
                <a:solidFill>
                  <a:srgbClr val="FFFF00"/>
                </a:solidFill>
                <a:effectLst>
                  <a:glow rad="228600">
                    <a:schemeClr val="accent5">
                      <a:satMod val="175000"/>
                      <a:alpha val="40000"/>
                    </a:schemeClr>
                  </a:glow>
                </a:effectLst>
              </a:rPr>
              <a:t>haemophilus</a:t>
            </a:r>
            <a:r>
              <a:rPr lang="en-US" sz="1600" dirty="0">
                <a:solidFill>
                  <a:srgbClr val="FFFF00"/>
                </a:solidFill>
                <a:effectLst>
                  <a:glow rad="228600">
                    <a:schemeClr val="accent5">
                      <a:satMod val="175000"/>
                      <a:alpha val="40000"/>
                    </a:schemeClr>
                  </a:glow>
                </a:effectLst>
              </a:rPr>
              <a:t> in </a:t>
            </a:r>
            <a:r>
              <a:rPr lang="en-US" sz="1600" dirty="0" err="1">
                <a:solidFill>
                  <a:srgbClr val="FFFF00"/>
                </a:solidFill>
                <a:effectLst>
                  <a:glow rad="228600">
                    <a:schemeClr val="accent5">
                      <a:satMod val="175000"/>
                      <a:alpha val="40000"/>
                    </a:schemeClr>
                  </a:glow>
                </a:effectLst>
              </a:rPr>
              <a:t>fluenzae</a:t>
            </a:r>
            <a:r>
              <a:rPr lang="en-US" sz="1600" dirty="0" smtClean="0">
                <a:solidFill>
                  <a:srgbClr val="FFFF00"/>
                </a:solidFill>
                <a:effectLst>
                  <a:glow rad="228600">
                    <a:schemeClr val="accent5">
                      <a:satMod val="175000"/>
                      <a:alpha val="40000"/>
                    </a:schemeClr>
                  </a:glow>
                </a:effectLst>
              </a:rPr>
              <a:t>.</a:t>
            </a:r>
            <a:endParaRPr lang="en-US" sz="1600" dirty="0">
              <a:solidFill>
                <a:srgbClr val="FFFF00"/>
              </a:solidFill>
              <a:effectLst>
                <a:glow rad="228600">
                  <a:schemeClr val="accent5">
                    <a:satMod val="175000"/>
                    <a:alpha val="40000"/>
                  </a:schemeClr>
                </a:glow>
              </a:effectLst>
            </a:endParaRPr>
          </a:p>
        </p:txBody>
      </p:sp>
      <p:sp>
        <p:nvSpPr>
          <p:cNvPr id="9" name="مستطيل 8"/>
          <p:cNvSpPr/>
          <p:nvPr/>
        </p:nvSpPr>
        <p:spPr>
          <a:xfrm>
            <a:off x="1006396" y="5507940"/>
            <a:ext cx="3133556" cy="40011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2000" b="1" dirty="0">
                <a:solidFill>
                  <a:srgbClr val="002060"/>
                </a:solidFill>
                <a:effectLst>
                  <a:glow rad="228600">
                    <a:schemeClr val="accent3">
                      <a:satMod val="175000"/>
                      <a:alpha val="40000"/>
                    </a:schemeClr>
                  </a:glow>
                </a:effectLst>
              </a:rPr>
              <a:t>1- cerebrospinal fluid</a:t>
            </a:r>
          </a:p>
        </p:txBody>
      </p:sp>
      <p:sp>
        <p:nvSpPr>
          <p:cNvPr id="10" name="مستطيل 9"/>
          <p:cNvSpPr/>
          <p:nvPr/>
        </p:nvSpPr>
        <p:spPr>
          <a:xfrm>
            <a:off x="1772295" y="6011996"/>
            <a:ext cx="1359545"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000" b="1" dirty="0">
                <a:solidFill>
                  <a:srgbClr val="002060"/>
                </a:solidFill>
                <a:effectLst>
                  <a:glow rad="228600">
                    <a:schemeClr val="accent3">
                      <a:satMod val="175000"/>
                      <a:alpha val="40000"/>
                    </a:schemeClr>
                  </a:glow>
                </a:effectLst>
              </a:rPr>
              <a:t>2-blood</a:t>
            </a:r>
          </a:p>
        </p:txBody>
      </p:sp>
      <p:sp>
        <p:nvSpPr>
          <p:cNvPr id="11" name="مستطيل 10"/>
          <p:cNvSpPr/>
          <p:nvPr/>
        </p:nvSpPr>
        <p:spPr>
          <a:xfrm>
            <a:off x="4932040" y="6021288"/>
            <a:ext cx="3288080"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algn="ctr"/>
            <a:r>
              <a:rPr lang="en-US" sz="2000" b="1" dirty="0">
                <a:solidFill>
                  <a:srgbClr val="002060"/>
                </a:solidFill>
                <a:effectLst>
                  <a:glow rad="228600">
                    <a:schemeClr val="accent5">
                      <a:satMod val="175000"/>
                      <a:alpha val="40000"/>
                    </a:schemeClr>
                  </a:glow>
                </a:effectLst>
              </a:rPr>
              <a:t>4-nasopharyngeal swabs</a:t>
            </a:r>
          </a:p>
        </p:txBody>
      </p:sp>
      <p:sp>
        <p:nvSpPr>
          <p:cNvPr id="12" name="مستطيل 11"/>
          <p:cNvSpPr/>
          <p:nvPr/>
        </p:nvSpPr>
        <p:spPr>
          <a:xfrm>
            <a:off x="5436096" y="5482743"/>
            <a:ext cx="1944216" cy="40011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2000" b="1" dirty="0">
                <a:solidFill>
                  <a:srgbClr val="002060"/>
                </a:solidFill>
                <a:effectLst>
                  <a:glow rad="228600">
                    <a:schemeClr val="accent5">
                      <a:satMod val="175000"/>
                      <a:alpha val="40000"/>
                    </a:schemeClr>
                  </a:glow>
                </a:effectLst>
              </a:rPr>
              <a:t> 3-skin lesions</a:t>
            </a:r>
          </a:p>
        </p:txBody>
      </p:sp>
      <p:sp>
        <p:nvSpPr>
          <p:cNvPr id="13" name="مستطيل 12"/>
          <p:cNvSpPr/>
          <p:nvPr/>
        </p:nvSpPr>
        <p:spPr>
          <a:xfrm>
            <a:off x="478335" y="4725144"/>
            <a:ext cx="822960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000" dirty="0">
                <a:solidFill>
                  <a:srgbClr val="FFFF00"/>
                </a:solidFill>
                <a:effectLst>
                  <a:glow rad="228600">
                    <a:schemeClr val="accent6">
                      <a:satMod val="175000"/>
                      <a:alpha val="40000"/>
                    </a:schemeClr>
                  </a:glow>
                </a:effectLst>
              </a:rPr>
              <a:t>The material for the demonstration of these organisms may be </a:t>
            </a:r>
            <a:r>
              <a:rPr lang="en-US" sz="2000" dirty="0" smtClean="0">
                <a:solidFill>
                  <a:srgbClr val="FFFF00"/>
                </a:solidFill>
                <a:effectLst>
                  <a:glow rad="228600">
                    <a:schemeClr val="accent6">
                      <a:satMod val="175000"/>
                      <a:alpha val="40000"/>
                    </a:schemeClr>
                  </a:glow>
                </a:effectLst>
              </a:rPr>
              <a:t>: </a:t>
            </a:r>
            <a:endParaRPr lang="en-US" sz="2000" dirty="0">
              <a:solidFill>
                <a:srgbClr val="FFFF00"/>
              </a:solidFill>
              <a:effectLst>
                <a:glow rad="228600">
                  <a:schemeClr val="accent6">
                    <a:satMod val="175000"/>
                    <a:alpha val="40000"/>
                  </a:schemeClr>
                </a:glow>
              </a:effectLst>
            </a:endParaRPr>
          </a:p>
        </p:txBody>
      </p:sp>
    </p:spTree>
    <p:extLst>
      <p:ext uri="{BB962C8B-B14F-4D97-AF65-F5344CB8AC3E}">
        <p14:creationId xmlns:p14="http://schemas.microsoft.com/office/powerpoint/2010/main" val="404689232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0-#ppt_w/2"/>
                                          </p:val>
                                        </p:tav>
                                        <p:tav tm="100000">
                                          <p:val>
                                            <p:strVal val="#ppt_x"/>
                                          </p:val>
                                        </p:tav>
                                      </p:tavLst>
                                    </p:anim>
                                    <p:anim calcmode="lin" valueType="num">
                                      <p:cBhvr additive="base">
                                        <p:cTn id="12" dur="125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250" fill="hold"/>
                                        <p:tgtEl>
                                          <p:spTgt spid="5"/>
                                        </p:tgtEl>
                                        <p:attrNameLst>
                                          <p:attrName>ppt_x</p:attrName>
                                        </p:attrNameLst>
                                      </p:cBhvr>
                                      <p:tavLst>
                                        <p:tav tm="0">
                                          <p:val>
                                            <p:strVal val="1+#ppt_w/2"/>
                                          </p:val>
                                        </p:tav>
                                        <p:tav tm="100000">
                                          <p:val>
                                            <p:strVal val="#ppt_x"/>
                                          </p:val>
                                        </p:tav>
                                      </p:tavLst>
                                    </p:anim>
                                    <p:anim calcmode="lin" valueType="num">
                                      <p:cBhvr additive="base">
                                        <p:cTn id="17" dur="125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250" fill="hold"/>
                                        <p:tgtEl>
                                          <p:spTgt spid="6"/>
                                        </p:tgtEl>
                                        <p:attrNameLst>
                                          <p:attrName>ppt_x</p:attrName>
                                        </p:attrNameLst>
                                      </p:cBhvr>
                                      <p:tavLst>
                                        <p:tav tm="0">
                                          <p:val>
                                            <p:strVal val="0-#ppt_w/2"/>
                                          </p:val>
                                        </p:tav>
                                        <p:tav tm="100000">
                                          <p:val>
                                            <p:strVal val="#ppt_x"/>
                                          </p:val>
                                        </p:tav>
                                      </p:tavLst>
                                    </p:anim>
                                    <p:anim calcmode="lin" valueType="num">
                                      <p:cBhvr additive="base">
                                        <p:cTn id="21" dur="1250" fill="hold"/>
                                        <p:tgtEl>
                                          <p:spTgt spid="6"/>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250" fill="hold"/>
                                        <p:tgtEl>
                                          <p:spTgt spid="13"/>
                                        </p:tgtEl>
                                        <p:attrNameLst>
                                          <p:attrName>ppt_x</p:attrName>
                                        </p:attrNameLst>
                                      </p:cBhvr>
                                      <p:tavLst>
                                        <p:tav tm="0">
                                          <p:val>
                                            <p:strVal val="#ppt_x"/>
                                          </p:val>
                                        </p:tav>
                                        <p:tav tm="100000">
                                          <p:val>
                                            <p:strVal val="#ppt_x"/>
                                          </p:val>
                                        </p:tav>
                                      </p:tavLst>
                                    </p:anim>
                                    <p:anim calcmode="lin" valueType="num">
                                      <p:cBhvr additive="base">
                                        <p:cTn id="26" dur="1250" fill="hold"/>
                                        <p:tgtEl>
                                          <p:spTgt spid="13"/>
                                        </p:tgtEl>
                                        <p:attrNameLst>
                                          <p:attrName>ppt_y</p:attrName>
                                        </p:attrNameLst>
                                      </p:cBhvr>
                                      <p:tavLst>
                                        <p:tav tm="0">
                                          <p:val>
                                            <p:strVal val="1+#ppt_h/2"/>
                                          </p:val>
                                        </p:tav>
                                        <p:tav tm="100000">
                                          <p:val>
                                            <p:strVal val="#ppt_y"/>
                                          </p:val>
                                        </p:tav>
                                      </p:tavLst>
                                    </p:anim>
                                  </p:childTnLst>
                                </p:cTn>
                              </p:par>
                            </p:childTnLst>
                          </p:cTn>
                        </p:par>
                        <p:par>
                          <p:cTn id="27" fill="hold">
                            <p:stCondLst>
                              <p:cond delay="375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childTnLst>
                                </p:cTn>
                              </p:par>
                            </p:childTnLst>
                          </p:cTn>
                        </p:par>
                        <p:par>
                          <p:cTn id="31" fill="hold">
                            <p:stCondLst>
                              <p:cond delay="475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childTnLst>
                          </p:cTn>
                        </p:par>
                        <p:par>
                          <p:cTn id="35" fill="hold">
                            <p:stCondLst>
                              <p:cond delay="5750"/>
                            </p:stCondLst>
                            <p:childTnLst>
                              <p:par>
                                <p:cTn id="36" presetID="10"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childTnLst>
                                </p:cTn>
                              </p:par>
                            </p:childTnLst>
                          </p:cTn>
                        </p:par>
                        <p:par>
                          <p:cTn id="39" fill="hold">
                            <p:stCondLst>
                              <p:cond delay="6750"/>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9" grpId="0" animBg="1"/>
      <p:bldP spid="10" grpId="0" animBg="1"/>
      <p:bldP spid="11" grpId="0" animBg="1"/>
      <p:bldP spid="12" grpId="0" animBg="1"/>
      <p:bldP spid="1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1988840"/>
            <a:ext cx="8363272" cy="3096344"/>
          </a:xfrm>
        </p:spPr>
        <p:style>
          <a:lnRef idx="2">
            <a:schemeClr val="accent1"/>
          </a:lnRef>
          <a:fillRef idx="1">
            <a:schemeClr val="lt1"/>
          </a:fillRef>
          <a:effectRef idx="0">
            <a:schemeClr val="accent1"/>
          </a:effectRef>
          <a:fontRef idx="minor">
            <a:schemeClr val="dk1"/>
          </a:fontRef>
        </p:style>
        <p:txBody>
          <a:bodyPr>
            <a:noAutofit/>
          </a:bodyPr>
          <a:lstStyle/>
          <a:p>
            <a:pPr algn="justLow" rtl="0">
              <a:lnSpc>
                <a:spcPct val="150000"/>
              </a:lnSpc>
            </a:pPr>
            <a:r>
              <a:rPr lang="en-US" sz="2400" dirty="0" smtClean="0">
                <a:effectLst>
                  <a:glow rad="228600">
                    <a:schemeClr val="accent1">
                      <a:satMod val="175000"/>
                      <a:alpha val="40000"/>
                    </a:schemeClr>
                  </a:glow>
                </a:effectLst>
                <a:latin typeface="Eras Bold ITC" pitchFamily="34" charset="0"/>
              </a:rPr>
              <a:t>This </a:t>
            </a:r>
            <a:r>
              <a:rPr lang="en-US" sz="2400" dirty="0">
                <a:effectLst>
                  <a:glow rad="228600">
                    <a:schemeClr val="accent1">
                      <a:satMod val="175000"/>
                      <a:alpha val="40000"/>
                    </a:schemeClr>
                  </a:glow>
                </a:effectLst>
                <a:latin typeface="Eras Bold ITC" pitchFamily="34" charset="0"/>
              </a:rPr>
              <a:t>is collected by lumbar puncture under aseptic precaution it may be divided in two 3 portion : one for physical and cytological , the second for biochemical and  the third for  bacteriological  examinations</a:t>
            </a:r>
            <a:r>
              <a:rPr lang="en-US" sz="2400" dirty="0" smtClean="0">
                <a:effectLst>
                  <a:glow rad="228600">
                    <a:schemeClr val="accent1">
                      <a:satMod val="175000"/>
                      <a:alpha val="40000"/>
                    </a:schemeClr>
                  </a:glow>
                </a:effectLst>
                <a:latin typeface="Eras Bold ITC" pitchFamily="34" charset="0"/>
              </a:rPr>
              <a:t>.</a:t>
            </a:r>
            <a:endParaRPr lang="en-US" sz="2400" dirty="0">
              <a:effectLst>
                <a:glow rad="228600">
                  <a:schemeClr val="accent1">
                    <a:satMod val="175000"/>
                    <a:alpha val="40000"/>
                  </a:schemeClr>
                </a:glow>
              </a:effectLst>
              <a:latin typeface="Eras Bold ITC" pitchFamily="34" charset="0"/>
            </a:endParaRPr>
          </a:p>
        </p:txBody>
      </p:sp>
      <p:sp>
        <p:nvSpPr>
          <p:cNvPr id="6" name="مستطيل 5"/>
          <p:cNvSpPr/>
          <p:nvPr/>
        </p:nvSpPr>
        <p:spPr>
          <a:xfrm>
            <a:off x="1259632" y="980728"/>
            <a:ext cx="6552728"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rtl="0"/>
            <a:r>
              <a:rPr lang="en-US" sz="2800" dirty="0">
                <a:effectLst>
                  <a:glow rad="139700">
                    <a:schemeClr val="accent2">
                      <a:satMod val="175000"/>
                      <a:alpha val="40000"/>
                    </a:schemeClr>
                  </a:glow>
                </a:effectLst>
                <a:latin typeface="Eras Bold ITC" pitchFamily="34" charset="0"/>
              </a:rPr>
              <a:t>1-</a:t>
            </a:r>
            <a:r>
              <a:rPr lang="ar-SA" sz="2800" dirty="0">
                <a:effectLst>
                  <a:glow rad="139700">
                    <a:schemeClr val="accent2">
                      <a:satMod val="175000"/>
                      <a:alpha val="40000"/>
                    </a:schemeClr>
                  </a:glow>
                </a:effectLst>
                <a:latin typeface="Eras Bold ITC" pitchFamily="34" charset="0"/>
              </a:rPr>
              <a:t> </a:t>
            </a:r>
            <a:r>
              <a:rPr lang="en-US" sz="2800" b="1" dirty="0">
                <a:effectLst>
                  <a:glow rad="139700">
                    <a:schemeClr val="accent2">
                      <a:satMod val="175000"/>
                      <a:alpha val="40000"/>
                    </a:schemeClr>
                  </a:glow>
                </a:effectLst>
                <a:latin typeface="Eras Bold ITC" pitchFamily="34" charset="0"/>
              </a:rPr>
              <a:t>cerebrospinal</a:t>
            </a:r>
            <a:r>
              <a:rPr lang="ar-SA" sz="2800" b="1" dirty="0">
                <a:effectLst>
                  <a:glow rad="139700">
                    <a:schemeClr val="accent2">
                      <a:satMod val="175000"/>
                      <a:alpha val="40000"/>
                    </a:schemeClr>
                  </a:glow>
                </a:effectLst>
                <a:latin typeface="Eras Bold ITC" pitchFamily="34" charset="0"/>
              </a:rPr>
              <a:t> </a:t>
            </a:r>
            <a:r>
              <a:rPr lang="en-US" sz="2800" b="1" dirty="0">
                <a:effectLst>
                  <a:glow rad="139700">
                    <a:schemeClr val="accent2">
                      <a:satMod val="175000"/>
                      <a:alpha val="40000"/>
                    </a:schemeClr>
                  </a:glow>
                </a:effectLst>
                <a:latin typeface="Eras Bold ITC" pitchFamily="34" charset="0"/>
              </a:rPr>
              <a:t>fluid </a:t>
            </a:r>
            <a:endParaRPr lang="en-US" sz="2800" dirty="0">
              <a:effectLst>
                <a:glow rad="139700">
                  <a:schemeClr val="accent2">
                    <a:satMod val="175000"/>
                    <a:alpha val="40000"/>
                  </a:schemeClr>
                </a:glow>
              </a:effectLst>
            </a:endParaRPr>
          </a:p>
        </p:txBody>
      </p:sp>
    </p:spTree>
    <p:extLst>
      <p:ext uri="{BB962C8B-B14F-4D97-AF65-F5344CB8AC3E}">
        <p14:creationId xmlns:p14="http://schemas.microsoft.com/office/powerpoint/2010/main" val="349563024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200" fill="hold">
                                          <p:stCondLst>
                                            <p:cond delay="0"/>
                                          </p:stCondLst>
                                        </p:cTn>
                                        <p:tgtEl>
                                          <p:spTgt spid="6"/>
                                        </p:tgtEl>
                                        <p:attrNameLst>
                                          <p:attrName>r</p:attrName>
                                        </p:attrNameLst>
                                      </p:cBhvr>
                                    </p:animRot>
                                    <p:animRot by="-240000">
                                      <p:cBhvr>
                                        <p:cTn id="7" dur="400" fill="hold">
                                          <p:stCondLst>
                                            <p:cond delay="400"/>
                                          </p:stCondLst>
                                        </p:cTn>
                                        <p:tgtEl>
                                          <p:spTgt spid="6"/>
                                        </p:tgtEl>
                                        <p:attrNameLst>
                                          <p:attrName>r</p:attrName>
                                        </p:attrNameLst>
                                      </p:cBhvr>
                                    </p:animRot>
                                    <p:animRot by="240000">
                                      <p:cBhvr>
                                        <p:cTn id="8" dur="400" fill="hold">
                                          <p:stCondLst>
                                            <p:cond delay="800"/>
                                          </p:stCondLst>
                                        </p:cTn>
                                        <p:tgtEl>
                                          <p:spTgt spid="6"/>
                                        </p:tgtEl>
                                        <p:attrNameLst>
                                          <p:attrName>r</p:attrName>
                                        </p:attrNameLst>
                                      </p:cBhvr>
                                    </p:animRot>
                                    <p:animRot by="-240000">
                                      <p:cBhvr>
                                        <p:cTn id="9" dur="400" fill="hold">
                                          <p:stCondLst>
                                            <p:cond delay="1200"/>
                                          </p:stCondLst>
                                        </p:cTn>
                                        <p:tgtEl>
                                          <p:spTgt spid="6"/>
                                        </p:tgtEl>
                                        <p:attrNameLst>
                                          <p:attrName>r</p:attrName>
                                        </p:attrNameLst>
                                      </p:cBhvr>
                                    </p:animRot>
                                    <p:animRot by="120000">
                                      <p:cBhvr>
                                        <p:cTn id="10" dur="400" fill="hold">
                                          <p:stCondLst>
                                            <p:cond delay="16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332656"/>
            <a:ext cx="9144000" cy="838200"/>
          </a:xfrm>
        </p:spPr>
        <p:txBody>
          <a:bodyPr>
            <a:noAutofit/>
          </a:bodyPr>
          <a:lstStyle/>
          <a:p>
            <a:pPr algn="ctr"/>
            <a:r>
              <a:rPr lang="en-US" sz="2400" b="1" dirty="0">
                <a:solidFill>
                  <a:srgbClr val="0070C0"/>
                </a:solidFill>
                <a:effectLst/>
              </a:rPr>
              <a:t>The </a:t>
            </a:r>
            <a:r>
              <a:rPr lang="en-US" sz="2400" b="1" dirty="0" smtClean="0">
                <a:solidFill>
                  <a:srgbClr val="0070C0"/>
                </a:solidFill>
                <a:effectLst/>
              </a:rPr>
              <a:t> </a:t>
            </a:r>
            <a:r>
              <a:rPr lang="en-US" sz="2400" b="1" dirty="0" smtClean="0">
                <a:solidFill>
                  <a:srgbClr val="FF0000"/>
                </a:solidFill>
                <a:effectLst/>
              </a:rPr>
              <a:t>C</a:t>
            </a:r>
            <a:r>
              <a:rPr lang="en-US" sz="2400" b="1" dirty="0" smtClean="0">
                <a:solidFill>
                  <a:srgbClr val="0070C0"/>
                </a:solidFill>
                <a:effectLst/>
              </a:rPr>
              <a:t>.</a:t>
            </a:r>
            <a:r>
              <a:rPr lang="en-US" sz="2400" b="1" dirty="0" smtClean="0">
                <a:solidFill>
                  <a:srgbClr val="FF0000"/>
                </a:solidFill>
                <a:effectLst/>
              </a:rPr>
              <a:t>S</a:t>
            </a:r>
            <a:r>
              <a:rPr lang="en-US" sz="2400" b="1" dirty="0" smtClean="0">
                <a:solidFill>
                  <a:srgbClr val="0070C0"/>
                </a:solidFill>
                <a:effectLst/>
              </a:rPr>
              <a:t>.</a:t>
            </a:r>
            <a:r>
              <a:rPr lang="en-US" sz="2400" b="1" dirty="0" smtClean="0">
                <a:solidFill>
                  <a:srgbClr val="FF0000"/>
                </a:solidFill>
                <a:effectLst/>
              </a:rPr>
              <a:t>F</a:t>
            </a:r>
            <a:r>
              <a:rPr lang="en-US" sz="2400" b="1" dirty="0" smtClean="0">
                <a:solidFill>
                  <a:srgbClr val="0070C0"/>
                </a:solidFill>
                <a:effectLst/>
              </a:rPr>
              <a:t>  is </a:t>
            </a:r>
            <a:r>
              <a:rPr lang="en-US" sz="2400" b="1" dirty="0">
                <a:solidFill>
                  <a:srgbClr val="0070C0"/>
                </a:solidFill>
                <a:effectLst/>
              </a:rPr>
              <a:t>subjected to the following </a:t>
            </a:r>
            <a:r>
              <a:rPr lang="en-US" sz="2400" b="1" dirty="0" smtClean="0">
                <a:solidFill>
                  <a:srgbClr val="0070C0"/>
                </a:solidFill>
                <a:effectLst/>
              </a:rPr>
              <a:t>examinations</a:t>
            </a:r>
            <a:endParaRPr lang="en-US" sz="2400" dirty="0">
              <a:solidFill>
                <a:srgbClr val="0070C0"/>
              </a:solidFill>
            </a:endParaRPr>
          </a:p>
        </p:txBody>
      </p:sp>
      <p:sp>
        <p:nvSpPr>
          <p:cNvPr id="3" name="عنصر نائب للمحتوى 2"/>
          <p:cNvSpPr>
            <a:spLocks noGrp="1"/>
          </p:cNvSpPr>
          <p:nvPr>
            <p:ph idx="1"/>
          </p:nvPr>
        </p:nvSpPr>
        <p:spPr>
          <a:xfrm>
            <a:off x="233772" y="908720"/>
            <a:ext cx="8686800" cy="5832648"/>
          </a:xfrm>
        </p:spPr>
        <p:txBody>
          <a:bodyPr>
            <a:noAutofit/>
          </a:bodyPr>
          <a:lstStyle/>
          <a:p>
            <a:pPr marL="0" indent="0" algn="justLow">
              <a:lnSpc>
                <a:spcPct val="170000"/>
              </a:lnSpc>
              <a:buNone/>
            </a:pPr>
            <a:r>
              <a:rPr lang="en-US" sz="2400" b="1" dirty="0">
                <a:solidFill>
                  <a:srgbClr val="FF0000"/>
                </a:solidFill>
                <a:effectLst>
                  <a:glow rad="228600">
                    <a:schemeClr val="accent1">
                      <a:satMod val="175000"/>
                      <a:alpha val="40000"/>
                    </a:schemeClr>
                  </a:glow>
                </a:effectLst>
                <a:latin typeface="Times New Roman" pitchFamily="18" charset="0"/>
                <a:cs typeface="Times New Roman" pitchFamily="18" charset="0"/>
              </a:rPr>
              <a:t>A- physical </a:t>
            </a:r>
            <a:r>
              <a:rPr lang="en-US" sz="2400" b="1" dirty="0" smtClean="0">
                <a:solidFill>
                  <a:srgbClr val="FF0000"/>
                </a:solidFill>
                <a:effectLst>
                  <a:glow rad="228600">
                    <a:schemeClr val="accent1">
                      <a:satMod val="175000"/>
                      <a:alpha val="40000"/>
                    </a:schemeClr>
                  </a:glow>
                </a:effectLst>
                <a:latin typeface="Times New Roman" pitchFamily="18" charset="0"/>
                <a:cs typeface="Times New Roman" pitchFamily="18" charset="0"/>
              </a:rPr>
              <a:t>examinations :  </a:t>
            </a:r>
            <a:r>
              <a:rPr lang="en-US" sz="2000" b="1" dirty="0">
                <a:effectLst>
                  <a:glow rad="228600">
                    <a:schemeClr val="accent1">
                      <a:satMod val="175000"/>
                      <a:alpha val="40000"/>
                    </a:schemeClr>
                  </a:glow>
                </a:effectLst>
                <a:latin typeface="Times New Roman" pitchFamily="18" charset="0"/>
                <a:cs typeface="Times New Roman" pitchFamily="18" charset="0"/>
              </a:rPr>
              <a:t>C.S.F  is   clear but it became turbid  if  infection is present . presence of blood indicates bleeding .</a:t>
            </a:r>
          </a:p>
          <a:p>
            <a:pPr marL="0" indent="0" algn="justLow">
              <a:lnSpc>
                <a:spcPct val="170000"/>
              </a:lnSpc>
              <a:buNone/>
            </a:pPr>
            <a:r>
              <a:rPr lang="en-US" sz="2400" b="1" dirty="0">
                <a:solidFill>
                  <a:srgbClr val="FF0000"/>
                </a:solidFill>
                <a:effectLst>
                  <a:glow rad="228600">
                    <a:schemeClr val="accent1">
                      <a:satMod val="175000"/>
                      <a:alpha val="40000"/>
                    </a:schemeClr>
                  </a:glow>
                </a:effectLst>
                <a:latin typeface="Times New Roman" pitchFamily="18" charset="0"/>
                <a:cs typeface="Times New Roman" pitchFamily="18" charset="0"/>
              </a:rPr>
              <a:t>B-Cytological Examination </a:t>
            </a:r>
            <a:r>
              <a:rPr lang="en-US" sz="2400" b="1" dirty="0" smtClean="0">
                <a:solidFill>
                  <a:srgbClr val="FF0000"/>
                </a:solidFill>
                <a:effectLst>
                  <a:glow rad="228600">
                    <a:schemeClr val="accent1">
                      <a:satMod val="175000"/>
                      <a:alpha val="40000"/>
                    </a:schemeClr>
                  </a:glow>
                </a:effectLst>
                <a:latin typeface="Times New Roman" pitchFamily="18" charset="0"/>
                <a:cs typeface="Times New Roman" pitchFamily="18" charset="0"/>
              </a:rPr>
              <a:t>:</a:t>
            </a:r>
            <a:r>
              <a:rPr lang="en-US" sz="2400" b="1" dirty="0">
                <a:solidFill>
                  <a:srgbClr val="FF0000"/>
                </a:solidFill>
                <a:effectLst>
                  <a:glow rad="228600">
                    <a:schemeClr val="accent1">
                      <a:satMod val="175000"/>
                      <a:alpha val="40000"/>
                    </a:schemeClr>
                  </a:glow>
                </a:effectLst>
                <a:latin typeface="Times New Roman" pitchFamily="18" charset="0"/>
                <a:cs typeface="Times New Roman" pitchFamily="18" charset="0"/>
              </a:rPr>
              <a:t> </a:t>
            </a:r>
            <a:r>
              <a:rPr lang="en-US" sz="2000" b="1" dirty="0" smtClean="0">
                <a:effectLst>
                  <a:glow rad="228600">
                    <a:schemeClr val="accent1">
                      <a:satMod val="175000"/>
                      <a:alpha val="40000"/>
                    </a:schemeClr>
                  </a:glow>
                </a:effectLst>
                <a:latin typeface="Times New Roman" pitchFamily="18" charset="0"/>
                <a:cs typeface="Times New Roman" pitchFamily="18" charset="0"/>
              </a:rPr>
              <a:t>The </a:t>
            </a:r>
            <a:r>
              <a:rPr lang="en-US" sz="2000" b="1" dirty="0">
                <a:effectLst>
                  <a:glow rad="228600">
                    <a:schemeClr val="accent1">
                      <a:satMod val="175000"/>
                      <a:alpha val="40000"/>
                    </a:schemeClr>
                  </a:glow>
                </a:effectLst>
                <a:latin typeface="Times New Roman" pitchFamily="18" charset="0"/>
                <a:cs typeface="Times New Roman" pitchFamily="18" charset="0"/>
              </a:rPr>
              <a:t>total number of leucocytes is markedly increased and may account for thousand or more </a:t>
            </a:r>
            <a:r>
              <a:rPr lang="en-US" sz="2000" b="1" dirty="0" err="1">
                <a:effectLst>
                  <a:glow rad="228600">
                    <a:schemeClr val="accent1">
                      <a:satMod val="175000"/>
                      <a:alpha val="40000"/>
                    </a:schemeClr>
                  </a:glow>
                </a:effectLst>
                <a:latin typeface="Times New Roman" pitchFamily="18" charset="0"/>
                <a:cs typeface="Times New Roman" pitchFamily="18" charset="0"/>
              </a:rPr>
              <a:t>polymorphonuclear</a:t>
            </a:r>
            <a:r>
              <a:rPr lang="en-US" sz="2000" b="1" dirty="0">
                <a:effectLst>
                  <a:glow rad="228600">
                    <a:schemeClr val="accent1">
                      <a:satMod val="175000"/>
                      <a:alpha val="40000"/>
                    </a:schemeClr>
                  </a:glow>
                </a:effectLst>
                <a:latin typeface="Times New Roman" pitchFamily="18" charset="0"/>
                <a:cs typeface="Times New Roman" pitchFamily="18" charset="0"/>
              </a:rPr>
              <a:t> </a:t>
            </a:r>
            <a:r>
              <a:rPr lang="en-US" sz="2000" b="1" dirty="0" err="1">
                <a:effectLst>
                  <a:glow rad="228600">
                    <a:schemeClr val="accent1">
                      <a:satMod val="175000"/>
                      <a:alpha val="40000"/>
                    </a:schemeClr>
                  </a:glow>
                </a:effectLst>
                <a:latin typeface="Times New Roman" pitchFamily="18" charset="0"/>
                <a:cs typeface="Times New Roman" pitchFamily="18" charset="0"/>
              </a:rPr>
              <a:t>leuco</a:t>
            </a:r>
            <a:r>
              <a:rPr lang="en-US" sz="2000" b="1" dirty="0">
                <a:effectLst>
                  <a:glow rad="228600">
                    <a:schemeClr val="accent1">
                      <a:satMod val="175000"/>
                      <a:alpha val="40000"/>
                    </a:schemeClr>
                  </a:glow>
                </a:effectLst>
                <a:latin typeface="Times New Roman" pitchFamily="18" charset="0"/>
                <a:cs typeface="Times New Roman" pitchFamily="18" charset="0"/>
              </a:rPr>
              <a:t> </a:t>
            </a:r>
            <a:r>
              <a:rPr lang="en-US" sz="2000" b="1" dirty="0" err="1">
                <a:effectLst>
                  <a:glow rad="228600">
                    <a:schemeClr val="accent1">
                      <a:satMod val="175000"/>
                      <a:alpha val="40000"/>
                    </a:schemeClr>
                  </a:glow>
                </a:effectLst>
                <a:latin typeface="Times New Roman" pitchFamily="18" charset="0"/>
                <a:cs typeface="Times New Roman" pitchFamily="18" charset="0"/>
              </a:rPr>
              <a:t>cytes</a:t>
            </a:r>
            <a:r>
              <a:rPr lang="en-US" sz="2000" b="1" dirty="0">
                <a:effectLst>
                  <a:glow rad="228600">
                    <a:schemeClr val="accent1">
                      <a:satMod val="175000"/>
                      <a:alpha val="40000"/>
                    </a:schemeClr>
                  </a:glow>
                </a:effectLst>
                <a:latin typeface="Times New Roman" pitchFamily="18" charset="0"/>
                <a:cs typeface="Times New Roman" pitchFamily="18" charset="0"/>
              </a:rPr>
              <a:t> per cram. </a:t>
            </a:r>
            <a:r>
              <a:rPr lang="en-US" sz="2000" b="1" dirty="0" err="1">
                <a:effectLst>
                  <a:glow rad="228600">
                    <a:schemeClr val="accent1">
                      <a:satMod val="175000"/>
                      <a:alpha val="40000"/>
                    </a:schemeClr>
                  </a:glow>
                </a:effectLst>
                <a:latin typeface="Times New Roman" pitchFamily="18" charset="0"/>
                <a:cs typeface="Times New Roman" pitchFamily="18" charset="0"/>
              </a:rPr>
              <a:t>Leishman</a:t>
            </a:r>
            <a:r>
              <a:rPr lang="en-US" sz="2000" b="1" dirty="0">
                <a:effectLst>
                  <a:glow rad="228600">
                    <a:schemeClr val="accent1">
                      <a:satMod val="175000"/>
                      <a:alpha val="40000"/>
                    </a:schemeClr>
                  </a:glow>
                </a:effectLst>
                <a:latin typeface="Times New Roman" pitchFamily="18" charset="0"/>
                <a:cs typeface="Times New Roman" pitchFamily="18" charset="0"/>
              </a:rPr>
              <a:t> stain of the smear will reveal neutrophils</a:t>
            </a:r>
          </a:p>
          <a:p>
            <a:pPr marL="0" indent="0" algn="justLow">
              <a:lnSpc>
                <a:spcPct val="170000"/>
              </a:lnSpc>
              <a:buNone/>
            </a:pPr>
            <a:r>
              <a:rPr lang="en-US" sz="2400" b="1" dirty="0">
                <a:solidFill>
                  <a:srgbClr val="FF0000"/>
                </a:solidFill>
                <a:effectLst>
                  <a:glow rad="228600">
                    <a:schemeClr val="accent1">
                      <a:satMod val="175000"/>
                      <a:alpha val="40000"/>
                    </a:schemeClr>
                  </a:glow>
                </a:effectLst>
                <a:latin typeface="Times New Roman" pitchFamily="18" charset="0"/>
                <a:cs typeface="Times New Roman" pitchFamily="18" charset="0"/>
              </a:rPr>
              <a:t>C-Biochemical examination </a:t>
            </a:r>
            <a:r>
              <a:rPr lang="en-US" sz="2400" b="1" dirty="0" smtClean="0">
                <a:solidFill>
                  <a:srgbClr val="FF0000"/>
                </a:solidFill>
                <a:effectLst>
                  <a:glow rad="228600">
                    <a:schemeClr val="accent1">
                      <a:satMod val="175000"/>
                      <a:alpha val="40000"/>
                    </a:schemeClr>
                  </a:glow>
                </a:effectLst>
                <a:latin typeface="Times New Roman" pitchFamily="18" charset="0"/>
                <a:cs typeface="Times New Roman" pitchFamily="18" charset="0"/>
              </a:rPr>
              <a:t>:</a:t>
            </a:r>
            <a:r>
              <a:rPr lang="en-US" sz="2400" b="1" dirty="0">
                <a:solidFill>
                  <a:srgbClr val="FF0000"/>
                </a:solidFill>
                <a:effectLst>
                  <a:glow rad="228600">
                    <a:schemeClr val="accent1">
                      <a:satMod val="175000"/>
                      <a:alpha val="40000"/>
                    </a:schemeClr>
                  </a:glow>
                </a:effectLst>
                <a:latin typeface="Times New Roman" pitchFamily="18" charset="0"/>
                <a:cs typeface="Times New Roman" pitchFamily="18" charset="0"/>
              </a:rPr>
              <a:t> </a:t>
            </a:r>
            <a:r>
              <a:rPr lang="en-US" sz="2000" b="1" dirty="0" smtClean="0">
                <a:effectLst>
                  <a:glow rad="228600">
                    <a:schemeClr val="accent1">
                      <a:satMod val="175000"/>
                      <a:alpha val="40000"/>
                    </a:schemeClr>
                  </a:glow>
                </a:effectLst>
                <a:latin typeface="Times New Roman" pitchFamily="18" charset="0"/>
                <a:cs typeface="Times New Roman" pitchFamily="18" charset="0"/>
              </a:rPr>
              <a:t>Proteins </a:t>
            </a:r>
            <a:r>
              <a:rPr lang="en-US" sz="2000" b="1" dirty="0">
                <a:effectLst>
                  <a:glow rad="228600">
                    <a:schemeClr val="accent1">
                      <a:satMod val="175000"/>
                      <a:alpha val="40000"/>
                    </a:schemeClr>
                  </a:glow>
                </a:effectLst>
                <a:latin typeface="Times New Roman" pitchFamily="18" charset="0"/>
                <a:cs typeface="Times New Roman" pitchFamily="18" charset="0"/>
              </a:rPr>
              <a:t>are ma </a:t>
            </a:r>
            <a:r>
              <a:rPr lang="en-US" sz="2000" b="1" dirty="0" err="1">
                <a:effectLst>
                  <a:glow rad="228600">
                    <a:schemeClr val="accent1">
                      <a:satMod val="175000"/>
                      <a:alpha val="40000"/>
                    </a:schemeClr>
                  </a:glow>
                </a:effectLst>
                <a:latin typeface="Times New Roman" pitchFamily="18" charset="0"/>
                <a:cs typeface="Times New Roman" pitchFamily="18" charset="0"/>
              </a:rPr>
              <a:t>kedly</a:t>
            </a:r>
            <a:r>
              <a:rPr lang="en-US" sz="2000" b="1" dirty="0">
                <a:effectLst>
                  <a:glow rad="228600">
                    <a:schemeClr val="accent1">
                      <a:satMod val="175000"/>
                      <a:alpha val="40000"/>
                    </a:schemeClr>
                  </a:glow>
                </a:effectLst>
                <a:latin typeface="Times New Roman" pitchFamily="18" charset="0"/>
                <a:cs typeface="Times New Roman" pitchFamily="18" charset="0"/>
              </a:rPr>
              <a:t> increased whereas sugar is markedly reduced and chlorides are also reduced.</a:t>
            </a:r>
          </a:p>
          <a:p>
            <a:pPr marL="0" indent="0" algn="justLow">
              <a:buNone/>
            </a:pPr>
            <a:r>
              <a:rPr lang="en-US" sz="2400" b="1" dirty="0">
                <a:solidFill>
                  <a:srgbClr val="FF0000"/>
                </a:solidFill>
                <a:effectLst>
                  <a:glow rad="228600">
                    <a:schemeClr val="accent1">
                      <a:satMod val="175000"/>
                      <a:alpha val="40000"/>
                    </a:schemeClr>
                  </a:glow>
                </a:effectLst>
                <a:latin typeface="Times New Roman" pitchFamily="18" charset="0"/>
                <a:cs typeface="Times New Roman" pitchFamily="18" charset="0"/>
              </a:rPr>
              <a:t>D- Bacteriological </a:t>
            </a:r>
            <a:r>
              <a:rPr lang="en-US" sz="2400" b="1" dirty="0" smtClean="0">
                <a:solidFill>
                  <a:srgbClr val="FF0000"/>
                </a:solidFill>
                <a:effectLst>
                  <a:glow rad="228600">
                    <a:schemeClr val="accent1">
                      <a:satMod val="175000"/>
                      <a:alpha val="40000"/>
                    </a:schemeClr>
                  </a:glow>
                </a:effectLst>
                <a:latin typeface="Times New Roman" pitchFamily="18" charset="0"/>
                <a:cs typeface="Times New Roman" pitchFamily="18" charset="0"/>
              </a:rPr>
              <a:t>examination :</a:t>
            </a:r>
            <a:endParaRPr lang="en-US" sz="2400" b="1" dirty="0">
              <a:solidFill>
                <a:srgbClr val="FF0000"/>
              </a:solidFill>
              <a:effectLst>
                <a:glow rad="228600">
                  <a:schemeClr val="accent1">
                    <a:satMod val="175000"/>
                    <a:alpha val="40000"/>
                  </a:schemeClr>
                </a:glow>
              </a:effectLst>
              <a:latin typeface="Times New Roman" pitchFamily="18" charset="0"/>
              <a:cs typeface="Times New Roman" pitchFamily="18" charset="0"/>
            </a:endParaRPr>
          </a:p>
          <a:p>
            <a:pPr marL="0" indent="0" algn="justLow">
              <a:buNone/>
            </a:pPr>
            <a:r>
              <a:rPr lang="en-US" sz="2000" b="1" dirty="0">
                <a:effectLst>
                  <a:glow rad="228600">
                    <a:schemeClr val="accent1">
                      <a:satMod val="175000"/>
                      <a:alpha val="40000"/>
                    </a:schemeClr>
                  </a:glow>
                </a:effectLst>
                <a:latin typeface="Times New Roman" pitchFamily="18" charset="0"/>
                <a:cs typeface="Times New Roman" pitchFamily="18" charset="0"/>
              </a:rPr>
              <a:t>1-smear examination</a:t>
            </a:r>
          </a:p>
          <a:p>
            <a:pPr marL="0" indent="0" algn="justLow">
              <a:buNone/>
            </a:pPr>
            <a:r>
              <a:rPr lang="en-US" sz="2000" b="1" dirty="0">
                <a:effectLst>
                  <a:glow rad="228600">
                    <a:schemeClr val="accent1">
                      <a:satMod val="175000"/>
                      <a:alpha val="40000"/>
                    </a:schemeClr>
                  </a:glow>
                </a:effectLst>
                <a:latin typeface="Times New Roman" pitchFamily="18" charset="0"/>
                <a:cs typeface="Times New Roman" pitchFamily="18" charset="0"/>
              </a:rPr>
              <a:t>2-culture</a:t>
            </a:r>
          </a:p>
          <a:p>
            <a:pPr marL="0" indent="0" algn="justLow">
              <a:buNone/>
            </a:pPr>
            <a:r>
              <a:rPr lang="en-US" sz="2000" b="1" dirty="0">
                <a:effectLst>
                  <a:glow rad="228600">
                    <a:schemeClr val="accent1">
                      <a:satMod val="175000"/>
                      <a:alpha val="40000"/>
                    </a:schemeClr>
                  </a:glow>
                </a:effectLst>
                <a:latin typeface="Times New Roman" pitchFamily="18" charset="0"/>
                <a:cs typeface="Times New Roman" pitchFamily="18" charset="0"/>
              </a:rPr>
              <a:t>3-immunofluorescent </a:t>
            </a:r>
            <a:r>
              <a:rPr lang="en-US" sz="2000" b="1" dirty="0" smtClean="0">
                <a:effectLst>
                  <a:glow rad="228600">
                    <a:schemeClr val="accent1">
                      <a:satMod val="175000"/>
                      <a:alpha val="40000"/>
                    </a:schemeClr>
                  </a:glow>
                </a:effectLst>
                <a:latin typeface="Times New Roman" pitchFamily="18" charset="0"/>
                <a:cs typeface="Times New Roman" pitchFamily="18" charset="0"/>
              </a:rPr>
              <a:t>technique</a:t>
            </a:r>
            <a:endParaRPr lang="en-US" sz="2000" b="1" dirty="0">
              <a:effectLst>
                <a:glow rad="228600">
                  <a:schemeClr val="accent1">
                    <a:satMod val="175000"/>
                    <a:alpha val="40000"/>
                  </a:schemeClr>
                </a:glow>
              </a:effectLst>
              <a:latin typeface="Times New Roman" pitchFamily="18" charset="0"/>
              <a:cs typeface="Times New Roman" pitchFamily="18" charset="0"/>
            </a:endParaRPr>
          </a:p>
        </p:txBody>
      </p:sp>
      <p:sp>
        <p:nvSpPr>
          <p:cNvPr id="4" name="عنوان 1"/>
          <p:cNvSpPr txBox="1">
            <a:spLocks/>
          </p:cNvSpPr>
          <p:nvPr/>
        </p:nvSpPr>
        <p:spPr>
          <a:xfrm>
            <a:off x="395536" y="1772816"/>
            <a:ext cx="8363272" cy="713233"/>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endParaRPr lang="en-US" sz="2000" dirty="0">
              <a:effectLst/>
            </a:endParaRPr>
          </a:p>
        </p:txBody>
      </p:sp>
    </p:spTree>
    <p:extLst>
      <p:ext uri="{BB962C8B-B14F-4D97-AF65-F5344CB8AC3E}">
        <p14:creationId xmlns:p14="http://schemas.microsoft.com/office/powerpoint/2010/main" val="358832244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5400"/>
                            </p:stCondLst>
                            <p:childTnLst>
                              <p:par>
                                <p:cTn id="12" presetID="47"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500"/>
                                        <p:tgtEl>
                                          <p:spTgt spid="3">
                                            <p:txEl>
                                              <p:pRg st="0" end="0"/>
                                            </p:txEl>
                                          </p:spTgt>
                                        </p:tgtEl>
                                      </p:cBhvr>
                                    </p:animEffect>
                                    <p:anim calcmode="lin" valueType="num">
                                      <p:cBhvr>
                                        <p:cTn id="15"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6900"/>
                            </p:stCondLst>
                            <p:childTnLst>
                              <p:par>
                                <p:cTn id="18" presetID="47" presetClass="entr" presetSubtype="0"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500"/>
                                        <p:tgtEl>
                                          <p:spTgt spid="3">
                                            <p:txEl>
                                              <p:pRg st="1" end="1"/>
                                            </p:txEl>
                                          </p:spTgt>
                                        </p:tgtEl>
                                      </p:cBhvr>
                                    </p:animEffect>
                                    <p:anim calcmode="lin" valueType="num">
                                      <p:cBhvr>
                                        <p:cTn id="21"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8400"/>
                            </p:stCondLst>
                            <p:childTnLst>
                              <p:par>
                                <p:cTn id="24" presetID="47" presetClass="entr" presetSubtype="0" fill="hold"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500"/>
                                        <p:tgtEl>
                                          <p:spTgt spid="3">
                                            <p:txEl>
                                              <p:pRg st="2" end="2"/>
                                            </p:txEl>
                                          </p:spTgt>
                                        </p:tgtEl>
                                      </p:cBhvr>
                                    </p:animEffect>
                                    <p:anim calcmode="lin" valueType="num">
                                      <p:cBhvr>
                                        <p:cTn id="27"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9900"/>
                            </p:stCondLst>
                            <p:childTnLst>
                              <p:par>
                                <p:cTn id="30" presetID="47" presetClass="entr" presetSubtype="0" fill="hold"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500"/>
                                        <p:tgtEl>
                                          <p:spTgt spid="3">
                                            <p:txEl>
                                              <p:pRg st="3" end="3"/>
                                            </p:txEl>
                                          </p:spTgt>
                                        </p:tgtEl>
                                      </p:cBhvr>
                                    </p:animEffect>
                                    <p:anim calcmode="lin" valueType="num">
                                      <p:cBhvr>
                                        <p:cTn id="33"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11400"/>
                            </p:stCondLst>
                            <p:childTnLst>
                              <p:par>
                                <p:cTn id="36" presetID="47" presetClass="entr" presetSubtype="0" fill="hold"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500"/>
                                        <p:tgtEl>
                                          <p:spTgt spid="3">
                                            <p:txEl>
                                              <p:pRg st="4" end="4"/>
                                            </p:txEl>
                                          </p:spTgt>
                                        </p:tgtEl>
                                      </p:cBhvr>
                                    </p:animEffect>
                                    <p:anim calcmode="lin" valueType="num">
                                      <p:cBhvr>
                                        <p:cTn id="39"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12900"/>
                            </p:stCondLst>
                            <p:childTnLst>
                              <p:par>
                                <p:cTn id="42" presetID="47" presetClass="entr" presetSubtype="0" fill="hold"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500"/>
                                        <p:tgtEl>
                                          <p:spTgt spid="3">
                                            <p:txEl>
                                              <p:pRg st="5" end="5"/>
                                            </p:txEl>
                                          </p:spTgt>
                                        </p:tgtEl>
                                      </p:cBhvr>
                                    </p:animEffect>
                                    <p:anim calcmode="lin" valueType="num">
                                      <p:cBhvr>
                                        <p:cTn id="45" dur="1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14400"/>
                            </p:stCondLst>
                            <p:childTnLst>
                              <p:par>
                                <p:cTn id="48" presetID="47" presetClass="entr" presetSubtype="0" fill="hold" nodeType="after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1500"/>
                                        <p:tgtEl>
                                          <p:spTgt spid="3">
                                            <p:txEl>
                                              <p:pRg st="6" end="6"/>
                                            </p:txEl>
                                          </p:spTgt>
                                        </p:tgtEl>
                                      </p:cBhvr>
                                    </p:animEffect>
                                    <p:anim calcmode="lin" valueType="num">
                                      <p:cBhvr>
                                        <p:cTn id="51" dur="1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1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692696"/>
            <a:ext cx="3456384" cy="648072"/>
          </a:xfrm>
        </p:spPr>
        <p:style>
          <a:lnRef idx="0">
            <a:schemeClr val="accent1"/>
          </a:lnRef>
          <a:fillRef idx="3">
            <a:schemeClr val="accent1"/>
          </a:fillRef>
          <a:effectRef idx="3">
            <a:schemeClr val="accent1"/>
          </a:effectRef>
          <a:fontRef idx="minor">
            <a:schemeClr val="lt1"/>
          </a:fontRef>
        </p:style>
        <p:txBody>
          <a:bodyPr>
            <a:normAutofit/>
          </a:bodyPr>
          <a:lstStyle/>
          <a:p>
            <a:r>
              <a:rPr lang="en-US" sz="3200" b="1" dirty="0">
                <a:effectLst>
                  <a:glow rad="228600">
                    <a:schemeClr val="accent5">
                      <a:satMod val="175000"/>
                      <a:alpha val="40000"/>
                    </a:schemeClr>
                  </a:glow>
                </a:effectLst>
              </a:rPr>
              <a:t>2- Blood culture </a:t>
            </a:r>
          </a:p>
        </p:txBody>
      </p:sp>
      <p:sp>
        <p:nvSpPr>
          <p:cNvPr id="3" name="عنصر نائب للمحتوى 2"/>
          <p:cNvSpPr>
            <a:spLocks noGrp="1"/>
          </p:cNvSpPr>
          <p:nvPr>
            <p:ph idx="1"/>
          </p:nvPr>
        </p:nvSpPr>
        <p:spPr>
          <a:xfrm>
            <a:off x="611560" y="1484783"/>
            <a:ext cx="7992888" cy="4820483"/>
          </a:xfrm>
        </p:spPr>
        <p:style>
          <a:lnRef idx="1">
            <a:schemeClr val="accent6"/>
          </a:lnRef>
          <a:fillRef idx="2">
            <a:schemeClr val="accent6"/>
          </a:fillRef>
          <a:effectRef idx="1">
            <a:schemeClr val="accent6"/>
          </a:effectRef>
          <a:fontRef idx="minor">
            <a:schemeClr val="dk1"/>
          </a:fontRef>
        </p:style>
        <p:txBody>
          <a:bodyPr>
            <a:normAutofit/>
          </a:bodyPr>
          <a:lstStyle/>
          <a:p>
            <a:pPr marL="0" indent="0" algn="justLow">
              <a:lnSpc>
                <a:spcPct val="170000"/>
              </a:lnSpc>
              <a:buNone/>
            </a:pPr>
            <a:r>
              <a:rPr lang="en-US" sz="2000" b="1" dirty="0">
                <a:solidFill>
                  <a:srgbClr val="002060"/>
                </a:solidFill>
                <a:effectLst>
                  <a:glow rad="228600">
                    <a:schemeClr val="accent2">
                      <a:satMod val="175000"/>
                      <a:alpha val="40000"/>
                    </a:schemeClr>
                  </a:glow>
                </a:effectLst>
              </a:rPr>
              <a:t>T</a:t>
            </a:r>
            <a:r>
              <a:rPr lang="en-US" sz="2000" b="1" dirty="0" smtClean="0">
                <a:solidFill>
                  <a:srgbClr val="002060"/>
                </a:solidFill>
                <a:effectLst>
                  <a:glow rad="228600">
                    <a:schemeClr val="accent2">
                      <a:satMod val="175000"/>
                      <a:alpha val="40000"/>
                    </a:schemeClr>
                  </a:glow>
                </a:effectLst>
              </a:rPr>
              <a:t>he </a:t>
            </a:r>
            <a:r>
              <a:rPr lang="en-US" sz="2000" b="1" dirty="0">
                <a:solidFill>
                  <a:srgbClr val="002060"/>
                </a:solidFill>
                <a:effectLst>
                  <a:glow rad="228600">
                    <a:schemeClr val="accent2">
                      <a:satMod val="175000"/>
                      <a:alpha val="40000"/>
                    </a:schemeClr>
                  </a:glow>
                </a:effectLst>
              </a:rPr>
              <a:t>importance of blood cultures in the diagnosis of meningococcal </a:t>
            </a:r>
            <a:r>
              <a:rPr lang="en-US" sz="2000" b="1" dirty="0" err="1">
                <a:solidFill>
                  <a:srgbClr val="002060"/>
                </a:solidFill>
                <a:effectLst>
                  <a:glow rad="228600">
                    <a:schemeClr val="accent2">
                      <a:satMod val="175000"/>
                      <a:alpha val="40000"/>
                    </a:schemeClr>
                  </a:glow>
                </a:effectLst>
              </a:rPr>
              <a:t>septicaemia</a:t>
            </a:r>
            <a:r>
              <a:rPr lang="en-US" sz="2000" b="1" dirty="0">
                <a:solidFill>
                  <a:srgbClr val="002060"/>
                </a:solidFill>
                <a:effectLst>
                  <a:glow rad="228600">
                    <a:schemeClr val="accent2">
                      <a:satMod val="175000"/>
                      <a:alpha val="40000"/>
                    </a:schemeClr>
                  </a:glow>
                </a:effectLst>
              </a:rPr>
              <a:t> is obvious . in meningococcal meningitis , blood culture is positive in a proximately 50% of cases , </a:t>
            </a:r>
            <a:r>
              <a:rPr lang="en-US" sz="2000" b="1" dirty="0" smtClean="0">
                <a:solidFill>
                  <a:srgbClr val="002060"/>
                </a:solidFill>
                <a:effectLst>
                  <a:glow rad="228600">
                    <a:schemeClr val="accent2">
                      <a:satMod val="175000"/>
                      <a:alpha val="40000"/>
                    </a:schemeClr>
                  </a:glow>
                </a:effectLst>
              </a:rPr>
              <a:t>If </a:t>
            </a:r>
            <a:r>
              <a:rPr lang="en-US" sz="2000" b="1" dirty="0">
                <a:solidFill>
                  <a:srgbClr val="002060"/>
                </a:solidFill>
                <a:effectLst>
                  <a:glow rad="228600">
                    <a:schemeClr val="accent2">
                      <a:satMod val="175000"/>
                      <a:alpha val="40000"/>
                    </a:schemeClr>
                  </a:glow>
                </a:effectLst>
              </a:rPr>
              <a:t>the culture is taken early in the course of the disease . 5-10m1 blood is added to 100m1 of </a:t>
            </a:r>
            <a:r>
              <a:rPr lang="en-US" sz="2000" b="1" dirty="0" err="1">
                <a:solidFill>
                  <a:srgbClr val="002060"/>
                </a:solidFill>
                <a:effectLst>
                  <a:glow rad="228600">
                    <a:schemeClr val="accent2">
                      <a:satMod val="175000"/>
                      <a:alpha val="40000"/>
                    </a:schemeClr>
                  </a:glow>
                </a:effectLst>
              </a:rPr>
              <a:t>tryptose</a:t>
            </a:r>
            <a:r>
              <a:rPr lang="en-US" sz="2000" b="1" dirty="0">
                <a:solidFill>
                  <a:srgbClr val="002060"/>
                </a:solidFill>
                <a:effectLst>
                  <a:glow rad="228600">
                    <a:schemeClr val="accent2">
                      <a:satMod val="175000"/>
                      <a:alpha val="40000"/>
                    </a:schemeClr>
                  </a:glow>
                </a:effectLst>
              </a:rPr>
              <a:t> phosphate infusion or casein </a:t>
            </a:r>
            <a:r>
              <a:rPr lang="en-US" sz="2000" b="1" dirty="0" err="1">
                <a:solidFill>
                  <a:srgbClr val="002060"/>
                </a:solidFill>
                <a:effectLst>
                  <a:glow rad="228600">
                    <a:schemeClr val="accent2">
                      <a:satMod val="175000"/>
                      <a:alpha val="40000"/>
                    </a:schemeClr>
                  </a:glow>
                </a:effectLst>
              </a:rPr>
              <a:t>hydrolysate</a:t>
            </a:r>
            <a:r>
              <a:rPr lang="en-US" sz="2000" b="1" dirty="0">
                <a:solidFill>
                  <a:srgbClr val="002060"/>
                </a:solidFill>
                <a:effectLst>
                  <a:glow rad="228600">
                    <a:schemeClr val="accent2">
                      <a:satMod val="175000"/>
                      <a:alpha val="40000"/>
                    </a:schemeClr>
                  </a:glow>
                </a:effectLst>
              </a:rPr>
              <a:t> broth , then incubated at 37C under 5-10% CO2 .</a:t>
            </a:r>
          </a:p>
          <a:p>
            <a:pPr marL="0" indent="0" algn="justLow">
              <a:lnSpc>
                <a:spcPct val="170000"/>
              </a:lnSpc>
              <a:buNone/>
            </a:pPr>
            <a:r>
              <a:rPr lang="en-US" sz="2000" b="1" dirty="0" smtClean="0">
                <a:solidFill>
                  <a:srgbClr val="002060"/>
                </a:solidFill>
                <a:effectLst>
                  <a:glow rad="228600">
                    <a:schemeClr val="accent2">
                      <a:satMod val="175000"/>
                      <a:alpha val="40000"/>
                    </a:schemeClr>
                  </a:glow>
                </a:effectLst>
              </a:rPr>
              <a:t>Subcultures </a:t>
            </a:r>
            <a:r>
              <a:rPr lang="en-US" sz="2000" b="1" dirty="0">
                <a:solidFill>
                  <a:srgbClr val="002060"/>
                </a:solidFill>
                <a:effectLst>
                  <a:glow rad="228600">
                    <a:schemeClr val="accent2">
                      <a:satMod val="175000"/>
                      <a:alpha val="40000"/>
                    </a:schemeClr>
                  </a:glow>
                </a:effectLst>
              </a:rPr>
              <a:t>are made every 48 h and continue for 8 days before discarded as negative </a:t>
            </a:r>
            <a:r>
              <a:rPr lang="en-US" sz="2000" b="1" dirty="0" smtClean="0">
                <a:solidFill>
                  <a:srgbClr val="002060"/>
                </a:solidFill>
                <a:effectLst>
                  <a:glow rad="228600">
                    <a:schemeClr val="accent2">
                      <a:satMod val="175000"/>
                      <a:alpha val="40000"/>
                    </a:schemeClr>
                  </a:glow>
                </a:effectLst>
              </a:rPr>
              <a:t>.</a:t>
            </a:r>
            <a:endParaRPr lang="en-US" sz="2000" b="1" dirty="0">
              <a:solidFill>
                <a:srgbClr val="002060"/>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2912548131"/>
      </p:ext>
    </p:extLst>
  </p:cSld>
  <p:clrMapOvr>
    <a:masterClrMapping/>
  </p:clrMapOvr>
  <mc:AlternateContent xmlns:mc="http://schemas.openxmlformats.org/markup-compatibility/2006" xmlns:p14="http://schemas.microsoft.com/office/powerpoint/2010/main">
    <mc:Choice Requires="p14">
      <p:transition spd="slow" p14:dur="27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1000"/>
                                        <p:tgtEl>
                                          <p:spTgt spid="3">
                                            <p:txEl>
                                              <p:pRg st="0" end="0"/>
                                            </p:txEl>
                                          </p:spTgt>
                                        </p:tgtEl>
                                      </p:cBhvr>
                                    </p:animEffect>
                                  </p:childTnLst>
                                </p:cTn>
                              </p:par>
                            </p:childTnLst>
                          </p:cTn>
                        </p:par>
                        <p:par>
                          <p:cTn id="12" fill="hold">
                            <p:stCondLst>
                              <p:cond delay="2000"/>
                            </p:stCondLst>
                            <p:childTnLst>
                              <p:par>
                                <p:cTn id="13" presetID="5"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507696" y="764704"/>
            <a:ext cx="7024744" cy="638944"/>
          </a:xfrm>
        </p:spPr>
        <p:style>
          <a:lnRef idx="1">
            <a:schemeClr val="accent5"/>
          </a:lnRef>
          <a:fillRef idx="3">
            <a:schemeClr val="accent5"/>
          </a:fillRef>
          <a:effectRef idx="2">
            <a:schemeClr val="accent5"/>
          </a:effectRef>
          <a:fontRef idx="minor">
            <a:schemeClr val="lt1"/>
          </a:fontRef>
        </p:style>
        <p:txBody>
          <a:bodyPr>
            <a:normAutofit fontScale="90000"/>
          </a:bodyPr>
          <a:lstStyle/>
          <a:p>
            <a:pPr algn="ctr"/>
            <a:r>
              <a:rPr lang="en-US" sz="3600" b="1" dirty="0">
                <a:effectLst>
                  <a:glow rad="139700">
                    <a:schemeClr val="accent3">
                      <a:satMod val="175000"/>
                      <a:alpha val="40000"/>
                    </a:schemeClr>
                  </a:glow>
                  <a:outerShdw blurRad="50000" dist="30000" dir="5400000" algn="tl" rotWithShape="0">
                    <a:srgbClr val="000000">
                      <a:alpha val="30000"/>
                    </a:srgbClr>
                  </a:outerShdw>
                </a:effectLst>
              </a:rPr>
              <a:t>C.S.F in meningitis</a:t>
            </a:r>
            <a:endParaRPr lang="en-US" sz="3600" dirty="0">
              <a:effectLst>
                <a:glow rad="139700">
                  <a:schemeClr val="accent3">
                    <a:satMod val="175000"/>
                    <a:alpha val="40000"/>
                  </a:schemeClr>
                </a:glow>
                <a:outerShdw blurRad="50000" dist="30000" dir="5400000" algn="tl" rotWithShape="0">
                  <a:srgbClr val="000000">
                    <a:alpha val="30000"/>
                  </a:srgbClr>
                </a:outerShdw>
              </a:effectLst>
            </a:endParaRPr>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700809"/>
            <a:ext cx="7848872"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9781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wedge/>
      </p:transition>
    </mc:Choice>
    <mc:Fallback xmlns="">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par>
                          <p:cTn id="8" fill="hold">
                            <p:stCondLst>
                              <p:cond delay="2000"/>
                            </p:stCondLst>
                            <p:childTnLst>
                              <p:par>
                                <p:cTn id="9" presetID="26" presetClass="emph" presetSubtype="0" fill="hold" grpId="0" nodeType="afterEffect">
                                  <p:stCondLst>
                                    <p:cond delay="0"/>
                                  </p:stCondLst>
                                  <p:childTnLst>
                                    <p:animEffect transition="out" filter="fade">
                                      <p:cBhvr>
                                        <p:cTn id="10" dur="1250" tmFilter="0, 0; .2, .5; .8, .5; 1, 0"/>
                                        <p:tgtEl>
                                          <p:spTgt spid="2"/>
                                        </p:tgtEl>
                                      </p:cBhvr>
                                    </p:animEffect>
                                    <p:animScale>
                                      <p:cBhvr>
                                        <p:cTn id="11" dur="625"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2051720" y="707581"/>
            <a:ext cx="5328592" cy="993227"/>
          </a:xfrm>
          <a:prstGeom prst="rect">
            <a:avLst/>
          </a:prstGeom>
        </p:spPr>
        <p:txBody>
          <a:bodyPr vert="horz" lIns="0" rIns="0" bIns="0" anchor="b">
            <a:noAutofit/>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4800" b="1" dirty="0" smtClean="0">
                <a:solidFill>
                  <a:srgbClr val="FF0000"/>
                </a:solidFill>
                <a:effectLst>
                  <a:glow rad="228600">
                    <a:srgbClr val="9BBB59">
                      <a:satMod val="175000"/>
                      <a:alpha val="40000"/>
                    </a:srgbClr>
                  </a:glow>
                </a:effectLst>
                <a:latin typeface="Minion Pro Cond" pitchFamily="18" charset="0"/>
                <a:ea typeface="Monotype Koufi" pitchFamily="2" charset="-78"/>
                <a:cs typeface="Monotype Koufi" pitchFamily="2" charset="-78"/>
              </a:rPr>
              <a:t>Pathogenic Bacteria</a:t>
            </a:r>
            <a:endParaRPr lang="ar-IQ" sz="4400" b="1" dirty="0">
              <a:solidFill>
                <a:srgbClr val="FF0000"/>
              </a:solidFill>
              <a:effectLst>
                <a:glow rad="228600">
                  <a:srgbClr val="9BBB59">
                    <a:satMod val="175000"/>
                    <a:alpha val="40000"/>
                  </a:srgbClr>
                </a:glow>
              </a:effectLst>
              <a:latin typeface="Minion Pro Cond" pitchFamily="18" charset="0"/>
              <a:ea typeface="Monotype Koufi" pitchFamily="2" charset="-78"/>
              <a:cs typeface="Monotype Koufi" pitchFamily="2" charset="-78"/>
            </a:endParaRPr>
          </a:p>
        </p:txBody>
      </p:sp>
      <p:sp>
        <p:nvSpPr>
          <p:cNvPr id="4" name="عنصر نائب للمحتوى 2"/>
          <p:cNvSpPr txBox="1">
            <a:spLocks/>
          </p:cNvSpPr>
          <p:nvPr/>
        </p:nvSpPr>
        <p:spPr>
          <a:xfrm>
            <a:off x="1224136" y="2117970"/>
            <a:ext cx="6372200" cy="1743077"/>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Clr>
                <a:srgbClr val="9BBB59"/>
              </a:buClr>
              <a:buFont typeface="Wingdings 2"/>
              <a:buNone/>
            </a:pPr>
            <a:r>
              <a:rPr lang="en-US" sz="4000" b="1" dirty="0" smtClean="0">
                <a:solidFill>
                  <a:srgbClr val="FFFF00"/>
                </a:solidFill>
                <a:effectLst>
                  <a:glow rad="228600">
                    <a:srgbClr val="C0504D">
                      <a:satMod val="175000"/>
                      <a:alpha val="40000"/>
                    </a:srgbClr>
                  </a:glow>
                </a:effectLst>
                <a:latin typeface="Cooper Black" pitchFamily="18" charset="0"/>
                <a:ea typeface="Monotype Koufi" pitchFamily="2" charset="-78"/>
                <a:cs typeface="Monotype Koufi" pitchFamily="2" charset="-78"/>
              </a:rPr>
              <a:t>Dr. Suzan </a:t>
            </a:r>
            <a:r>
              <a:rPr lang="en-US" sz="4000" b="1" dirty="0" err="1" smtClean="0">
                <a:solidFill>
                  <a:srgbClr val="FFFF00"/>
                </a:solidFill>
                <a:effectLst>
                  <a:glow rad="228600">
                    <a:srgbClr val="C0504D">
                      <a:satMod val="175000"/>
                      <a:alpha val="40000"/>
                    </a:srgbClr>
                  </a:glow>
                </a:effectLst>
                <a:latin typeface="Cooper Black" pitchFamily="18" charset="0"/>
                <a:ea typeface="Monotype Koufi" pitchFamily="2" charset="-78"/>
                <a:cs typeface="Monotype Koufi" pitchFamily="2" charset="-78"/>
              </a:rPr>
              <a:t>Saadi</a:t>
            </a:r>
            <a:r>
              <a:rPr lang="en-US" sz="4000" b="1" dirty="0" smtClean="0">
                <a:solidFill>
                  <a:srgbClr val="FFFF00"/>
                </a:solidFill>
                <a:effectLst>
                  <a:glow rad="228600">
                    <a:srgbClr val="C0504D">
                      <a:satMod val="175000"/>
                      <a:alpha val="40000"/>
                    </a:srgbClr>
                  </a:glow>
                </a:effectLst>
                <a:latin typeface="Cooper Black" pitchFamily="18" charset="0"/>
                <a:ea typeface="Monotype Koufi" pitchFamily="2" charset="-78"/>
                <a:cs typeface="Monotype Koufi" pitchFamily="2" charset="-78"/>
              </a:rPr>
              <a:t> </a:t>
            </a:r>
            <a:r>
              <a:rPr lang="en-US" sz="4000" b="1" dirty="0" err="1" smtClean="0">
                <a:solidFill>
                  <a:srgbClr val="FFFF00"/>
                </a:solidFill>
                <a:effectLst>
                  <a:glow rad="228600">
                    <a:srgbClr val="C0504D">
                      <a:satMod val="175000"/>
                      <a:alpha val="40000"/>
                    </a:srgbClr>
                  </a:glow>
                </a:effectLst>
                <a:latin typeface="Cooper Black" pitchFamily="18" charset="0"/>
                <a:ea typeface="Monotype Koufi" pitchFamily="2" charset="-78"/>
                <a:cs typeface="Monotype Koufi" pitchFamily="2" charset="-78"/>
              </a:rPr>
              <a:t>Husein</a:t>
            </a:r>
            <a:endParaRPr lang="ar-SA" sz="4000" b="1" dirty="0" smtClean="0">
              <a:solidFill>
                <a:srgbClr val="FFFF00"/>
              </a:solidFill>
              <a:effectLst>
                <a:glow rad="228600">
                  <a:srgbClr val="C0504D">
                    <a:satMod val="175000"/>
                    <a:alpha val="40000"/>
                  </a:srgbClr>
                </a:glow>
              </a:effectLst>
              <a:latin typeface="Cooper Black" pitchFamily="18" charset="0"/>
              <a:ea typeface="Monotype Koufi" pitchFamily="2" charset="-78"/>
              <a:cs typeface="Monotype Koufi" pitchFamily="2" charset="-78"/>
            </a:endParaRPr>
          </a:p>
          <a:p>
            <a:pPr marL="0" indent="0" algn="ctr">
              <a:buClr>
                <a:srgbClr val="9BBB59"/>
              </a:buClr>
              <a:buFont typeface="Wingdings 2"/>
              <a:buNone/>
            </a:pPr>
            <a:r>
              <a:rPr lang="en-US" sz="3600" b="1" dirty="0" smtClean="0">
                <a:solidFill>
                  <a:srgbClr val="FFFF00"/>
                </a:solidFill>
                <a:effectLst>
                  <a:glow rad="228600">
                    <a:srgbClr val="C0504D">
                      <a:satMod val="175000"/>
                      <a:alpha val="40000"/>
                    </a:srgbClr>
                  </a:glow>
                </a:effectLst>
                <a:latin typeface="Cooper Black" pitchFamily="18" charset="0"/>
                <a:ea typeface="Monotype Koufi" pitchFamily="2" charset="-78"/>
                <a:cs typeface="Monotype Koufi" pitchFamily="2" charset="-78"/>
              </a:rPr>
              <a:t>Assistant  prof.</a:t>
            </a:r>
            <a:endParaRPr lang="en-US" sz="4000" b="1" dirty="0">
              <a:solidFill>
                <a:srgbClr val="FFFF00"/>
              </a:solidFill>
              <a:effectLst>
                <a:glow rad="228600">
                  <a:srgbClr val="C0504D">
                    <a:satMod val="175000"/>
                    <a:alpha val="40000"/>
                  </a:srgbClr>
                </a:glow>
              </a:effectLst>
              <a:latin typeface="Cooper Black" pitchFamily="18" charset="0"/>
              <a:ea typeface="Monotype Koufi" pitchFamily="2" charset="-78"/>
              <a:cs typeface="Monotype Koufi" pitchFamily="2" charset="-78"/>
            </a:endParaRPr>
          </a:p>
        </p:txBody>
      </p:sp>
      <p:sp>
        <p:nvSpPr>
          <p:cNvPr id="5" name="عنصر نائب للمحتوى 2"/>
          <p:cNvSpPr txBox="1">
            <a:spLocks/>
          </p:cNvSpPr>
          <p:nvPr/>
        </p:nvSpPr>
        <p:spPr>
          <a:xfrm>
            <a:off x="1795219" y="4005064"/>
            <a:ext cx="5297061" cy="216024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Clr>
                <a:srgbClr val="9BBB59"/>
              </a:buClr>
              <a:buFont typeface="Wingdings 2"/>
              <a:buNone/>
            </a:pPr>
            <a:r>
              <a:rPr lang="en-US" sz="3600" b="1" dirty="0" smtClean="0">
                <a:solidFill>
                  <a:prstClr val="white"/>
                </a:solidFill>
                <a:effectLst>
                  <a:glow rad="228600">
                    <a:srgbClr val="C0504D">
                      <a:satMod val="175000"/>
                      <a:alpha val="40000"/>
                    </a:srgbClr>
                  </a:glow>
                </a:effectLst>
                <a:latin typeface="Minion Pro Cond" pitchFamily="18" charset="0"/>
                <a:ea typeface="Monotype Koufi" pitchFamily="2" charset="-78"/>
                <a:cs typeface="Monotype Koufi" pitchFamily="2" charset="-78"/>
              </a:rPr>
              <a:t>Al </a:t>
            </a:r>
            <a:r>
              <a:rPr lang="en-US" sz="3600" b="1" dirty="0" err="1" smtClean="0">
                <a:solidFill>
                  <a:prstClr val="white"/>
                </a:solidFill>
                <a:effectLst>
                  <a:glow rad="228600">
                    <a:srgbClr val="C0504D">
                      <a:satMod val="175000"/>
                      <a:alpha val="40000"/>
                    </a:srgbClr>
                  </a:glow>
                </a:effectLst>
                <a:latin typeface="Minion Pro Cond" pitchFamily="18" charset="0"/>
                <a:ea typeface="Monotype Koufi" pitchFamily="2" charset="-78"/>
                <a:cs typeface="Monotype Koufi" pitchFamily="2" charset="-78"/>
              </a:rPr>
              <a:t>Mustansiryah</a:t>
            </a:r>
            <a:r>
              <a:rPr lang="en-US" sz="3600" b="1" dirty="0" smtClean="0">
                <a:solidFill>
                  <a:prstClr val="white"/>
                </a:solidFill>
                <a:effectLst>
                  <a:glow rad="228600">
                    <a:srgbClr val="C0504D">
                      <a:satMod val="175000"/>
                      <a:alpha val="40000"/>
                    </a:srgbClr>
                  </a:glow>
                </a:effectLst>
                <a:latin typeface="Minion Pro Cond" pitchFamily="18" charset="0"/>
                <a:ea typeface="Monotype Koufi" pitchFamily="2" charset="-78"/>
                <a:cs typeface="Monotype Koufi" pitchFamily="2" charset="-78"/>
              </a:rPr>
              <a:t> University</a:t>
            </a:r>
          </a:p>
          <a:p>
            <a:pPr marL="0" indent="0" algn="ctr">
              <a:buClr>
                <a:srgbClr val="9BBB59"/>
              </a:buClr>
              <a:buFont typeface="Wingdings 2"/>
              <a:buNone/>
            </a:pPr>
            <a:r>
              <a:rPr lang="en-US" sz="3600" b="1" dirty="0" smtClean="0">
                <a:solidFill>
                  <a:prstClr val="white"/>
                </a:solidFill>
                <a:effectLst>
                  <a:glow rad="228600">
                    <a:srgbClr val="C0504D">
                      <a:satMod val="175000"/>
                      <a:alpha val="40000"/>
                    </a:srgbClr>
                  </a:glow>
                </a:effectLst>
                <a:latin typeface="Minion Pro Cond" pitchFamily="18" charset="0"/>
                <a:ea typeface="Monotype Koufi" pitchFamily="2" charset="-78"/>
                <a:cs typeface="Monotype Koufi" pitchFamily="2" charset="-78"/>
              </a:rPr>
              <a:t>College of Science</a:t>
            </a:r>
          </a:p>
          <a:p>
            <a:pPr marL="0" indent="0" algn="ctr">
              <a:buClr>
                <a:srgbClr val="9BBB59"/>
              </a:buClr>
              <a:buFont typeface="Wingdings 2"/>
              <a:buNone/>
            </a:pPr>
            <a:r>
              <a:rPr lang="en-US" sz="3600" b="1" dirty="0" smtClean="0">
                <a:solidFill>
                  <a:prstClr val="white"/>
                </a:solidFill>
                <a:effectLst>
                  <a:glow rad="228600">
                    <a:srgbClr val="C0504D">
                      <a:satMod val="175000"/>
                      <a:alpha val="40000"/>
                    </a:srgbClr>
                  </a:glow>
                </a:effectLst>
                <a:latin typeface="Minion Pro Cond" pitchFamily="18" charset="0"/>
                <a:ea typeface="Monotype Koufi" pitchFamily="2" charset="-78"/>
                <a:cs typeface="Monotype Koufi" pitchFamily="2" charset="-78"/>
              </a:rPr>
              <a:t>Dept. of </a:t>
            </a:r>
            <a:r>
              <a:rPr lang="en-US" sz="3600" b="1" smtClean="0">
                <a:solidFill>
                  <a:prstClr val="white"/>
                </a:solidFill>
                <a:effectLst>
                  <a:glow rad="228600">
                    <a:srgbClr val="C0504D">
                      <a:satMod val="175000"/>
                      <a:alpha val="40000"/>
                    </a:srgbClr>
                  </a:glow>
                </a:effectLst>
                <a:latin typeface="Minion Pro Cond" pitchFamily="18" charset="0"/>
                <a:ea typeface="Monotype Koufi" pitchFamily="2" charset="-78"/>
                <a:cs typeface="Monotype Koufi" pitchFamily="2" charset="-78"/>
              </a:rPr>
              <a:t>Biology  </a:t>
            </a:r>
            <a:r>
              <a:rPr lang="en-US" sz="3600" b="1" smtClean="0">
                <a:solidFill>
                  <a:srgbClr val="66FF33"/>
                </a:solidFill>
                <a:effectLst>
                  <a:glow rad="228600">
                    <a:srgbClr val="C0504D">
                      <a:satMod val="175000"/>
                      <a:alpha val="40000"/>
                    </a:srgbClr>
                  </a:glow>
                </a:effectLst>
                <a:latin typeface="Minion Pro Cond" pitchFamily="18" charset="0"/>
                <a:ea typeface="Monotype Koufi" pitchFamily="2" charset="-78"/>
                <a:cs typeface="Monotype Koufi" pitchFamily="2" charset="-78"/>
              </a:rPr>
              <a:t>2017 </a:t>
            </a:r>
            <a:endParaRPr lang="en-US" sz="4000" b="1" dirty="0">
              <a:solidFill>
                <a:srgbClr val="66FF33"/>
              </a:solidFill>
              <a:effectLst>
                <a:glow rad="228600">
                  <a:srgbClr val="C0504D">
                    <a:satMod val="175000"/>
                    <a:alpha val="40000"/>
                  </a:srgbClr>
                </a:glow>
              </a:effectLst>
              <a:latin typeface="Minion Pro Cond" pitchFamily="18" charset="0"/>
              <a:ea typeface="Monotype Koufi" pitchFamily="2" charset="-78"/>
              <a:cs typeface="Monotype Koufi" pitchFamily="2" charset="-78"/>
            </a:endParaRPr>
          </a:p>
        </p:txBody>
      </p:sp>
    </p:spTree>
    <p:extLst>
      <p:ext uri="{BB962C8B-B14F-4D97-AF65-F5344CB8AC3E}">
        <p14:creationId xmlns:p14="http://schemas.microsoft.com/office/powerpoint/2010/main" val="3578335073"/>
      </p:ext>
    </p:extLst>
  </p:cSld>
  <p:clrMapOvr>
    <a:masterClrMapping/>
  </p:clrMapOvr>
  <mc:AlternateContent xmlns:mc="http://schemas.openxmlformats.org/markup-compatibility/2006" xmlns:p14="http://schemas.microsoft.com/office/powerpoint/2010/main">
    <mc:Choice Requires="p14">
      <p:transition spd="slow" p14:dur="20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 calcmode="lin" valueType="num">
                                      <p:cBhvr>
                                        <p:cTn id="15"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0" tmFilter="0,0; .5, 1; 1, 1"/>
                                        <p:tgtEl>
                                          <p:spTgt spid="4"/>
                                        </p:tgtEl>
                                      </p:cBhvr>
                                    </p:animEffect>
                                  </p:childTnLst>
                                </p:cTn>
                              </p:par>
                            </p:childTnLst>
                          </p:cTn>
                        </p:par>
                        <p:par>
                          <p:cTn id="18" fill="hold">
                            <p:stCondLst>
                              <p:cond delay="5200"/>
                            </p:stCondLst>
                            <p:childTnLst>
                              <p:par>
                                <p:cTn id="19" presetID="42" presetClass="entr" presetSubtype="0" fill="hold" nodeType="after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6200"/>
                            </p:stCondLst>
                            <p:childTnLst>
                              <p:par>
                                <p:cTn id="25" presetID="42" presetClass="entr" presetSubtype="0" fill="hold" nodeType="after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1000"/>
                                        <p:tgtEl>
                                          <p:spTgt spid="5">
                                            <p:txEl>
                                              <p:pRg st="1" end="1"/>
                                            </p:txEl>
                                          </p:spTgt>
                                        </p:tgtEl>
                                      </p:cBhvr>
                                    </p:animEffect>
                                    <p:anim calcmode="lin" valueType="num">
                                      <p:cBhvr>
                                        <p:cTn id="2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7200"/>
                            </p:stCondLst>
                            <p:childTnLst>
                              <p:par>
                                <p:cTn id="31" presetID="42" presetClass="entr" presetSubtype="0" fill="hold" nodeType="after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1000"/>
                                        <p:tgtEl>
                                          <p:spTgt spid="5">
                                            <p:txEl>
                                              <p:pRg st="2" end="2"/>
                                            </p:txEl>
                                          </p:spTgt>
                                        </p:tgtEl>
                                      </p:cBhvr>
                                    </p:animEffect>
                                    <p:anim calcmode="lin" valueType="num">
                                      <p:cBhvr>
                                        <p:cTn id="3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866168" y="2276872"/>
            <a:ext cx="7810288" cy="1785950"/>
          </a:xfrm>
          <a:ln w="38100">
            <a:noFill/>
          </a:ln>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6000" b="1" spc="50" dirty="0" err="1"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Rockwell Extra Bold" pitchFamily="18" charset="0"/>
              </a:rPr>
              <a:t>Corynebacterium</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ockwell Extra Bold" pitchFamily="18" charset="0"/>
            </a:endParaRPr>
          </a:p>
        </p:txBody>
      </p:sp>
      <p:sp>
        <p:nvSpPr>
          <p:cNvPr id="3" name="عنصر نائب للمحتوى 2"/>
          <p:cNvSpPr>
            <a:spLocks noGrp="1"/>
          </p:cNvSpPr>
          <p:nvPr>
            <p:ph idx="1"/>
          </p:nvPr>
        </p:nvSpPr>
        <p:spPr>
          <a:xfrm>
            <a:off x="714918" y="548680"/>
            <a:ext cx="7858180" cy="5500726"/>
          </a:xfrm>
          <a:ln w="28575">
            <a:solidFill>
              <a:srgbClr val="FFFF00"/>
            </a:solidFill>
            <a:prstDash val="lgDashDotDot"/>
          </a:ln>
        </p:spPr>
        <p:txBody>
          <a:bodyPr/>
          <a:lstStyle/>
          <a:p>
            <a:pPr>
              <a:buNone/>
            </a:pPr>
            <a:endParaRPr lang="en-US" dirty="0"/>
          </a:p>
        </p:txBody>
      </p:sp>
      <p:sp>
        <p:nvSpPr>
          <p:cNvPr id="4" name="عنوان 1"/>
          <p:cNvSpPr txBox="1">
            <a:spLocks/>
          </p:cNvSpPr>
          <p:nvPr/>
        </p:nvSpPr>
        <p:spPr>
          <a:xfrm>
            <a:off x="611560" y="4365104"/>
            <a:ext cx="8064896" cy="1584176"/>
          </a:xfrm>
          <a:prstGeom prst="rect">
            <a:avLst/>
          </a:prstGeom>
          <a:ln w="38100">
            <a:noFill/>
          </a:ln>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r>
              <a:rPr lang="en-US" sz="4000" dirty="0" smtClean="0">
                <a:solidFill>
                  <a:srgbClr val="002060"/>
                </a:solidFill>
                <a:effectLst>
                  <a:glow rad="228600">
                    <a:srgbClr val="F5C201">
                      <a:satMod val="175000"/>
                      <a:alpha val="40000"/>
                    </a:srgbClr>
                  </a:glow>
                </a:effectLst>
                <a:latin typeface="Arial Black" pitchFamily="34" charset="0"/>
              </a:rPr>
              <a:t>Lecture 5</a:t>
            </a:r>
            <a:endParaRPr lang="en-US" sz="4000" dirty="0">
              <a:solidFill>
                <a:srgbClr val="002060"/>
              </a:solidFill>
              <a:effectLst>
                <a:glow rad="228600">
                  <a:srgbClr val="F5C201">
                    <a:satMod val="175000"/>
                    <a:alpha val="40000"/>
                  </a:srgbClr>
                </a:glow>
              </a:effectLst>
              <a:latin typeface="Arial Black" pitchFamily="34" charset="0"/>
            </a:endParaRPr>
          </a:p>
        </p:txBody>
      </p:sp>
    </p:spTree>
    <p:extLst>
      <p:ext uri="{BB962C8B-B14F-4D97-AF65-F5344CB8AC3E}">
        <p14:creationId xmlns:p14="http://schemas.microsoft.com/office/powerpoint/2010/main" val="3705716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4800"/>
                            </p:stCondLst>
                            <p:childTnLst>
                              <p:par>
                                <p:cTn id="11" presetID="22" presetClass="entr" presetSubtype="1"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up)">
                                      <p:cBhvr>
                                        <p:cTn id="13"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304802" y="1080889"/>
            <a:ext cx="8496300" cy="461664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nchor="ctr">
            <a:spAutoFit/>
          </a:bodyPr>
          <a:lstStyle/>
          <a:p>
            <a:pPr algn="justLow" rtl="0">
              <a:lnSpc>
                <a:spcPct val="150000"/>
              </a:lnSpc>
            </a:pPr>
            <a:r>
              <a:rPr lang="en-US" sz="2800" dirty="0" err="1">
                <a:solidFill>
                  <a:prstClr val="white"/>
                </a:solidFill>
                <a:effectLst>
                  <a:glow rad="139700">
                    <a:srgbClr val="C32D2E">
                      <a:satMod val="175000"/>
                      <a:alpha val="40000"/>
                    </a:srgbClr>
                  </a:glow>
                </a:effectLst>
              </a:rPr>
              <a:t>Koryne</a:t>
            </a:r>
            <a:r>
              <a:rPr lang="en-US" sz="2800" dirty="0">
                <a:solidFill>
                  <a:prstClr val="white"/>
                </a:solidFill>
                <a:effectLst>
                  <a:glow rad="139700">
                    <a:srgbClr val="C32D2E">
                      <a:satMod val="175000"/>
                      <a:alpha val="40000"/>
                    </a:srgbClr>
                  </a:glow>
                </a:effectLst>
              </a:rPr>
              <a:t> = club: bacterium = organism</a:t>
            </a:r>
          </a:p>
          <a:p>
            <a:pPr algn="justLow" rtl="0">
              <a:lnSpc>
                <a:spcPct val="150000"/>
              </a:lnSpc>
            </a:pPr>
            <a:r>
              <a:rPr lang="en-US" sz="2800" dirty="0">
                <a:solidFill>
                  <a:prstClr val="white"/>
                </a:solidFill>
                <a:effectLst>
                  <a:glow rad="139700">
                    <a:srgbClr val="C32D2E">
                      <a:satMod val="175000"/>
                      <a:alpha val="40000"/>
                    </a:srgbClr>
                  </a:glow>
                </a:effectLst>
              </a:rPr>
              <a:t>Slender, straight or slightly </a:t>
            </a:r>
            <a:r>
              <a:rPr lang="en-US" sz="2800" dirty="0" err="1">
                <a:solidFill>
                  <a:prstClr val="white"/>
                </a:solidFill>
                <a:effectLst>
                  <a:glow rad="139700">
                    <a:srgbClr val="C32D2E">
                      <a:satMod val="175000"/>
                      <a:alpha val="40000"/>
                    </a:srgbClr>
                  </a:glow>
                </a:effectLst>
              </a:rPr>
              <a:t>curred</a:t>
            </a:r>
            <a:r>
              <a:rPr lang="en-US" sz="2800" dirty="0">
                <a:solidFill>
                  <a:prstClr val="white"/>
                </a:solidFill>
                <a:effectLst>
                  <a:glow rad="139700">
                    <a:srgbClr val="C32D2E">
                      <a:satMod val="175000"/>
                      <a:alpha val="40000"/>
                    </a:srgbClr>
                  </a:glow>
                </a:effectLst>
              </a:rPr>
              <a:t> rods with irregular stained segments or granules . frequently show pointed  or </a:t>
            </a:r>
            <a:r>
              <a:rPr lang="en-US" sz="2800" dirty="0" err="1">
                <a:solidFill>
                  <a:prstClr val="white"/>
                </a:solidFill>
                <a:effectLst>
                  <a:glow rad="139700">
                    <a:srgbClr val="C32D2E">
                      <a:satMod val="175000"/>
                      <a:alpha val="40000"/>
                    </a:srgbClr>
                  </a:glow>
                </a:effectLst>
              </a:rPr>
              <a:t>eluli</a:t>
            </a:r>
            <a:r>
              <a:rPr lang="en-US" sz="2800" dirty="0">
                <a:solidFill>
                  <a:prstClr val="white"/>
                </a:solidFill>
                <a:effectLst>
                  <a:glow rad="139700">
                    <a:srgbClr val="C32D2E">
                      <a:satMod val="175000"/>
                      <a:alpha val="40000"/>
                    </a:srgbClr>
                  </a:glow>
                </a:effectLst>
              </a:rPr>
              <a:t>  shaped  swelling  at  the  ends.</a:t>
            </a:r>
          </a:p>
          <a:p>
            <a:pPr algn="justLow" rtl="0">
              <a:lnSpc>
                <a:spcPct val="150000"/>
              </a:lnSpc>
            </a:pPr>
            <a:r>
              <a:rPr lang="en-US" sz="2800" dirty="0">
                <a:solidFill>
                  <a:prstClr val="white"/>
                </a:solidFill>
                <a:effectLst>
                  <a:glow rad="139700">
                    <a:srgbClr val="C32D2E">
                      <a:satMod val="175000"/>
                      <a:alpha val="40000"/>
                    </a:srgbClr>
                  </a:glow>
                </a:effectLst>
              </a:rPr>
              <a:t> non motile , gram  positive catalase (+)  , no </a:t>
            </a:r>
            <a:r>
              <a:rPr lang="en-US" sz="2800" dirty="0" err="1">
                <a:solidFill>
                  <a:prstClr val="white"/>
                </a:solidFill>
                <a:effectLst>
                  <a:glow rad="139700">
                    <a:srgbClr val="C32D2E">
                      <a:satMod val="175000"/>
                      <a:alpha val="40000"/>
                    </a:srgbClr>
                  </a:glow>
                </a:effectLst>
              </a:rPr>
              <a:t>no</a:t>
            </a:r>
            <a:r>
              <a:rPr lang="en-US" sz="2800" dirty="0">
                <a:solidFill>
                  <a:prstClr val="white"/>
                </a:solidFill>
                <a:effectLst>
                  <a:glow rad="139700">
                    <a:srgbClr val="C32D2E">
                      <a:satMod val="175000"/>
                      <a:alpha val="40000"/>
                    </a:srgbClr>
                  </a:glow>
                </a:effectLst>
              </a:rPr>
              <a:t> gas  in  carbohydrate medium , pathogenic  species  produce  power  full exotoxin . non spore formed non capsulated .</a:t>
            </a:r>
          </a:p>
        </p:txBody>
      </p:sp>
    </p:spTree>
    <p:extLst>
      <p:ext uri="{BB962C8B-B14F-4D97-AF65-F5344CB8AC3E}">
        <p14:creationId xmlns:p14="http://schemas.microsoft.com/office/powerpoint/2010/main" val="41672535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7874">
                                            <p:bg/>
                                          </p:spTgt>
                                        </p:tgtEl>
                                        <p:attrNameLst>
                                          <p:attrName>style.visibility</p:attrName>
                                        </p:attrNameLst>
                                      </p:cBhvr>
                                      <p:to>
                                        <p:strVal val="visible"/>
                                      </p:to>
                                    </p:set>
                                    <p:animEffect transition="in" filter="fade">
                                      <p:cBhvr>
                                        <p:cTn id="7" dur="1000"/>
                                        <p:tgtEl>
                                          <p:spTgt spid="207874">
                                            <p:bg/>
                                          </p:spTgt>
                                        </p:tgtEl>
                                      </p:cBhvr>
                                    </p:animEffect>
                                    <p:anim calcmode="lin" valueType="num">
                                      <p:cBhvr>
                                        <p:cTn id="8" dur="1000" fill="hold"/>
                                        <p:tgtEl>
                                          <p:spTgt spid="207874">
                                            <p:bg/>
                                          </p:spTgt>
                                        </p:tgtEl>
                                        <p:attrNameLst>
                                          <p:attrName>ppt_x</p:attrName>
                                        </p:attrNameLst>
                                      </p:cBhvr>
                                      <p:tavLst>
                                        <p:tav tm="0">
                                          <p:val>
                                            <p:strVal val="#ppt_x"/>
                                          </p:val>
                                        </p:tav>
                                        <p:tav tm="100000">
                                          <p:val>
                                            <p:strVal val="#ppt_x"/>
                                          </p:val>
                                        </p:tav>
                                      </p:tavLst>
                                    </p:anim>
                                    <p:anim calcmode="lin" valueType="num">
                                      <p:cBhvr>
                                        <p:cTn id="9" dur="1000" fill="hold"/>
                                        <p:tgtEl>
                                          <p:spTgt spid="207874">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07874">
                                            <p:txEl>
                                              <p:pRg st="0" end="0"/>
                                            </p:txEl>
                                          </p:spTgt>
                                        </p:tgtEl>
                                        <p:attrNameLst>
                                          <p:attrName>style.visibility</p:attrName>
                                        </p:attrNameLst>
                                      </p:cBhvr>
                                      <p:to>
                                        <p:strVal val="visible"/>
                                      </p:to>
                                    </p:set>
                                    <p:animEffect transition="in" filter="fade">
                                      <p:cBhvr>
                                        <p:cTn id="13" dur="1000"/>
                                        <p:tgtEl>
                                          <p:spTgt spid="207874">
                                            <p:txEl>
                                              <p:pRg st="0" end="0"/>
                                            </p:txEl>
                                          </p:spTgt>
                                        </p:tgtEl>
                                      </p:cBhvr>
                                    </p:animEffect>
                                    <p:anim calcmode="lin" valueType="num">
                                      <p:cBhvr>
                                        <p:cTn id="14" dur="1000" fill="hold"/>
                                        <p:tgtEl>
                                          <p:spTgt spid="20787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0787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07874">
                                            <p:txEl>
                                              <p:pRg st="1" end="1"/>
                                            </p:txEl>
                                          </p:spTgt>
                                        </p:tgtEl>
                                        <p:attrNameLst>
                                          <p:attrName>style.visibility</p:attrName>
                                        </p:attrNameLst>
                                      </p:cBhvr>
                                      <p:to>
                                        <p:strVal val="visible"/>
                                      </p:to>
                                    </p:set>
                                    <p:animEffect transition="in" filter="fade">
                                      <p:cBhvr>
                                        <p:cTn id="19" dur="1000"/>
                                        <p:tgtEl>
                                          <p:spTgt spid="207874">
                                            <p:txEl>
                                              <p:pRg st="1" end="1"/>
                                            </p:txEl>
                                          </p:spTgt>
                                        </p:tgtEl>
                                      </p:cBhvr>
                                    </p:animEffect>
                                    <p:anim calcmode="lin" valueType="num">
                                      <p:cBhvr>
                                        <p:cTn id="20" dur="1000" fill="hold"/>
                                        <p:tgtEl>
                                          <p:spTgt spid="20787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0787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07874">
                                            <p:txEl>
                                              <p:pRg st="2" end="2"/>
                                            </p:txEl>
                                          </p:spTgt>
                                        </p:tgtEl>
                                        <p:attrNameLst>
                                          <p:attrName>style.visibility</p:attrName>
                                        </p:attrNameLst>
                                      </p:cBhvr>
                                      <p:to>
                                        <p:strVal val="visible"/>
                                      </p:to>
                                    </p:set>
                                    <p:animEffect transition="in" filter="fade">
                                      <p:cBhvr>
                                        <p:cTn id="25" dur="1000"/>
                                        <p:tgtEl>
                                          <p:spTgt spid="207874">
                                            <p:txEl>
                                              <p:pRg st="2" end="2"/>
                                            </p:txEl>
                                          </p:spTgt>
                                        </p:tgtEl>
                                      </p:cBhvr>
                                    </p:animEffect>
                                    <p:anim calcmode="lin" valueType="num">
                                      <p:cBhvr>
                                        <p:cTn id="26" dur="1000" fill="hold"/>
                                        <p:tgtEl>
                                          <p:spTgt spid="20787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078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9.jpeg"/></Relationships>
</file>

<file path=ppt/theme/_rels/theme11.xml.rels><?xml version="1.0" encoding="UTF-8" standalone="yes"?>
<Relationships xmlns="http://schemas.openxmlformats.org/package/2006/relationships"><Relationship Id="rId1" Type="http://schemas.openxmlformats.org/officeDocument/2006/relationships/image" Target="../media/image4.jpeg"/></Relationships>
</file>

<file path=ppt/theme/_rels/theme12.xml.rels><?xml version="1.0" encoding="UTF-8" standalone="yes"?>
<Relationships xmlns="http://schemas.openxmlformats.org/package/2006/relationships"><Relationship Id="rId1" Type="http://schemas.openxmlformats.org/officeDocument/2006/relationships/image" Target="../media/image10.jpeg"/></Relationships>
</file>

<file path=ppt/theme/_rels/theme14.xml.rels><?xml version="1.0" encoding="UTF-8" standalone="yes"?>
<Relationships xmlns="http://schemas.openxmlformats.org/package/2006/relationships"><Relationship Id="rId1" Type="http://schemas.openxmlformats.org/officeDocument/2006/relationships/image" Target="../media/image8.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1.jpeg"/></Relationships>
</file>

<file path=ppt/theme/_rels/theme17.xml.rels><?xml version="1.0" encoding="UTF-8" standalone="yes"?>
<Relationships xmlns="http://schemas.openxmlformats.org/package/2006/relationships"><Relationship Id="rId1" Type="http://schemas.openxmlformats.org/officeDocument/2006/relationships/image" Target="../media/image10.jpeg"/></Relationships>
</file>

<file path=ppt/theme/_rels/theme18.xml.rels><?xml version="1.0" encoding="UTF-8" standalone="yes"?>
<Relationships xmlns="http://schemas.openxmlformats.org/package/2006/relationships"><Relationship Id="rId1" Type="http://schemas.openxmlformats.org/officeDocument/2006/relationships/image" Target="../media/image12.jpeg"/></Relationships>
</file>

<file path=ppt/theme/_rels/them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20.xml.rels><?xml version="1.0" encoding="UTF-8" standalone="yes"?>
<Relationships xmlns="http://schemas.openxmlformats.org/package/2006/relationships"><Relationship Id="rId1" Type="http://schemas.openxmlformats.org/officeDocument/2006/relationships/image" Target="../media/image12.jpeg"/></Relationships>
</file>

<file path=ppt/theme/_rels/them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theme/_rels/them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jpeg"/></Relationships>
</file>

<file path=ppt/theme/_rels/theme24.xml.rels><?xml version="1.0" encoding="UTF-8" standalone="yes"?>
<Relationships xmlns="http://schemas.openxmlformats.org/package/2006/relationships"><Relationship Id="rId1" Type="http://schemas.openxmlformats.org/officeDocument/2006/relationships/image" Target="../media/image9.jpeg"/></Relationships>
</file>

<file path=ppt/theme/_rels/them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26.xml.rels><?xml version="1.0" encoding="UTF-8" standalone="yes"?>
<Relationships xmlns="http://schemas.openxmlformats.org/package/2006/relationships"><Relationship Id="rId1" Type="http://schemas.openxmlformats.org/officeDocument/2006/relationships/image" Target="../media/image12.jpeg"/></Relationships>
</file>

<file path=ppt/theme/_rels/theme27.xml.rels><?xml version="1.0" encoding="UTF-8" standalone="yes"?>
<Relationships xmlns="http://schemas.openxmlformats.org/package/2006/relationships"><Relationship Id="rId1" Type="http://schemas.openxmlformats.org/officeDocument/2006/relationships/image" Target="../media/image4.jpeg"/></Relationships>
</file>

<file path=ppt/theme/_rels/theme28.xml.rels><?xml version="1.0" encoding="UTF-8" standalone="yes"?>
<Relationships xmlns="http://schemas.openxmlformats.org/package/2006/relationships"><Relationship Id="rId1" Type="http://schemas.openxmlformats.org/officeDocument/2006/relationships/image" Target="../media/image4.jpeg"/></Relationships>
</file>

<file path=ppt/theme/_rels/them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31.xml.rels><?xml version="1.0" encoding="UTF-8" standalone="yes"?>
<Relationships xmlns="http://schemas.openxmlformats.org/package/2006/relationships"><Relationship Id="rId1" Type="http://schemas.openxmlformats.org/officeDocument/2006/relationships/image" Target="../media/image10.jpeg"/></Relationships>
</file>

<file path=ppt/theme/_rels/theme32.xml.rels><?xml version="1.0" encoding="UTF-8" standalone="yes"?>
<Relationships xmlns="http://schemas.openxmlformats.org/package/2006/relationships"><Relationship Id="rId1" Type="http://schemas.openxmlformats.org/officeDocument/2006/relationships/image" Target="../media/image5.jpeg"/></Relationships>
</file>

<file path=ppt/theme/_rels/theme33.xml.rels><?xml version="1.0" encoding="UTF-8" standalone="yes"?>
<Relationships xmlns="http://schemas.openxmlformats.org/package/2006/relationships"><Relationship Id="rId1" Type="http://schemas.openxmlformats.org/officeDocument/2006/relationships/image" Target="../media/image22.jpeg"/></Relationships>
</file>

<file path=ppt/theme/_rels/theme34.xml.rels><?xml version="1.0" encoding="UTF-8" standalone="yes"?>
<Relationships xmlns="http://schemas.openxmlformats.org/package/2006/relationships"><Relationship Id="rId1" Type="http://schemas.openxmlformats.org/officeDocument/2006/relationships/image" Target="../media/image12.jpeg"/></Relationships>
</file>

<file path=ppt/theme/_rels/theme36.xml.rels><?xml version="1.0" encoding="UTF-8" standalone="yes"?>
<Relationships xmlns="http://schemas.openxmlformats.org/package/2006/relationships"><Relationship Id="rId1" Type="http://schemas.openxmlformats.org/officeDocument/2006/relationships/image" Target="../media/image9.jpeg"/></Relationships>
</file>

<file path=ppt/theme/_rels/theme37.xml.rels><?xml version="1.0" encoding="UTF-8" standalone="yes"?>
<Relationships xmlns="http://schemas.openxmlformats.org/package/2006/relationships"><Relationship Id="rId1" Type="http://schemas.openxmlformats.org/officeDocument/2006/relationships/image" Target="../media/image23.jpeg"/></Relationships>
</file>

<file path=ppt/theme/_rels/theme38.xml.rels><?xml version="1.0" encoding="UTF-8" standalone="yes"?>
<Relationships xmlns="http://schemas.openxmlformats.org/package/2006/relationships"><Relationship Id="rId1" Type="http://schemas.openxmlformats.org/officeDocument/2006/relationships/image" Target="../media/image7.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1.xml.rels><?xml version="1.0" encoding="UTF-8" standalone="yes"?>
<Relationships xmlns="http://schemas.openxmlformats.org/package/2006/relationships"><Relationship Id="rId1" Type="http://schemas.openxmlformats.org/officeDocument/2006/relationships/image" Target="../media/image11.jpeg"/></Relationships>
</file>

<file path=ppt/theme/_rels/them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image" Target="../media/image24.jpeg"/></Relationships>
</file>

<file path=ppt/theme/_rels/theme43.xml.rels><?xml version="1.0" encoding="UTF-8" standalone="yes"?>
<Relationships xmlns="http://schemas.openxmlformats.org/package/2006/relationships"><Relationship Id="rId1" Type="http://schemas.openxmlformats.org/officeDocument/2006/relationships/image" Target="../media/image5.jpeg"/></Relationships>
</file>

<file path=ppt/theme/_rels/them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jpeg"/></Relationships>
</file>

<file path=ppt/theme/_rels/theme46.xml.rels><?xml version="1.0" encoding="UTF-8" standalone="yes"?>
<Relationships xmlns="http://schemas.openxmlformats.org/package/2006/relationships"><Relationship Id="rId1" Type="http://schemas.openxmlformats.org/officeDocument/2006/relationships/image" Target="../media/image28.jpeg"/></Relationships>
</file>

<file path=ppt/theme/_rels/theme47.xml.rels><?xml version="1.0" encoding="UTF-8" standalone="yes"?>
<Relationships xmlns="http://schemas.openxmlformats.org/package/2006/relationships"><Relationship Id="rId1" Type="http://schemas.openxmlformats.org/officeDocument/2006/relationships/image" Target="../media/image23.jpeg"/></Relationships>
</file>

<file path=ppt/theme/_rels/theme48.xml.rels><?xml version="1.0" encoding="UTF-8" standalone="yes"?>
<Relationships xmlns="http://schemas.openxmlformats.org/package/2006/relationships"><Relationship Id="rId1" Type="http://schemas.openxmlformats.org/officeDocument/2006/relationships/image" Target="../media/image1.jpeg"/></Relationships>
</file>

<file path=ppt/theme/_rels/theme49.xml.rels><?xml version="1.0" encoding="UTF-8" standalone="yes"?>
<Relationships xmlns="http://schemas.openxmlformats.org/package/2006/relationships"><Relationship Id="rId1" Type="http://schemas.openxmlformats.org/officeDocument/2006/relationships/image" Target="../media/image10.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50.xml.rels><?xml version="1.0" encoding="UTF-8" standalone="yes"?>
<Relationships xmlns="http://schemas.openxmlformats.org/package/2006/relationships"><Relationship Id="rId1" Type="http://schemas.openxmlformats.org/officeDocument/2006/relationships/image" Target="../media/image7.jpeg"/></Relationships>
</file>

<file path=ppt/theme/_rels/them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2.xml.rels><?xml version="1.0" encoding="UTF-8" standalone="yes"?>
<Relationships xmlns="http://schemas.openxmlformats.org/package/2006/relationships"><Relationship Id="rId1" Type="http://schemas.openxmlformats.org/officeDocument/2006/relationships/image" Target="../media/image5.jpeg"/></Relationships>
</file>

<file path=ppt/theme/_rels/theme54.xml.rels><?xml version="1.0" encoding="UTF-8" standalone="yes"?>
<Relationships xmlns="http://schemas.openxmlformats.org/package/2006/relationships"><Relationship Id="rId1" Type="http://schemas.openxmlformats.org/officeDocument/2006/relationships/image" Target="../media/image4.jpeg"/></Relationships>
</file>

<file path=ppt/theme/_rels/theme55.xml.rels><?xml version="1.0" encoding="UTF-8" standalone="yes"?>
<Relationships xmlns="http://schemas.openxmlformats.org/package/2006/relationships"><Relationship Id="rId1" Type="http://schemas.openxmlformats.org/officeDocument/2006/relationships/image" Target="../media/image8.jpeg"/></Relationships>
</file>

<file path=ppt/theme/_rels/theme56.xml.rels><?xml version="1.0" encoding="UTF-8" standalone="yes"?>
<Relationships xmlns="http://schemas.openxmlformats.org/package/2006/relationships"><Relationship Id="rId1" Type="http://schemas.openxmlformats.org/officeDocument/2006/relationships/image" Target="../media/image9.jpeg"/></Relationships>
</file>

<file path=ppt/theme/_rels/them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8.xml.rels><?xml version="1.0" encoding="UTF-8" standalone="yes"?>
<Relationships xmlns="http://schemas.openxmlformats.org/package/2006/relationships"><Relationship Id="rId1" Type="http://schemas.openxmlformats.org/officeDocument/2006/relationships/image" Target="../media/image1.jpeg"/></Relationships>
</file>

<file path=ppt/theme/_rels/theme59.xml.rels><?xml version="1.0" encoding="UTF-8" standalone="yes"?>
<Relationships xmlns="http://schemas.openxmlformats.org/package/2006/relationships"><Relationship Id="rId1" Type="http://schemas.openxmlformats.org/officeDocument/2006/relationships/image" Target="../media/image10.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_rels/theme60.xml.rels><?xml version="1.0" encoding="UTF-8" standalone="yes"?>
<Relationships xmlns="http://schemas.openxmlformats.org/package/2006/relationships"><Relationship Id="rId1" Type="http://schemas.openxmlformats.org/officeDocument/2006/relationships/image" Target="../media/image1.jpeg"/></Relationships>
</file>

<file path=ppt/theme/_rels/theme61.xml.rels><?xml version="1.0" encoding="UTF-8" standalone="yes"?>
<Relationships xmlns="http://schemas.openxmlformats.org/package/2006/relationships"><Relationship Id="rId1" Type="http://schemas.openxmlformats.org/officeDocument/2006/relationships/image" Target="../media/image6.jpeg"/></Relationships>
</file>

<file path=ppt/theme/_rels/theme62.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8.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1.xml><?xml version="1.0" encoding="utf-8"?>
<a:theme xmlns:a="http://schemas.openxmlformats.org/drawingml/2006/main" name="حيوية">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حيوية">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حيوية">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12.xml><?xml version="1.0" encoding="utf-8"?>
<a:theme xmlns:a="http://schemas.openxmlformats.org/drawingml/2006/main" name="2_انقلاب">
  <a:themeElements>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3.xml><?xml version="1.0" encoding="utf-8"?>
<a:theme xmlns:a="http://schemas.openxmlformats.org/drawingml/2006/main" name="تقنية">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14.xml><?xml version="1.0" encoding="utf-8"?>
<a:theme xmlns:a="http://schemas.openxmlformats.org/drawingml/2006/main" name="1_موازنة">
  <a:themeElements>
    <a:clrScheme name="موازنة">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موازنة">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وازنة">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5.xml><?xml version="1.0" encoding="utf-8"?>
<a:theme xmlns:a="http://schemas.openxmlformats.org/drawingml/2006/main" name="2_تدفق">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منظور">
  <a:themeElements>
    <a:clrScheme name="منظور">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كلاسيكي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نظور">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17.xml><?xml version="1.0" encoding="utf-8"?>
<a:theme xmlns:a="http://schemas.openxmlformats.org/drawingml/2006/main" name="3_انقلاب">
  <a:themeElements>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8.xml><?xml version="1.0" encoding="utf-8"?>
<a:theme xmlns:a="http://schemas.openxmlformats.org/drawingml/2006/main" name="أوستن">
  <a:themeElements>
    <a:clrScheme name="أوستن">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أوستن">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أوستن">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9.xml><?xml version="1.0" encoding="utf-8"?>
<a:theme xmlns:a="http://schemas.openxmlformats.org/drawingml/2006/main" name="1_رحلة">
  <a:themeElements>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re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0.xml><?xml version="1.0" encoding="utf-8"?>
<a:theme xmlns:a="http://schemas.openxmlformats.org/drawingml/2006/main" name="1_أوستن">
  <a:themeElements>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أوستن">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أوستن">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1.xml><?xml version="1.0" encoding="utf-8"?>
<a:theme xmlns:a="http://schemas.openxmlformats.org/drawingml/2006/main" name="أفق">
  <a:themeElements>
    <a:clrScheme name="أف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أف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ف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2.xml><?xml version="1.0" encoding="utf-8"?>
<a:theme xmlns:a="http://schemas.openxmlformats.org/drawingml/2006/main" name="زوايا">
  <a:themeElements>
    <a:clrScheme name="زوايا">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زوايا">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زوايا">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3.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4.xml><?xml version="1.0" encoding="utf-8"?>
<a:theme xmlns:a="http://schemas.openxmlformats.org/drawingml/2006/main" name="1_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5.xml><?xml version="1.0" encoding="utf-8"?>
<a:theme xmlns:a="http://schemas.openxmlformats.org/drawingml/2006/main" name="2_رحلة">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6.xml><?xml version="1.0" encoding="utf-8"?>
<a:theme xmlns:a="http://schemas.openxmlformats.org/drawingml/2006/main" name="2_أوستن">
  <a:themeElements>
    <a:clrScheme name="مدني">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أوستن">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أوستن">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7.xml><?xml version="1.0" encoding="utf-8"?>
<a:theme xmlns:a="http://schemas.openxmlformats.org/drawingml/2006/main" name="1_Verve">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8.xml><?xml version="1.0" encoding="utf-8"?>
<a:theme xmlns:a="http://schemas.openxmlformats.org/drawingml/2006/main" name="2_Verve">
  <a:themeElements>
    <a:clrScheme name="حضري">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9.xml><?xml version="1.0" encoding="utf-8"?>
<a:theme xmlns:a="http://schemas.openxmlformats.org/drawingml/2006/main" name="ألوان متوسطة">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ألوان متوسطة">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Verve">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0.xml><?xml version="1.0" encoding="utf-8"?>
<a:theme xmlns:a="http://schemas.openxmlformats.org/drawingml/2006/main" name="غماء">
  <a:themeElements>
    <a:clrScheme name="غماء">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ألوان متوسطة">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غماء">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3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2.xml><?xml version="1.0" encoding="utf-8"?>
<a:theme xmlns:a="http://schemas.openxmlformats.org/drawingml/2006/main" name="1_وافر">
  <a:themeElements>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واف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واف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3.xml><?xml version="1.0" encoding="utf-8"?>
<a:theme xmlns:a="http://schemas.openxmlformats.org/drawingml/2006/main" name="تجاور">
  <a:themeElements>
    <a:clrScheme name="تجاور">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جاور">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4.xml><?xml version="1.0" encoding="utf-8"?>
<a:theme xmlns:a="http://schemas.openxmlformats.org/drawingml/2006/main" name="3_أوستن">
  <a:themeElements>
    <a:clrScheme name="أوستن">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أوستن">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أوستن">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5.xml><?xml version="1.0" encoding="utf-8"?>
<a:theme xmlns:a="http://schemas.openxmlformats.org/drawingml/2006/main" name="2_سمة Office">
  <a:themeElements>
    <a:clrScheme name="مخصص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7365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2_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7.xml><?xml version="1.0" encoding="utf-8"?>
<a:theme xmlns:a="http://schemas.openxmlformats.org/drawingml/2006/main" name="شبكة">
  <a:themeElements>
    <a:clrScheme name="شبكة">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شبكة">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شبكة">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8.xml><?xml version="1.0" encoding="utf-8"?>
<a:theme xmlns:a="http://schemas.openxmlformats.org/drawingml/2006/main" name="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9.xml><?xml version="1.0" encoding="utf-8"?>
<a:theme xmlns:a="http://schemas.openxmlformats.org/drawingml/2006/main" name="1_Flow">
  <a:themeElements>
    <a:clrScheme name="Custom 1">
      <a:dk1>
        <a:sysClr val="windowText" lastClr="000000"/>
      </a:dk1>
      <a:lt1>
        <a:sysClr val="window" lastClr="FFFFFF"/>
      </a:lt1>
      <a:dk2>
        <a:srgbClr val="04617B"/>
      </a:dk2>
      <a:lt2>
        <a:srgbClr val="DBF5F9"/>
      </a:lt2>
      <a:accent1>
        <a:srgbClr val="0F6FC6"/>
      </a:accent1>
      <a:accent2>
        <a:srgbClr val="00B0F0"/>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وافر">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واف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واف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0.xml><?xml version="1.0" encoding="utf-8"?>
<a:theme xmlns:a="http://schemas.openxmlformats.org/drawingml/2006/main" name="3_رحلة">
  <a:themeElements>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1.xml><?xml version="1.0" encoding="utf-8"?>
<a:theme xmlns:a="http://schemas.openxmlformats.org/drawingml/2006/main" name="1_منظور">
  <a:themeElements>
    <a:clrScheme name="منظور">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كلاسيكي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نظور">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42.xml><?xml version="1.0" encoding="utf-8"?>
<a:theme xmlns:a="http://schemas.openxmlformats.org/drawingml/2006/main" name="دبوس تثبيت">
  <a:themeElements>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دبوس تثبيت">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بوس تثبيت">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43.xml><?xml version="1.0" encoding="utf-8"?>
<a:theme xmlns:a="http://schemas.openxmlformats.org/drawingml/2006/main" name="2_وافر">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واف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واف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4.xml><?xml version="1.0" encoding="utf-8"?>
<a:theme xmlns:a="http://schemas.openxmlformats.org/drawingml/2006/main" name="1_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45.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47.xml><?xml version="1.0" encoding="utf-8"?>
<a:theme xmlns:a="http://schemas.openxmlformats.org/drawingml/2006/main" name="1_شبكة">
  <a:themeElements>
    <a:clrScheme name="شبكة">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شبكة">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شبكة">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48.xml><?xml version="1.0" encoding="utf-8"?>
<a:theme xmlns:a="http://schemas.openxmlformats.org/drawingml/2006/main" name="2_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9.xml><?xml version="1.0" encoding="utf-8"?>
<a:theme xmlns:a="http://schemas.openxmlformats.org/drawingml/2006/main" name="1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وحدة نمطية">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وحدة نمطية">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وحدة نمطية">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0.xml><?xml version="1.0" encoding="utf-8"?>
<a:theme xmlns:a="http://schemas.openxmlformats.org/drawingml/2006/main" name="2_ملتقى">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1.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2.xml><?xml version="1.0" encoding="utf-8"?>
<a:theme xmlns:a="http://schemas.openxmlformats.org/drawingml/2006/main" name="3_وافر">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واف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واف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53.xml><?xml version="1.0" encoding="utf-8"?>
<a:theme xmlns:a="http://schemas.openxmlformats.org/drawingml/2006/main" name="1_تقنية">
  <a:themeElements>
    <a:clrScheme name="تقنية">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54.xml><?xml version="1.0" encoding="utf-8"?>
<a:theme xmlns:a="http://schemas.openxmlformats.org/drawingml/2006/main" name="1_حيوية">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حيوية">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حيوية">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55.xml><?xml version="1.0" encoding="utf-8"?>
<a:theme xmlns:a="http://schemas.openxmlformats.org/drawingml/2006/main" name="2_موازنة">
  <a:themeElements>
    <a:clrScheme name="موازنة">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موازنة">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وازنة">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6.xml><?xml version="1.0" encoding="utf-8"?>
<a:theme xmlns:a="http://schemas.openxmlformats.org/drawingml/2006/main" name="3_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7.xml><?xml version="1.0" encoding="utf-8"?>
<a:theme xmlns:a="http://schemas.openxmlformats.org/drawingml/2006/main" name="4_رحلة">
  <a:themeElements>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8.xml><?xml version="1.0" encoding="utf-8"?>
<a:theme xmlns:a="http://schemas.openxmlformats.org/drawingml/2006/main" name="3_تدفق">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9.xml><?xml version="1.0" encoding="utf-8"?>
<a:theme xmlns:a="http://schemas.openxmlformats.org/drawingml/2006/main" name="5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1_ملتقى">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0.xml><?xml version="1.0" encoding="utf-8"?>
<a:theme xmlns:a="http://schemas.openxmlformats.org/drawingml/2006/main" name="1_تدفق">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1.xml><?xml version="1.0" encoding="utf-8"?>
<a:theme xmlns:a="http://schemas.openxmlformats.org/drawingml/2006/main" name="1_وحدة نمطية">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وحدة نمطية">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وحدة نمطية">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62.xml><?xml version="1.0" encoding="utf-8"?>
<a:theme xmlns:a="http://schemas.openxmlformats.org/drawingml/2006/main" name="3_Verve">
  <a:themeElements>
    <a:clrScheme name="حضري">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6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رحلة">
  <a:themeElements>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8.xml><?xml version="1.0" encoding="utf-8"?>
<a:theme xmlns:a="http://schemas.openxmlformats.org/drawingml/2006/main" name="موازنة">
  <a:themeElements>
    <a:clrScheme name="موازنة">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موازنة">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وازنة">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9.xml><?xml version="1.0" encoding="utf-8"?>
<a:theme xmlns:a="http://schemas.openxmlformats.org/drawingml/2006/main" name="تدفق">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10.xml><?xml version="1.0" encoding="utf-8"?>
<a:themeOverride xmlns:a="http://schemas.openxmlformats.org/drawingml/2006/main">
  <a:clrScheme name="أف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11.xml><?xml version="1.0" encoding="utf-8"?>
<a:themeOverride xmlns:a="http://schemas.openxmlformats.org/drawingml/2006/main">
  <a:clrScheme name="ذروة">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12.xml><?xml version="1.0" encoding="utf-8"?>
<a:themeOverride xmlns:a="http://schemas.openxmlformats.org/drawingml/2006/main">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13.xml><?xml version="1.0" encoding="utf-8"?>
<a:themeOverride xmlns:a="http://schemas.openxmlformats.org/drawingml/2006/main">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14.xml><?xml version="1.0" encoding="utf-8"?>
<a:themeOverride xmlns:a="http://schemas.openxmlformats.org/drawingml/2006/main">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15.xml><?xml version="1.0" encoding="utf-8"?>
<a:themeOverride xmlns:a="http://schemas.openxmlformats.org/drawingml/2006/main">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16.xml><?xml version="1.0" encoding="utf-8"?>
<a:themeOverride xmlns:a="http://schemas.openxmlformats.org/drawingml/2006/main">
  <a:clrScheme name="أف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17.xml><?xml version="1.0" encoding="utf-8"?>
<a:themeOverride xmlns:a="http://schemas.openxmlformats.org/drawingml/2006/main">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18.xml><?xml version="1.0" encoding="utf-8"?>
<a:themeOverride xmlns:a="http://schemas.openxmlformats.org/drawingml/2006/main">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19.xml><?xml version="1.0" encoding="utf-8"?>
<a:themeOverride xmlns:a="http://schemas.openxmlformats.org/drawingml/2006/main">
  <a:clrScheme name="مدني">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2.xml><?xml version="1.0" encoding="utf-8"?>
<a:themeOverride xmlns:a="http://schemas.openxmlformats.org/drawingml/2006/main">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20.xml><?xml version="1.0" encoding="utf-8"?>
<a:themeOverride xmlns:a="http://schemas.openxmlformats.org/drawingml/2006/main">
  <a:clrScheme name="موازنة">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3.xml><?xml version="1.0" encoding="utf-8"?>
<a:themeOverride xmlns:a="http://schemas.openxmlformats.org/drawingml/2006/main">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4.xml><?xml version="1.0" encoding="utf-8"?>
<a:themeOverride xmlns:a="http://schemas.openxmlformats.org/drawingml/2006/main">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5.xml><?xml version="1.0" encoding="utf-8"?>
<a:themeOverride xmlns:a="http://schemas.openxmlformats.org/drawingml/2006/main">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6.xml><?xml version="1.0" encoding="utf-8"?>
<a:themeOverride xmlns:a="http://schemas.openxmlformats.org/drawingml/2006/main">
  <a:clrScheme name="منظور">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themeOverride>
</file>

<file path=ppt/theme/themeOverride7.xml><?xml version="1.0" encoding="utf-8"?>
<a:themeOverride xmlns:a="http://schemas.openxmlformats.org/drawingml/2006/main">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8.xml><?xml version="1.0" encoding="utf-8"?>
<a:themeOverride xmlns:a="http://schemas.openxmlformats.org/drawingml/2006/main">
  <a:clrScheme name="مركّب">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ppt/theme/themeOverride9.xml><?xml version="1.0" encoding="utf-8"?>
<a:themeOverride xmlns:a="http://schemas.openxmlformats.org/drawingml/2006/main">
  <a:clrScheme name="منظور">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themeOverride>
</file>

<file path=docProps/app.xml><?xml version="1.0" encoding="utf-8"?>
<Properties xmlns="http://schemas.openxmlformats.org/officeDocument/2006/extended-properties" xmlns:vt="http://schemas.openxmlformats.org/officeDocument/2006/docPropsVTypes">
  <Template/>
  <TotalTime>4465</TotalTime>
  <Words>10123</Words>
  <Application>Microsoft Office PowerPoint</Application>
  <PresentationFormat>عرض على الشاشة (3:4)‏</PresentationFormat>
  <Paragraphs>799</Paragraphs>
  <Slides>158</Slides>
  <Notes>12</Notes>
  <HiddenSlides>0</HiddenSlides>
  <MMClips>0</MMClips>
  <ScaleCrop>false</ScaleCrop>
  <HeadingPairs>
    <vt:vector size="4" baseType="variant">
      <vt:variant>
        <vt:lpstr>نسق</vt:lpstr>
      </vt:variant>
      <vt:variant>
        <vt:i4>62</vt:i4>
      </vt:variant>
      <vt:variant>
        <vt:lpstr>عناوين الشرائح</vt:lpstr>
      </vt:variant>
      <vt:variant>
        <vt:i4>158</vt:i4>
      </vt:variant>
    </vt:vector>
  </HeadingPairs>
  <TitlesOfParts>
    <vt:vector size="220" baseType="lpstr">
      <vt:lpstr>Flow</vt:lpstr>
      <vt:lpstr>Trek</vt:lpstr>
      <vt:lpstr>Verve</vt:lpstr>
      <vt:lpstr>وافر</vt:lpstr>
      <vt:lpstr>وحدة نمطية</vt:lpstr>
      <vt:lpstr>1_ملتقى</vt:lpstr>
      <vt:lpstr>رحلة</vt:lpstr>
      <vt:lpstr>موازنة</vt:lpstr>
      <vt:lpstr>تدفق</vt:lpstr>
      <vt:lpstr>مشربية</vt:lpstr>
      <vt:lpstr>حيوية</vt:lpstr>
      <vt:lpstr>2_انقلاب</vt:lpstr>
      <vt:lpstr>تقنية</vt:lpstr>
      <vt:lpstr>1_موازنة</vt:lpstr>
      <vt:lpstr>2_تدفق</vt:lpstr>
      <vt:lpstr>منظور</vt:lpstr>
      <vt:lpstr>3_انقلاب</vt:lpstr>
      <vt:lpstr>أوستن</vt:lpstr>
      <vt:lpstr>1_رحلة</vt:lpstr>
      <vt:lpstr>1_أوستن</vt:lpstr>
      <vt:lpstr>أفق</vt:lpstr>
      <vt:lpstr>زوايا</vt:lpstr>
      <vt:lpstr>غلاف فني</vt:lpstr>
      <vt:lpstr>1_مشربية</vt:lpstr>
      <vt:lpstr>2_رحلة</vt:lpstr>
      <vt:lpstr>2_أوستن</vt:lpstr>
      <vt:lpstr>1_Verve</vt:lpstr>
      <vt:lpstr>2_Verve</vt:lpstr>
      <vt:lpstr>ألوان متوسطة</vt:lpstr>
      <vt:lpstr>غماء</vt:lpstr>
      <vt:lpstr>انقلاب</vt:lpstr>
      <vt:lpstr>1_وافر</vt:lpstr>
      <vt:lpstr>تجاور</vt:lpstr>
      <vt:lpstr>3_أوستن</vt:lpstr>
      <vt:lpstr>2_سمة Office</vt:lpstr>
      <vt:lpstr>2_مشربية</vt:lpstr>
      <vt:lpstr>شبكة</vt:lpstr>
      <vt:lpstr>ملتقى</vt:lpstr>
      <vt:lpstr>1_Flow</vt:lpstr>
      <vt:lpstr>3_رحلة</vt:lpstr>
      <vt:lpstr>1_منظور</vt:lpstr>
      <vt:lpstr>دبوس تثبيت</vt:lpstr>
      <vt:lpstr>2_وافر</vt:lpstr>
      <vt:lpstr>1_غلاف فني</vt:lpstr>
      <vt:lpstr>نسق Office</vt:lpstr>
      <vt:lpstr>BlackTie</vt:lpstr>
      <vt:lpstr>1_شبكة</vt:lpstr>
      <vt:lpstr>2_Flow</vt:lpstr>
      <vt:lpstr>1_انقلاب</vt:lpstr>
      <vt:lpstr>2_ملتقى</vt:lpstr>
      <vt:lpstr>1_Trek</vt:lpstr>
      <vt:lpstr>3_وافر</vt:lpstr>
      <vt:lpstr>1_تقنية</vt:lpstr>
      <vt:lpstr>1_حيوية</vt:lpstr>
      <vt:lpstr>2_موازنة</vt:lpstr>
      <vt:lpstr>3_مشربية</vt:lpstr>
      <vt:lpstr>4_رحلة</vt:lpstr>
      <vt:lpstr>3_تدفق</vt:lpstr>
      <vt:lpstr>5_انقلاب</vt:lpstr>
      <vt:lpstr>1_تدفق</vt:lpstr>
      <vt:lpstr>1_وحدة نمطية</vt:lpstr>
      <vt:lpstr>3_Verve</vt:lpstr>
      <vt:lpstr>  </vt:lpstr>
      <vt:lpstr>عرض تقديمي في PowerPoint</vt:lpstr>
      <vt:lpstr>Medical bacteriology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Mode of infection spread The portal of organisms entry may be through:</vt:lpstr>
      <vt:lpstr>عرض تقديمي في PowerPoint</vt:lpstr>
      <vt:lpstr>عرض تقديمي في PowerPoint</vt:lpstr>
      <vt:lpstr>عرض تقديمي في PowerPoint</vt:lpstr>
      <vt:lpstr>Epidemic disease: A disease out break in a human population in which  an increasing  number  of  cases   arise with  time , usually due to  an infectious agent  commonly  subside  with in months or years at most.  Endemic disease:   The  continuing  prevalence  of   a disease  in  a  population at   a  relatively  low  level.  Pandemic disease:     An  epidemic of   wide  or  nearly  world  wide  extent.  Sporadic disease: Intermittent presence  of the  disease during  irregular  periods in  a   small  groups  of population.  Morbidity rate:The ratio of sick individuals to the total population  of  a  community.   Mortality rate:  The  death  rate. (The ratio of  -dead  individuals  to   the  total  sick individuals).  Toxins: The principle cause of pathogenicity is the production of poisons called   toxins.  Microbial toxins may be released into the lurroundingذ fluid as exotoxins, or remain attached to the producing cell, are then called endotoxins. </vt:lpstr>
      <vt:lpstr>General characters of  Exotoxins and Endotoxins </vt:lpstr>
      <vt:lpstr>Pyopnic cocci and staphylococci</vt:lpstr>
      <vt:lpstr>عرض تقديمي في PowerPoint</vt:lpstr>
      <vt:lpstr>1,2,3</vt:lpstr>
      <vt:lpstr>عرض تقديمي في PowerPoint</vt:lpstr>
      <vt:lpstr>عرض تقديمي في PowerPoint</vt:lpstr>
      <vt:lpstr>Staphylococcus</vt:lpstr>
      <vt:lpstr>Staphylococcus divided in irregular fashion , in planes at right angles to each other, resulting  in the  formation  of clumps. Staphylococcus  are  strongly  gram  positive, but in old  cultures, individual cells may lose the a ability to retain the gram stain and thus appear gram-negative, some strains-  of Staphylococcus aureus are encapsulated during the early  phase of   their growth, but most show no capsule.        The Staphylococcus aureus grows readily on a variety of conventional nutrient media. Optimum growth temperature is 36 to 38C and with PH 4.8- 9.4 though best growth is at neutrality, they are aerobes and facultative anaerobes, common media used for the growth of these organisms are:</vt:lpstr>
      <vt:lpstr>4</vt:lpstr>
      <vt:lpstr>عرض تقديمي في PowerPoint</vt:lpstr>
      <vt:lpstr>عرض تقديمي في PowerPoint</vt:lpstr>
      <vt:lpstr>عرض تقديمي في PowerPoint</vt:lpstr>
      <vt:lpstr>عرض تقديمي في PowerPoint</vt:lpstr>
      <vt:lpstr>عرض تقديمي في PowerPoint</vt:lpstr>
      <vt:lpstr>Biochemical reactions</vt:lpstr>
      <vt:lpstr>عرض تقديمي في PowerPoint</vt:lpstr>
      <vt:lpstr>Toxins and enzymes </vt:lpstr>
      <vt:lpstr>عرض تقديمي في PowerPoint</vt:lpstr>
      <vt:lpstr>عرض تقديمي في PowerPoint</vt:lpstr>
      <vt:lpstr>6 - Bound coagulase</vt:lpstr>
      <vt:lpstr>عرض تقديمي في PowerPoint</vt:lpstr>
      <vt:lpstr>Co agulase</vt:lpstr>
      <vt:lpstr>عرض تقديمي في PowerPoint</vt:lpstr>
      <vt:lpstr>عرض تقديمي في PowerPoint</vt:lpstr>
      <vt:lpstr>عرض تقديمي في PowerPoint</vt:lpstr>
      <vt:lpstr>عرض تقديمي في PowerPoint</vt:lpstr>
      <vt:lpstr>Pathogenicity </vt:lpstr>
      <vt:lpstr>Pathogenesis of staphylococcal infections</vt:lpstr>
      <vt:lpstr>عرض تقديمي في PowerPoint</vt:lpstr>
      <vt:lpstr>عرض تقديمي في PowerPoint</vt:lpstr>
      <vt:lpstr>الصور المتبقية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A - The material for diagnosis may depend on the type of lesion the common material referred to the laboratory may be: swab, pus, urine, sputum, C.S.F, blood.</vt:lpstr>
      <vt:lpstr>Differential characters of staphylococcus</vt:lpstr>
      <vt:lpstr>عرض تقديمي في PowerPoint</vt:lpstr>
      <vt:lpstr>Streptococcus</vt:lpstr>
      <vt:lpstr>Streptococcus</vt:lpstr>
      <vt:lpstr>Classification of streptococci:</vt:lpstr>
      <vt:lpstr>Classification of streptococci</vt:lpstr>
      <vt:lpstr>عرض تقديمي في PowerPoint</vt:lpstr>
      <vt:lpstr>عرض تقديمي في PowerPoint</vt:lpstr>
      <vt:lpstr>عرض تقديمي في PowerPoint</vt:lpstr>
      <vt:lpstr>On blood agar </vt:lpstr>
      <vt:lpstr>streptococci may produce a haemolysin but may not cause beta-haemolysis. Streptococcus pneumoniae which causes greening broth aerobically and anaerobically, forms an oxygen sensitive haemolysin. The mucoid character of some strains is associated with the production of hyaluronic acid capsules. ((group-A streptococci are significantly more sensitive to bacitracin than strains of all other groups )) 0.1 unit of bacitracin per disc is employed on blood agar as a convenient method of differentiating Str. Pyogenes from other haemolytic streptococci.</vt:lpstr>
      <vt:lpstr>عرض تقديمي في PowerPoint</vt:lpstr>
      <vt:lpstr>عرض تقديمي في PowerPoint</vt:lpstr>
      <vt:lpstr>Toxin and enzyme</vt:lpstr>
      <vt:lpstr>1- Streptolysin -S</vt:lpstr>
      <vt:lpstr>2 - Streptolysin -O</vt:lpstr>
      <vt:lpstr>3-Erythrogcnic toxin:</vt:lpstr>
      <vt:lpstr>Dick test</vt:lpstr>
      <vt:lpstr>4-Streptokinase  It is known  as streptococcal fibrinolysin. It transforming the plasminogen of human plasma into plasmin, an active proteolytic enzyme which digests fibrin and other proteins. 5-Diphosphopyridine nucleotidase  It is antigenic and  associated with leucotoxicity and  thus  produces destruction of leucocytes. 6-Hyaluronidase: (spreading factor) It is an enzyme which splits hyaluronic acid, an important component of the ground substance of connective tissue. Thus hyaluronidase acid in spreading microorganisms (spreading factor).</vt:lpstr>
      <vt:lpstr>عرض تقديمي في PowerPoint</vt:lpstr>
      <vt:lpstr>Pathogenesis</vt:lpstr>
      <vt:lpstr>عرض تقديمي في PowerPoint</vt:lpstr>
      <vt:lpstr>2-Cultural examination</vt:lpstr>
      <vt:lpstr>4-Bacitracin sensitivity</vt:lpstr>
      <vt:lpstr>B)In non supportive complication</vt:lpstr>
      <vt:lpstr>عرض تقديمي في PowerPoint</vt:lpstr>
      <vt:lpstr>Neisseria</vt:lpstr>
      <vt:lpstr>عرض تقديمي في PowerPoint</vt:lpstr>
      <vt:lpstr>عرض تقديمي في PowerPoint</vt:lpstr>
      <vt:lpstr>عرض تقديمي في PowerPoint</vt:lpstr>
      <vt:lpstr>عرض تقديمي في PowerPoint</vt:lpstr>
      <vt:lpstr>عرض تقديمي في PowerPoint</vt:lpstr>
      <vt:lpstr>Neisseria meningitidis</vt:lpstr>
      <vt:lpstr>عرض تقديمي في PowerPoint</vt:lpstr>
      <vt:lpstr>عرض تقديمي في PowerPoint</vt:lpstr>
      <vt:lpstr>Laboratory diagnosis</vt:lpstr>
      <vt:lpstr>This is collected by lumbar puncture under aseptic precaution it may be divided in two 3 portion : one for physical and cytological , the second for biochemical and  the third for  bacteriological  examinations.</vt:lpstr>
      <vt:lpstr>The  C.S.F  is subjected to the following examinations</vt:lpstr>
      <vt:lpstr>2- Blood culture </vt:lpstr>
      <vt:lpstr>C.S.F in meningitis</vt:lpstr>
      <vt:lpstr>عرض تقديمي في PowerPoint</vt:lpstr>
      <vt:lpstr>Corynebacterium</vt:lpstr>
      <vt:lpstr>عرض تقديمي في PowerPoint</vt:lpstr>
      <vt:lpstr>Type species :  corynebacterium  diphtheriae From Greek : diphther   = apiese leather Common names : diphtheria bacillus , klebs — loeffler bacilli K LB.</vt:lpstr>
      <vt:lpstr>عرض تقديمي في PowerPoint</vt:lpstr>
      <vt:lpstr>Cultural character:</vt:lpstr>
      <vt:lpstr>Loeffler's serum medium </vt:lpstr>
      <vt:lpstr>Blood  tellurite medium</vt:lpstr>
      <vt:lpstr>عرض تقديمي في PowerPoint</vt:lpstr>
      <vt:lpstr>Nature of toxin</vt:lpstr>
      <vt:lpstr>عرض تقديمي في PowerPoint</vt:lpstr>
      <vt:lpstr>Tests for toxigenicity:  It is important to determine  whether the isolated strain are toxigenic or not. The toxigenicity tests may be performed by :</vt:lpstr>
      <vt:lpstr>عرض تقديمي في PowerPoint</vt:lpstr>
      <vt:lpstr>Pathogenicity for man</vt:lpstr>
      <vt:lpstr>عرض تقديمي في PowerPoint</vt:lpstr>
      <vt:lpstr> Schick test </vt:lpstr>
      <vt:lpstr>Laboratory diagnosis </vt:lpstr>
      <vt:lpstr>عرض تقديمي في PowerPoint</vt:lpstr>
      <vt:lpstr>عرض تقديمي في PowerPoint</vt:lpstr>
      <vt:lpstr>Bacillus anthraces lec 6</vt:lpstr>
      <vt:lpstr>عرض تقديمي في PowerPoint</vt:lpstr>
      <vt:lpstr>Mcfadyean reaction </vt:lpstr>
      <vt:lpstr>Cultural characters </vt:lpstr>
      <vt:lpstr>عرض تقديمي في PowerPoint</vt:lpstr>
      <vt:lpstr>عرض تقديمي في PowerPoint</vt:lpstr>
      <vt:lpstr>Ascoli precipitin test</vt:lpstr>
      <vt:lpstr>عرض تقديمي في PowerPoint</vt:lpstr>
      <vt:lpstr>Clostridium</vt:lpstr>
      <vt:lpstr>The genus  contains  organisms responsible  for three major diseases of man :</vt:lpstr>
      <vt:lpstr>عرض تقديمي في PowerPoint</vt:lpstr>
      <vt:lpstr>Cultural characters</vt:lpstr>
      <vt:lpstr>عرض تقديمي في PowerPoint</vt:lpstr>
      <vt:lpstr>Clos . perfringens  is actively  saccharoly  and  ferments  glucose lactose , sucrose ,  maltose  and  starch  with the  production  or acid  and  gas . H2S (+) . 'In litmus milk medium. acid , clot formation by coagulation casein and  marked gas production result in' the production of " stormy clot " , a reaction which is produced by almost all strains of Clos . perfringens. this is however not specific this organism . gelatin is liquefied and having little proteolytic activity . coagulated serum and egg are not digested . in cooked meat medium , The meat becomes red and no digestion of meat Occurs .</vt:lpstr>
      <vt:lpstr>عرض تقديمي في PowerPoint</vt:lpstr>
      <vt:lpstr>عرض تقديمي في PowerPoint</vt:lpstr>
      <vt:lpstr>عرض تقديمي في PowerPoint</vt:lpstr>
      <vt:lpstr>Nagler reaction</vt:lpstr>
      <vt:lpstr>النتائج والمناقشة Results and Discussion</vt:lpstr>
      <vt:lpstr>(Clostridium tetani)</vt:lpstr>
      <vt:lpstr>عرض تقديمي في PowerPoint</vt:lpstr>
      <vt:lpstr>Nutrient agar medium </vt:lpstr>
      <vt:lpstr>                 </vt:lpstr>
      <vt:lpstr>عرض تقديمي في PowerPoint</vt:lpstr>
      <vt:lpstr>Antigenic structure </vt:lpstr>
      <vt:lpstr>Tetanolysin</vt:lpstr>
      <vt:lpstr>Tetanospasmin</vt:lpstr>
      <vt:lpstr>عرض تقديمي في PowerPoint</vt:lpstr>
      <vt:lpstr>Human pathogenicity </vt:lpstr>
      <vt:lpstr>عرض تقديمي في PowerPoint</vt:lpstr>
      <vt:lpstr>عرض تقديمي في PowerPoint</vt:lpstr>
      <vt:lpstr> 1</vt:lpstr>
      <vt:lpstr>  </vt:lpstr>
      <vt:lpstr>Clostridium  botulinum </vt:lpstr>
      <vt:lpstr>Cultural characters </vt:lpstr>
      <vt:lpstr>عرض تقديمي في PowerPoint</vt:lpstr>
      <vt:lpstr>Biochemical reaction</vt:lpstr>
      <vt:lpstr>This bacteria possess common O antigen . On the basis of flagellar antigen it is classified in to seven main types A,B ,C,D,E,F and G. types A B and E are those most commonly associated with botulism in human .</vt:lpstr>
      <vt:lpstr>Toxins</vt:lpstr>
      <vt:lpstr>Pathogenesis</vt:lpstr>
      <vt:lpstr>Laboratory diagnosis</vt:lpstr>
      <vt:lpstr>عرض تقديمي في PowerPoint</vt:lpstr>
      <vt:lpstr>عرض تقديمي في PowerPoint</vt:lpstr>
    </vt:vector>
  </TitlesOfParts>
  <Company>sahar_computers@yahoo.com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sahar_computers@yahoo.com</dc:creator>
  <cp:lastModifiedBy>ABM</cp:lastModifiedBy>
  <cp:revision>834</cp:revision>
  <dcterms:created xsi:type="dcterms:W3CDTF">2007-07-02T11:07:42Z</dcterms:created>
  <dcterms:modified xsi:type="dcterms:W3CDTF">2017-10-30T12:49:17Z</dcterms:modified>
</cp:coreProperties>
</file>