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57" r:id="rId3"/>
    <p:sldId id="281" r:id="rId4"/>
    <p:sldId id="280" r:id="rId5"/>
    <p:sldId id="258" r:id="rId6"/>
    <p:sldId id="259" r:id="rId7"/>
    <p:sldId id="283" r:id="rId8"/>
    <p:sldId id="293" r:id="rId9"/>
    <p:sldId id="260" r:id="rId10"/>
    <p:sldId id="270" r:id="rId11"/>
    <p:sldId id="285" r:id="rId12"/>
    <p:sldId id="286" r:id="rId13"/>
    <p:sldId id="290" r:id="rId14"/>
    <p:sldId id="262" r:id="rId15"/>
    <p:sldId id="261" r:id="rId16"/>
    <p:sldId id="263" r:id="rId17"/>
    <p:sldId id="264" r:id="rId18"/>
    <p:sldId id="287" r:id="rId19"/>
    <p:sldId id="266" r:id="rId20"/>
    <p:sldId id="288" r:id="rId21"/>
    <p:sldId id="268" r:id="rId22"/>
    <p:sldId id="269" r:id="rId23"/>
    <p:sldId id="272" r:id="rId24"/>
    <p:sldId id="291" r:id="rId25"/>
    <p:sldId id="273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FF7C80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68485-05A8-4C1D-9D22-B405FD79696C}" type="doc">
      <dgm:prSet loTypeId="urn:microsoft.com/office/officeart/2005/8/layout/hierarchy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pPr rtl="1"/>
          <a:endParaRPr lang="ar-IQ"/>
        </a:p>
      </dgm:t>
    </dgm:pt>
    <dgm:pt modelId="{3C154800-5B6E-473C-920D-88DD2268B199}">
      <dgm:prSet phldrT="[نص]" custT="1"/>
      <dgm:spPr/>
      <dgm:t>
        <a:bodyPr/>
        <a:lstStyle/>
        <a:p>
          <a:pPr rtl="1"/>
          <a:r>
            <a:rPr lang="en-US" sz="2800" b="1" dirty="0" smtClean="0">
              <a:solidFill>
                <a:srgbClr val="C00000"/>
              </a:solidFill>
            </a:rPr>
            <a:t>Growth estimates by</a:t>
          </a:r>
          <a:r>
            <a:rPr lang="en-US" sz="2000" b="1" dirty="0" smtClean="0">
              <a:solidFill>
                <a:srgbClr val="C00000"/>
              </a:solidFill>
            </a:rPr>
            <a:t>:</a:t>
          </a:r>
          <a:endParaRPr lang="ar-IQ" sz="2000" b="1" dirty="0">
            <a:solidFill>
              <a:srgbClr val="C00000"/>
            </a:solidFill>
          </a:endParaRPr>
        </a:p>
      </dgm:t>
    </dgm:pt>
    <dgm:pt modelId="{3BDA749E-1DE6-468C-B9AC-132DAAD14DC5}" type="parTrans" cxnId="{B3F915C4-CF05-40C9-8D22-E4E234C09B35}">
      <dgm:prSet/>
      <dgm:spPr/>
      <dgm:t>
        <a:bodyPr/>
        <a:lstStyle/>
        <a:p>
          <a:pPr rtl="1"/>
          <a:endParaRPr lang="ar-IQ"/>
        </a:p>
      </dgm:t>
    </dgm:pt>
    <dgm:pt modelId="{11F0DB7B-5ED6-471F-AC91-4554CB7E44AD}" type="sibTrans" cxnId="{B3F915C4-CF05-40C9-8D22-E4E234C09B35}">
      <dgm:prSet/>
      <dgm:spPr/>
      <dgm:t>
        <a:bodyPr/>
        <a:lstStyle/>
        <a:p>
          <a:pPr rtl="1"/>
          <a:endParaRPr lang="ar-IQ"/>
        </a:p>
      </dgm:t>
    </dgm:pt>
    <dgm:pt modelId="{E40E8058-0E08-4193-93AD-0B70EA3D9DD4}">
      <dgm:prSet custT="1"/>
      <dgm:spPr/>
      <dgm:t>
        <a:bodyPr/>
        <a:lstStyle/>
        <a:p>
          <a:pPr rtl="1"/>
          <a:r>
            <a:rPr lang="en-US" sz="2000" b="1" dirty="0" smtClean="0">
              <a:solidFill>
                <a:srgbClr val="C00000"/>
              </a:solidFill>
            </a:rPr>
            <a:t>Gravimetrical methods</a:t>
          </a:r>
        </a:p>
        <a:p>
          <a:pPr rtl="1"/>
          <a:r>
            <a:rPr lang="en-US" sz="2000" dirty="0" smtClean="0"/>
            <a:t>includes (measuring dry weight or wet weight, estimate the DNA or protein estimation). </a:t>
          </a:r>
          <a:endParaRPr lang="ar-IQ" sz="2000" b="1" dirty="0">
            <a:solidFill>
              <a:srgbClr val="C00000"/>
            </a:solidFill>
          </a:endParaRPr>
        </a:p>
      </dgm:t>
    </dgm:pt>
    <dgm:pt modelId="{27992DA2-CDE3-4B27-9DC1-7B8D0DB43052}" type="parTrans" cxnId="{26126A05-CCEB-4BF1-AE4B-8D4D5ABEE609}">
      <dgm:prSet/>
      <dgm:spPr/>
      <dgm:t>
        <a:bodyPr/>
        <a:lstStyle/>
        <a:p>
          <a:pPr rtl="1"/>
          <a:endParaRPr lang="ar-IQ"/>
        </a:p>
      </dgm:t>
    </dgm:pt>
    <dgm:pt modelId="{7353A978-94B8-4EF0-B3AA-680027A83905}" type="sibTrans" cxnId="{26126A05-CCEB-4BF1-AE4B-8D4D5ABEE609}">
      <dgm:prSet/>
      <dgm:spPr/>
      <dgm:t>
        <a:bodyPr/>
        <a:lstStyle/>
        <a:p>
          <a:pPr rtl="1"/>
          <a:endParaRPr lang="ar-IQ"/>
        </a:p>
      </dgm:t>
    </dgm:pt>
    <dgm:pt modelId="{5183F8C4-025F-495F-B85F-6B8D3A3237FF}">
      <dgm:prSet custT="1"/>
      <dgm:spPr/>
      <dgm:t>
        <a:bodyPr/>
        <a:lstStyle/>
        <a:p>
          <a:pPr rtl="1"/>
          <a:r>
            <a:rPr lang="en-US" sz="2000" b="1" dirty="0" smtClean="0">
              <a:solidFill>
                <a:srgbClr val="C00000"/>
              </a:solidFill>
            </a:rPr>
            <a:t>Numerical methods</a:t>
          </a:r>
        </a:p>
        <a:p>
          <a:pPr rtl="1"/>
          <a:r>
            <a:rPr lang="en-US" sz="2000" dirty="0" smtClean="0"/>
            <a:t>as in the measurement of cell numbers. </a:t>
          </a:r>
          <a:r>
            <a:rPr lang="ar-IQ" sz="2000" b="1" dirty="0" smtClean="0">
              <a:solidFill>
                <a:srgbClr val="C00000"/>
              </a:solidFill>
            </a:rPr>
            <a:t> </a:t>
          </a:r>
          <a:endParaRPr lang="ar-IQ" sz="2000" b="1" dirty="0">
            <a:solidFill>
              <a:srgbClr val="C00000"/>
            </a:solidFill>
          </a:endParaRPr>
        </a:p>
      </dgm:t>
    </dgm:pt>
    <dgm:pt modelId="{CBA8DB65-D3DA-4FD2-B7F0-19EA738D790A}" type="parTrans" cxnId="{95E0528E-4722-481C-B4D6-940B258610F0}">
      <dgm:prSet/>
      <dgm:spPr/>
      <dgm:t>
        <a:bodyPr/>
        <a:lstStyle/>
        <a:p>
          <a:pPr rtl="1"/>
          <a:endParaRPr lang="ar-IQ"/>
        </a:p>
      </dgm:t>
    </dgm:pt>
    <dgm:pt modelId="{3EF8BC7D-309C-442A-B32F-B40AEC54F51D}" type="sibTrans" cxnId="{95E0528E-4722-481C-B4D6-940B258610F0}">
      <dgm:prSet/>
      <dgm:spPr/>
      <dgm:t>
        <a:bodyPr/>
        <a:lstStyle/>
        <a:p>
          <a:pPr rtl="1"/>
          <a:endParaRPr lang="ar-IQ"/>
        </a:p>
      </dgm:t>
    </dgm:pt>
    <dgm:pt modelId="{070D8E28-BCD4-4170-9790-43B5AD7EDFC6}" type="pres">
      <dgm:prSet presAssocID="{D8B68485-05A8-4C1D-9D22-B405FD7969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4DAB3B96-1155-4D25-ACEB-68589E5FBAE1}" type="pres">
      <dgm:prSet presAssocID="{3C154800-5B6E-473C-920D-88DD2268B199}" presName="hierRoot1" presStyleCnt="0"/>
      <dgm:spPr/>
      <dgm:t>
        <a:bodyPr/>
        <a:lstStyle/>
        <a:p>
          <a:pPr rtl="1"/>
          <a:endParaRPr lang="ar-IQ"/>
        </a:p>
      </dgm:t>
    </dgm:pt>
    <dgm:pt modelId="{2A84FAE3-EC14-4161-8CF3-21EAB87A70C0}" type="pres">
      <dgm:prSet presAssocID="{3C154800-5B6E-473C-920D-88DD2268B199}" presName="composite" presStyleCnt="0"/>
      <dgm:spPr/>
      <dgm:t>
        <a:bodyPr/>
        <a:lstStyle/>
        <a:p>
          <a:pPr rtl="1"/>
          <a:endParaRPr lang="ar-IQ"/>
        </a:p>
      </dgm:t>
    </dgm:pt>
    <dgm:pt modelId="{D1FD1425-44B3-4C06-9122-DAD98385CA1A}" type="pres">
      <dgm:prSet presAssocID="{3C154800-5B6E-473C-920D-88DD2268B199}" presName="background" presStyleLbl="node0" presStyleIdx="0" presStyleCnt="1"/>
      <dgm:spPr/>
      <dgm:t>
        <a:bodyPr/>
        <a:lstStyle/>
        <a:p>
          <a:pPr rtl="1"/>
          <a:endParaRPr lang="ar-IQ"/>
        </a:p>
      </dgm:t>
    </dgm:pt>
    <dgm:pt modelId="{1D6BA546-BE7A-4ED5-9AD0-A411B0B2F463}" type="pres">
      <dgm:prSet presAssocID="{3C154800-5B6E-473C-920D-88DD2268B199}" presName="text" presStyleLbl="fgAcc0" presStyleIdx="0" presStyleCnt="1" custScaleX="330269" custLinFactNeighborX="-2984" custLinFactNeighborY="-5032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9F474927-BD9D-400D-9844-3603A349589C}" type="pres">
      <dgm:prSet presAssocID="{3C154800-5B6E-473C-920D-88DD2268B199}" presName="hierChild2" presStyleCnt="0"/>
      <dgm:spPr/>
      <dgm:t>
        <a:bodyPr/>
        <a:lstStyle/>
        <a:p>
          <a:pPr rtl="1"/>
          <a:endParaRPr lang="ar-IQ"/>
        </a:p>
      </dgm:t>
    </dgm:pt>
    <dgm:pt modelId="{93DE7B7F-8375-4C15-B896-5D6ED8D59F1A}" type="pres">
      <dgm:prSet presAssocID="{CBA8DB65-D3DA-4FD2-B7F0-19EA738D790A}" presName="Name10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2F90B67B-1314-4E55-B79E-686411481347}" type="pres">
      <dgm:prSet presAssocID="{5183F8C4-025F-495F-B85F-6B8D3A3237FF}" presName="hierRoot2" presStyleCnt="0"/>
      <dgm:spPr/>
      <dgm:t>
        <a:bodyPr/>
        <a:lstStyle/>
        <a:p>
          <a:pPr rtl="1"/>
          <a:endParaRPr lang="ar-IQ"/>
        </a:p>
      </dgm:t>
    </dgm:pt>
    <dgm:pt modelId="{9D34429A-28A8-4B3F-BDAB-2A9B41A499CE}" type="pres">
      <dgm:prSet presAssocID="{5183F8C4-025F-495F-B85F-6B8D3A3237FF}" presName="composite2" presStyleCnt="0"/>
      <dgm:spPr/>
      <dgm:t>
        <a:bodyPr/>
        <a:lstStyle/>
        <a:p>
          <a:pPr rtl="1"/>
          <a:endParaRPr lang="ar-IQ"/>
        </a:p>
      </dgm:t>
    </dgm:pt>
    <dgm:pt modelId="{5D1C87AC-919C-4269-A0C8-6AA3C388E388}" type="pres">
      <dgm:prSet presAssocID="{5183F8C4-025F-495F-B85F-6B8D3A3237FF}" presName="background2" presStyleLbl="node2" presStyleIdx="0" presStyleCnt="2"/>
      <dgm:spPr/>
      <dgm:t>
        <a:bodyPr/>
        <a:lstStyle/>
        <a:p>
          <a:pPr rtl="1"/>
          <a:endParaRPr lang="ar-IQ"/>
        </a:p>
      </dgm:t>
    </dgm:pt>
    <dgm:pt modelId="{2F96E21F-723A-419F-9671-964AA68109E5}" type="pres">
      <dgm:prSet presAssocID="{5183F8C4-025F-495F-B85F-6B8D3A3237FF}" presName="text2" presStyleLbl="fgAcc2" presStyleIdx="0" presStyleCnt="2" custScaleY="161502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F05A1674-232A-4F89-A5EF-2A2D2688843E}" type="pres">
      <dgm:prSet presAssocID="{5183F8C4-025F-495F-B85F-6B8D3A3237FF}" presName="hierChild3" presStyleCnt="0"/>
      <dgm:spPr/>
      <dgm:t>
        <a:bodyPr/>
        <a:lstStyle/>
        <a:p>
          <a:pPr rtl="1"/>
          <a:endParaRPr lang="ar-IQ"/>
        </a:p>
      </dgm:t>
    </dgm:pt>
    <dgm:pt modelId="{B0F58234-E4F5-4C06-A5FA-48743F4DC8B1}" type="pres">
      <dgm:prSet presAssocID="{27992DA2-CDE3-4B27-9DC1-7B8D0DB43052}" presName="Name10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DBEDD257-41DD-4C7B-B382-4B598DCAB63C}" type="pres">
      <dgm:prSet presAssocID="{E40E8058-0E08-4193-93AD-0B70EA3D9DD4}" presName="hierRoot2" presStyleCnt="0"/>
      <dgm:spPr/>
      <dgm:t>
        <a:bodyPr/>
        <a:lstStyle/>
        <a:p>
          <a:pPr rtl="1"/>
          <a:endParaRPr lang="ar-IQ"/>
        </a:p>
      </dgm:t>
    </dgm:pt>
    <dgm:pt modelId="{80BA10C3-2B7A-4F69-B4F5-C13C782A13C7}" type="pres">
      <dgm:prSet presAssocID="{E40E8058-0E08-4193-93AD-0B70EA3D9DD4}" presName="composite2" presStyleCnt="0"/>
      <dgm:spPr/>
      <dgm:t>
        <a:bodyPr/>
        <a:lstStyle/>
        <a:p>
          <a:pPr rtl="1"/>
          <a:endParaRPr lang="ar-IQ"/>
        </a:p>
      </dgm:t>
    </dgm:pt>
    <dgm:pt modelId="{21178536-606F-4DC9-92F2-8D7907EE323E}" type="pres">
      <dgm:prSet presAssocID="{E40E8058-0E08-4193-93AD-0B70EA3D9DD4}" presName="background2" presStyleLbl="node2" presStyleIdx="1" presStyleCnt="2"/>
      <dgm:spPr/>
      <dgm:t>
        <a:bodyPr/>
        <a:lstStyle/>
        <a:p>
          <a:pPr rtl="1"/>
          <a:endParaRPr lang="ar-IQ"/>
        </a:p>
      </dgm:t>
    </dgm:pt>
    <dgm:pt modelId="{C4B93732-A509-4FB8-B8BC-BD5ADD23F459}" type="pres">
      <dgm:prSet presAssocID="{E40E8058-0E08-4193-93AD-0B70EA3D9DD4}" presName="text2" presStyleLbl="fgAcc2" presStyleIdx="1" presStyleCnt="2" custScaleY="17039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4DDB3CCC-2A7D-4FEC-882C-9C2E5D0ECBE5}" type="pres">
      <dgm:prSet presAssocID="{E40E8058-0E08-4193-93AD-0B70EA3D9DD4}" presName="hierChild3" presStyleCnt="0"/>
      <dgm:spPr/>
      <dgm:t>
        <a:bodyPr/>
        <a:lstStyle/>
        <a:p>
          <a:pPr rtl="1"/>
          <a:endParaRPr lang="ar-IQ"/>
        </a:p>
      </dgm:t>
    </dgm:pt>
  </dgm:ptLst>
  <dgm:cxnLst>
    <dgm:cxn modelId="{7A001C68-EBC6-4104-A7E1-859A13D338EE}" type="presOf" srcId="{3C154800-5B6E-473C-920D-88DD2268B199}" destId="{1D6BA546-BE7A-4ED5-9AD0-A411B0B2F463}" srcOrd="0" destOrd="0" presId="urn:microsoft.com/office/officeart/2005/8/layout/hierarchy1"/>
    <dgm:cxn modelId="{A2AAFC81-DE24-431D-827D-C62481219397}" type="presOf" srcId="{5183F8C4-025F-495F-B85F-6B8D3A3237FF}" destId="{2F96E21F-723A-419F-9671-964AA68109E5}" srcOrd="0" destOrd="0" presId="urn:microsoft.com/office/officeart/2005/8/layout/hierarchy1"/>
    <dgm:cxn modelId="{0EBF0A1E-1B3B-4376-B4A1-DF2B45B43C60}" type="presOf" srcId="{E40E8058-0E08-4193-93AD-0B70EA3D9DD4}" destId="{C4B93732-A509-4FB8-B8BC-BD5ADD23F459}" srcOrd="0" destOrd="0" presId="urn:microsoft.com/office/officeart/2005/8/layout/hierarchy1"/>
    <dgm:cxn modelId="{E29BDBD9-8819-4E14-B310-0649F986919D}" type="presOf" srcId="{D8B68485-05A8-4C1D-9D22-B405FD79696C}" destId="{070D8E28-BCD4-4170-9790-43B5AD7EDFC6}" srcOrd="0" destOrd="0" presId="urn:microsoft.com/office/officeart/2005/8/layout/hierarchy1"/>
    <dgm:cxn modelId="{10729865-FF12-4725-BAEA-F7F85AD3F5B3}" type="presOf" srcId="{CBA8DB65-D3DA-4FD2-B7F0-19EA738D790A}" destId="{93DE7B7F-8375-4C15-B896-5D6ED8D59F1A}" srcOrd="0" destOrd="0" presId="urn:microsoft.com/office/officeart/2005/8/layout/hierarchy1"/>
    <dgm:cxn modelId="{B3F915C4-CF05-40C9-8D22-E4E234C09B35}" srcId="{D8B68485-05A8-4C1D-9D22-B405FD79696C}" destId="{3C154800-5B6E-473C-920D-88DD2268B199}" srcOrd="0" destOrd="0" parTransId="{3BDA749E-1DE6-468C-B9AC-132DAAD14DC5}" sibTransId="{11F0DB7B-5ED6-471F-AC91-4554CB7E44AD}"/>
    <dgm:cxn modelId="{95E0528E-4722-481C-B4D6-940B258610F0}" srcId="{3C154800-5B6E-473C-920D-88DD2268B199}" destId="{5183F8C4-025F-495F-B85F-6B8D3A3237FF}" srcOrd="0" destOrd="0" parTransId="{CBA8DB65-D3DA-4FD2-B7F0-19EA738D790A}" sibTransId="{3EF8BC7D-309C-442A-B32F-B40AEC54F51D}"/>
    <dgm:cxn modelId="{46A0F1A5-8640-4A03-A13B-7071C5C4FBAD}" type="presOf" srcId="{27992DA2-CDE3-4B27-9DC1-7B8D0DB43052}" destId="{B0F58234-E4F5-4C06-A5FA-48743F4DC8B1}" srcOrd="0" destOrd="0" presId="urn:microsoft.com/office/officeart/2005/8/layout/hierarchy1"/>
    <dgm:cxn modelId="{26126A05-CCEB-4BF1-AE4B-8D4D5ABEE609}" srcId="{3C154800-5B6E-473C-920D-88DD2268B199}" destId="{E40E8058-0E08-4193-93AD-0B70EA3D9DD4}" srcOrd="1" destOrd="0" parTransId="{27992DA2-CDE3-4B27-9DC1-7B8D0DB43052}" sibTransId="{7353A978-94B8-4EF0-B3AA-680027A83905}"/>
    <dgm:cxn modelId="{68408286-027C-44EF-AB0C-1385C5B0DD41}" type="presParOf" srcId="{070D8E28-BCD4-4170-9790-43B5AD7EDFC6}" destId="{4DAB3B96-1155-4D25-ACEB-68589E5FBAE1}" srcOrd="0" destOrd="0" presId="urn:microsoft.com/office/officeart/2005/8/layout/hierarchy1"/>
    <dgm:cxn modelId="{76717906-6E86-4A6B-9E10-41FB4F2318B0}" type="presParOf" srcId="{4DAB3B96-1155-4D25-ACEB-68589E5FBAE1}" destId="{2A84FAE3-EC14-4161-8CF3-21EAB87A70C0}" srcOrd="0" destOrd="0" presId="urn:microsoft.com/office/officeart/2005/8/layout/hierarchy1"/>
    <dgm:cxn modelId="{27850A46-8FA2-429B-935E-67A3BE2B7041}" type="presParOf" srcId="{2A84FAE3-EC14-4161-8CF3-21EAB87A70C0}" destId="{D1FD1425-44B3-4C06-9122-DAD98385CA1A}" srcOrd="0" destOrd="0" presId="urn:microsoft.com/office/officeart/2005/8/layout/hierarchy1"/>
    <dgm:cxn modelId="{90EE5A38-DA81-475B-A207-E1CB29D2867F}" type="presParOf" srcId="{2A84FAE3-EC14-4161-8CF3-21EAB87A70C0}" destId="{1D6BA546-BE7A-4ED5-9AD0-A411B0B2F463}" srcOrd="1" destOrd="0" presId="urn:microsoft.com/office/officeart/2005/8/layout/hierarchy1"/>
    <dgm:cxn modelId="{3A3490DA-4C1D-4BAD-A920-F2D3194A7918}" type="presParOf" srcId="{4DAB3B96-1155-4D25-ACEB-68589E5FBAE1}" destId="{9F474927-BD9D-400D-9844-3603A349589C}" srcOrd="1" destOrd="0" presId="urn:microsoft.com/office/officeart/2005/8/layout/hierarchy1"/>
    <dgm:cxn modelId="{6E21470F-AF85-4015-B9C1-40F11121ECFA}" type="presParOf" srcId="{9F474927-BD9D-400D-9844-3603A349589C}" destId="{93DE7B7F-8375-4C15-B896-5D6ED8D59F1A}" srcOrd="0" destOrd="0" presId="urn:microsoft.com/office/officeart/2005/8/layout/hierarchy1"/>
    <dgm:cxn modelId="{DB6B3077-1CCE-48D4-BA8B-F2F106F69A12}" type="presParOf" srcId="{9F474927-BD9D-400D-9844-3603A349589C}" destId="{2F90B67B-1314-4E55-B79E-686411481347}" srcOrd="1" destOrd="0" presId="urn:microsoft.com/office/officeart/2005/8/layout/hierarchy1"/>
    <dgm:cxn modelId="{EAE48159-A9F8-46EA-9005-FFD4DCD54654}" type="presParOf" srcId="{2F90B67B-1314-4E55-B79E-686411481347}" destId="{9D34429A-28A8-4B3F-BDAB-2A9B41A499CE}" srcOrd="0" destOrd="0" presId="urn:microsoft.com/office/officeart/2005/8/layout/hierarchy1"/>
    <dgm:cxn modelId="{9E4BCEC8-8189-4211-8D32-E391876BE69E}" type="presParOf" srcId="{9D34429A-28A8-4B3F-BDAB-2A9B41A499CE}" destId="{5D1C87AC-919C-4269-A0C8-6AA3C388E388}" srcOrd="0" destOrd="0" presId="urn:microsoft.com/office/officeart/2005/8/layout/hierarchy1"/>
    <dgm:cxn modelId="{617D6B4C-723B-4FB2-B92A-5AA627AD07AA}" type="presParOf" srcId="{9D34429A-28A8-4B3F-BDAB-2A9B41A499CE}" destId="{2F96E21F-723A-419F-9671-964AA68109E5}" srcOrd="1" destOrd="0" presId="urn:microsoft.com/office/officeart/2005/8/layout/hierarchy1"/>
    <dgm:cxn modelId="{45C51F14-A01A-4D2C-A9A9-FC85B1A87B74}" type="presParOf" srcId="{2F90B67B-1314-4E55-B79E-686411481347}" destId="{F05A1674-232A-4F89-A5EF-2A2D2688843E}" srcOrd="1" destOrd="0" presId="urn:microsoft.com/office/officeart/2005/8/layout/hierarchy1"/>
    <dgm:cxn modelId="{E99DA5D9-3E6D-45C6-B31A-B8A76123A4CA}" type="presParOf" srcId="{9F474927-BD9D-400D-9844-3603A349589C}" destId="{B0F58234-E4F5-4C06-A5FA-48743F4DC8B1}" srcOrd="2" destOrd="0" presId="urn:microsoft.com/office/officeart/2005/8/layout/hierarchy1"/>
    <dgm:cxn modelId="{09F7F345-CED9-4B50-86DA-CE60BCE277D2}" type="presParOf" srcId="{9F474927-BD9D-400D-9844-3603A349589C}" destId="{DBEDD257-41DD-4C7B-B382-4B598DCAB63C}" srcOrd="3" destOrd="0" presId="urn:microsoft.com/office/officeart/2005/8/layout/hierarchy1"/>
    <dgm:cxn modelId="{F1597712-5FFB-48E0-AD5C-0560E4822D1B}" type="presParOf" srcId="{DBEDD257-41DD-4C7B-B382-4B598DCAB63C}" destId="{80BA10C3-2B7A-4F69-B4F5-C13C782A13C7}" srcOrd="0" destOrd="0" presId="urn:microsoft.com/office/officeart/2005/8/layout/hierarchy1"/>
    <dgm:cxn modelId="{17ECE017-0508-41D6-910F-F07F22389E02}" type="presParOf" srcId="{80BA10C3-2B7A-4F69-B4F5-C13C782A13C7}" destId="{21178536-606F-4DC9-92F2-8D7907EE323E}" srcOrd="0" destOrd="0" presId="urn:microsoft.com/office/officeart/2005/8/layout/hierarchy1"/>
    <dgm:cxn modelId="{4E23F7AA-C903-4752-8662-F3645784A477}" type="presParOf" srcId="{80BA10C3-2B7A-4F69-B4F5-C13C782A13C7}" destId="{C4B93732-A509-4FB8-B8BC-BD5ADD23F459}" srcOrd="1" destOrd="0" presId="urn:microsoft.com/office/officeart/2005/8/layout/hierarchy1"/>
    <dgm:cxn modelId="{0A000F90-2A79-4AAE-A24D-287608CFB16D}" type="presParOf" srcId="{DBEDD257-41DD-4C7B-B382-4B598DCAB63C}" destId="{4DDB3CCC-2A7D-4FEC-882C-9C2E5D0ECB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3C47D-0AFB-436F-835E-3DCCAD99F5D0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3F11F127-D056-4DFA-8068-1BD0A91B4147}">
      <dgm:prSet phldrT="[نص]" custT="1"/>
      <dgm:spPr/>
      <dgm:t>
        <a:bodyPr/>
        <a:lstStyle/>
        <a:p>
          <a:pPr rtl="1"/>
          <a:r>
            <a:rPr lang="en-US" sz="2800" b="1" dirty="0" smtClean="0">
              <a:solidFill>
                <a:srgbClr val="FF66FF"/>
              </a:solidFill>
            </a:rPr>
            <a:t>Growth phases</a:t>
          </a:r>
          <a:endParaRPr lang="ar-IQ" sz="2300" b="1" dirty="0">
            <a:solidFill>
              <a:srgbClr val="FF66FF"/>
            </a:solidFill>
          </a:endParaRPr>
        </a:p>
      </dgm:t>
    </dgm:pt>
    <dgm:pt modelId="{08AD6EB8-9542-4C47-9953-BBDD0C4351FD}" type="parTrans" cxnId="{9F24B572-4BAA-42E9-AF1A-301515029FDD}">
      <dgm:prSet/>
      <dgm:spPr/>
      <dgm:t>
        <a:bodyPr/>
        <a:lstStyle/>
        <a:p>
          <a:pPr rtl="1"/>
          <a:endParaRPr lang="ar-IQ"/>
        </a:p>
      </dgm:t>
    </dgm:pt>
    <dgm:pt modelId="{97A488C6-4458-4410-9F25-24BB7A098177}" type="sibTrans" cxnId="{9F24B572-4BAA-42E9-AF1A-301515029FDD}">
      <dgm:prSet/>
      <dgm:spPr/>
      <dgm:t>
        <a:bodyPr/>
        <a:lstStyle/>
        <a:p>
          <a:pPr rtl="1"/>
          <a:endParaRPr lang="ar-IQ"/>
        </a:p>
      </dgm:t>
    </dgm:pt>
    <dgm:pt modelId="{9DCBF30F-DA33-40D6-AC78-FD037BE5E936}">
      <dgm:prSet/>
      <dgm:spPr/>
      <dgm:t>
        <a:bodyPr/>
        <a:lstStyle/>
        <a:p>
          <a:pPr rtl="1"/>
          <a:r>
            <a:rPr lang="en-US" b="1" dirty="0" smtClean="0">
              <a:solidFill>
                <a:srgbClr val="FF66FF"/>
              </a:solidFill>
            </a:rPr>
            <a:t>Lag phase</a:t>
          </a:r>
          <a:endParaRPr lang="ar-IQ" dirty="0">
            <a:solidFill>
              <a:srgbClr val="FF66FF"/>
            </a:solidFill>
          </a:endParaRPr>
        </a:p>
      </dgm:t>
    </dgm:pt>
    <dgm:pt modelId="{11D1E60C-F8E5-4E6F-840B-7CC75C40959D}" type="parTrans" cxnId="{43127DB3-F858-41AB-968C-64905840DD72}">
      <dgm:prSet/>
      <dgm:spPr/>
      <dgm:t>
        <a:bodyPr/>
        <a:lstStyle/>
        <a:p>
          <a:pPr rtl="1"/>
          <a:endParaRPr lang="ar-IQ"/>
        </a:p>
      </dgm:t>
    </dgm:pt>
    <dgm:pt modelId="{BCC4B75E-BAC8-420D-9608-09F72A62D8FA}" type="sibTrans" cxnId="{43127DB3-F858-41AB-968C-64905840DD72}">
      <dgm:prSet/>
      <dgm:spPr/>
      <dgm:t>
        <a:bodyPr/>
        <a:lstStyle/>
        <a:p>
          <a:pPr rtl="1"/>
          <a:endParaRPr lang="ar-IQ"/>
        </a:p>
      </dgm:t>
    </dgm:pt>
    <dgm:pt modelId="{2CF8C8F7-A9DD-49AB-9D5B-E9FF9AAB74F5}">
      <dgm:prSet/>
      <dgm:spPr/>
      <dgm:t>
        <a:bodyPr/>
        <a:lstStyle/>
        <a:p>
          <a:pPr rtl="1"/>
          <a:r>
            <a:rPr lang="en-US" b="1" dirty="0" smtClean="0">
              <a:solidFill>
                <a:srgbClr val="FF66FF"/>
              </a:solidFill>
            </a:rPr>
            <a:t>Logarithmic phase</a:t>
          </a:r>
          <a:endParaRPr lang="ar-IQ" dirty="0">
            <a:solidFill>
              <a:srgbClr val="FF66FF"/>
            </a:solidFill>
          </a:endParaRPr>
        </a:p>
      </dgm:t>
    </dgm:pt>
    <dgm:pt modelId="{A41ADD46-F4D9-4B0C-A515-0B9AAC136EE4}" type="parTrans" cxnId="{31774B2A-A58F-437D-8095-1E8310CF9BD1}">
      <dgm:prSet/>
      <dgm:spPr/>
      <dgm:t>
        <a:bodyPr/>
        <a:lstStyle/>
        <a:p>
          <a:pPr rtl="1"/>
          <a:endParaRPr lang="ar-IQ"/>
        </a:p>
      </dgm:t>
    </dgm:pt>
    <dgm:pt modelId="{FE6393CD-7109-498C-9AAD-41955984E217}" type="sibTrans" cxnId="{31774B2A-A58F-437D-8095-1E8310CF9BD1}">
      <dgm:prSet/>
      <dgm:spPr/>
      <dgm:t>
        <a:bodyPr/>
        <a:lstStyle/>
        <a:p>
          <a:pPr rtl="1"/>
          <a:endParaRPr lang="ar-IQ"/>
        </a:p>
      </dgm:t>
    </dgm:pt>
    <dgm:pt modelId="{73FA9705-F762-469C-BDBC-0B72BA6118A8}">
      <dgm:prSet/>
      <dgm:spPr/>
      <dgm:t>
        <a:bodyPr/>
        <a:lstStyle/>
        <a:p>
          <a:pPr rtl="1"/>
          <a:r>
            <a:rPr lang="en-US" b="1" dirty="0" smtClean="0">
              <a:solidFill>
                <a:srgbClr val="FF66FF"/>
              </a:solidFill>
            </a:rPr>
            <a:t>Stationary phase</a:t>
          </a:r>
          <a:endParaRPr lang="ar-IQ" dirty="0">
            <a:solidFill>
              <a:srgbClr val="FF66FF"/>
            </a:solidFill>
          </a:endParaRPr>
        </a:p>
      </dgm:t>
    </dgm:pt>
    <dgm:pt modelId="{5BE52E32-189D-4421-86FE-BDDFDD478B9B}" type="parTrans" cxnId="{87A6E1B0-5B9D-48BE-B67E-7721E60953C6}">
      <dgm:prSet/>
      <dgm:spPr/>
      <dgm:t>
        <a:bodyPr/>
        <a:lstStyle/>
        <a:p>
          <a:pPr rtl="1"/>
          <a:endParaRPr lang="ar-IQ"/>
        </a:p>
      </dgm:t>
    </dgm:pt>
    <dgm:pt modelId="{56321374-85D2-460D-AB56-767767545578}" type="sibTrans" cxnId="{87A6E1B0-5B9D-48BE-B67E-7721E60953C6}">
      <dgm:prSet/>
      <dgm:spPr/>
      <dgm:t>
        <a:bodyPr/>
        <a:lstStyle/>
        <a:p>
          <a:pPr rtl="1"/>
          <a:endParaRPr lang="ar-IQ"/>
        </a:p>
      </dgm:t>
    </dgm:pt>
    <dgm:pt modelId="{D901316D-0AA8-4577-A49C-BEA955101E55}">
      <dgm:prSet/>
      <dgm:spPr/>
      <dgm:t>
        <a:bodyPr/>
        <a:lstStyle/>
        <a:p>
          <a:pPr rtl="1"/>
          <a:r>
            <a:rPr lang="en-US" b="1" dirty="0" smtClean="0">
              <a:solidFill>
                <a:srgbClr val="FF66FF"/>
              </a:solidFill>
            </a:rPr>
            <a:t>Death phase</a:t>
          </a:r>
          <a:endParaRPr lang="ar-IQ" dirty="0">
            <a:solidFill>
              <a:srgbClr val="FF66FF"/>
            </a:solidFill>
          </a:endParaRPr>
        </a:p>
      </dgm:t>
    </dgm:pt>
    <dgm:pt modelId="{B873FFD3-6708-44F8-A53E-B0CB64327CE2}" type="parTrans" cxnId="{DD8BEDA5-29FF-46A2-B6AA-F782B8BB40E4}">
      <dgm:prSet/>
      <dgm:spPr/>
      <dgm:t>
        <a:bodyPr/>
        <a:lstStyle/>
        <a:p>
          <a:pPr rtl="1"/>
          <a:endParaRPr lang="ar-IQ"/>
        </a:p>
      </dgm:t>
    </dgm:pt>
    <dgm:pt modelId="{F5B9E7C5-CFD8-434B-97B3-6C4E4842DD8C}" type="sibTrans" cxnId="{DD8BEDA5-29FF-46A2-B6AA-F782B8BB40E4}">
      <dgm:prSet/>
      <dgm:spPr/>
      <dgm:t>
        <a:bodyPr/>
        <a:lstStyle/>
        <a:p>
          <a:pPr rtl="1"/>
          <a:endParaRPr lang="ar-IQ"/>
        </a:p>
      </dgm:t>
    </dgm:pt>
    <dgm:pt modelId="{19B42F87-D261-457F-B3D1-DB40384860F8}" type="pres">
      <dgm:prSet presAssocID="{2FA3C47D-0AFB-436F-835E-3DCCAD99F5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175FB07E-93A8-48F6-A737-4CD1FBA87202}" type="pres">
      <dgm:prSet presAssocID="{3F11F127-D056-4DFA-8068-1BD0A91B4147}" presName="hierRoot1" presStyleCnt="0"/>
      <dgm:spPr/>
    </dgm:pt>
    <dgm:pt modelId="{68308315-9FBB-45B2-A337-7D9AE51E92E0}" type="pres">
      <dgm:prSet presAssocID="{3F11F127-D056-4DFA-8068-1BD0A91B4147}" presName="composite" presStyleCnt="0"/>
      <dgm:spPr/>
    </dgm:pt>
    <dgm:pt modelId="{35422363-3145-449D-A7A4-15E3078CF225}" type="pres">
      <dgm:prSet presAssocID="{3F11F127-D056-4DFA-8068-1BD0A91B4147}" presName="background" presStyleLbl="node0" presStyleIdx="0" presStyleCnt="1"/>
      <dgm:spPr/>
    </dgm:pt>
    <dgm:pt modelId="{3CB52B7A-75AC-48EF-A1FD-7E705A820C82}" type="pres">
      <dgm:prSet presAssocID="{3F11F127-D056-4DFA-8068-1BD0A91B4147}" presName="text" presStyleLbl="fgAcc0" presStyleIdx="0" presStyleCnt="1" custScaleX="19377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BF105873-E3B4-4F4F-B52F-E0D886F7B71E}" type="pres">
      <dgm:prSet presAssocID="{3F11F127-D056-4DFA-8068-1BD0A91B4147}" presName="hierChild2" presStyleCnt="0"/>
      <dgm:spPr/>
    </dgm:pt>
    <dgm:pt modelId="{CCA245AF-CA05-4614-96E0-32C0EA749A8D}" type="pres">
      <dgm:prSet presAssocID="{11D1E60C-F8E5-4E6F-840B-7CC75C40959D}" presName="Name10" presStyleLbl="parChTrans1D2" presStyleIdx="0" presStyleCnt="4"/>
      <dgm:spPr/>
      <dgm:t>
        <a:bodyPr/>
        <a:lstStyle/>
        <a:p>
          <a:pPr rtl="1"/>
          <a:endParaRPr lang="ar-IQ"/>
        </a:p>
      </dgm:t>
    </dgm:pt>
    <dgm:pt modelId="{593CCE82-094A-4A79-9CDF-20069C29AD5F}" type="pres">
      <dgm:prSet presAssocID="{9DCBF30F-DA33-40D6-AC78-FD037BE5E936}" presName="hierRoot2" presStyleCnt="0"/>
      <dgm:spPr/>
    </dgm:pt>
    <dgm:pt modelId="{87654247-15B1-48F2-BD9D-876ABF6B618E}" type="pres">
      <dgm:prSet presAssocID="{9DCBF30F-DA33-40D6-AC78-FD037BE5E936}" presName="composite2" presStyleCnt="0"/>
      <dgm:spPr/>
    </dgm:pt>
    <dgm:pt modelId="{F6ED9028-D145-4F76-A272-9A9CB1FC81B8}" type="pres">
      <dgm:prSet presAssocID="{9DCBF30F-DA33-40D6-AC78-FD037BE5E936}" presName="background2" presStyleLbl="node2" presStyleIdx="0" presStyleCnt="4"/>
      <dgm:spPr/>
    </dgm:pt>
    <dgm:pt modelId="{B08D824C-F128-4D9E-8AED-9ADDA8014026}" type="pres">
      <dgm:prSet presAssocID="{9DCBF30F-DA33-40D6-AC78-FD037BE5E936}" presName="text2" presStyleLbl="fgAcc2" presStyleIdx="0" presStyleCnt="4" custScaleY="15559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26C53131-E94B-4F6F-BF2C-711325CA3D8F}" type="pres">
      <dgm:prSet presAssocID="{9DCBF30F-DA33-40D6-AC78-FD037BE5E936}" presName="hierChild3" presStyleCnt="0"/>
      <dgm:spPr/>
    </dgm:pt>
    <dgm:pt modelId="{D65FC974-0032-40A3-857D-1A82398911C1}" type="pres">
      <dgm:prSet presAssocID="{A41ADD46-F4D9-4B0C-A515-0B9AAC136EE4}" presName="Name10" presStyleLbl="parChTrans1D2" presStyleIdx="1" presStyleCnt="4"/>
      <dgm:spPr/>
      <dgm:t>
        <a:bodyPr/>
        <a:lstStyle/>
        <a:p>
          <a:pPr rtl="1"/>
          <a:endParaRPr lang="ar-IQ"/>
        </a:p>
      </dgm:t>
    </dgm:pt>
    <dgm:pt modelId="{FDF5182A-31EC-4B15-89BF-A2001D2E0262}" type="pres">
      <dgm:prSet presAssocID="{2CF8C8F7-A9DD-49AB-9D5B-E9FF9AAB74F5}" presName="hierRoot2" presStyleCnt="0"/>
      <dgm:spPr/>
    </dgm:pt>
    <dgm:pt modelId="{ECF90E5A-AF4E-42A5-8D79-2BE819C53C1E}" type="pres">
      <dgm:prSet presAssocID="{2CF8C8F7-A9DD-49AB-9D5B-E9FF9AAB74F5}" presName="composite2" presStyleCnt="0"/>
      <dgm:spPr/>
    </dgm:pt>
    <dgm:pt modelId="{69D4FF00-0D00-4388-A493-0400381969B1}" type="pres">
      <dgm:prSet presAssocID="{2CF8C8F7-A9DD-49AB-9D5B-E9FF9AAB74F5}" presName="background2" presStyleLbl="node2" presStyleIdx="1" presStyleCnt="4"/>
      <dgm:spPr/>
    </dgm:pt>
    <dgm:pt modelId="{8676235A-C531-47C7-B3FD-EB3A22E01603}" type="pres">
      <dgm:prSet presAssocID="{2CF8C8F7-A9DD-49AB-9D5B-E9FF9AAB74F5}" presName="text2" presStyleLbl="fgAcc2" presStyleIdx="1" presStyleCnt="4" custScaleX="111111" custScaleY="15559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96D312ED-FE98-4E76-836A-804A2A46C1A2}" type="pres">
      <dgm:prSet presAssocID="{2CF8C8F7-A9DD-49AB-9D5B-E9FF9AAB74F5}" presName="hierChild3" presStyleCnt="0"/>
      <dgm:spPr/>
    </dgm:pt>
    <dgm:pt modelId="{3F3A2FAF-F18A-4234-A813-E0DA4EE99625}" type="pres">
      <dgm:prSet presAssocID="{5BE52E32-189D-4421-86FE-BDDFDD478B9B}" presName="Name10" presStyleLbl="parChTrans1D2" presStyleIdx="2" presStyleCnt="4"/>
      <dgm:spPr/>
      <dgm:t>
        <a:bodyPr/>
        <a:lstStyle/>
        <a:p>
          <a:pPr rtl="1"/>
          <a:endParaRPr lang="ar-IQ"/>
        </a:p>
      </dgm:t>
    </dgm:pt>
    <dgm:pt modelId="{B20FF985-543B-4DC7-9993-614949541001}" type="pres">
      <dgm:prSet presAssocID="{73FA9705-F762-469C-BDBC-0B72BA6118A8}" presName="hierRoot2" presStyleCnt="0"/>
      <dgm:spPr/>
    </dgm:pt>
    <dgm:pt modelId="{46C94D58-E764-40BE-B365-08EAA3365993}" type="pres">
      <dgm:prSet presAssocID="{73FA9705-F762-469C-BDBC-0B72BA6118A8}" presName="composite2" presStyleCnt="0"/>
      <dgm:spPr/>
    </dgm:pt>
    <dgm:pt modelId="{3A03FB88-A2DB-45EC-BA7A-7FB77F0BD759}" type="pres">
      <dgm:prSet presAssocID="{73FA9705-F762-469C-BDBC-0B72BA6118A8}" presName="background2" presStyleLbl="node2" presStyleIdx="2" presStyleCnt="4"/>
      <dgm:spPr/>
    </dgm:pt>
    <dgm:pt modelId="{3D0AEEE9-2583-41AF-B503-8AD2F4245D5C}" type="pres">
      <dgm:prSet presAssocID="{73FA9705-F762-469C-BDBC-0B72BA6118A8}" presName="text2" presStyleLbl="fgAcc2" presStyleIdx="2" presStyleCnt="4" custScaleY="15559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60F0D2C-1597-4E9F-AD37-EAFC1BD16E8D}" type="pres">
      <dgm:prSet presAssocID="{73FA9705-F762-469C-BDBC-0B72BA6118A8}" presName="hierChild3" presStyleCnt="0"/>
      <dgm:spPr/>
    </dgm:pt>
    <dgm:pt modelId="{5DD54C47-FCC1-4EFD-AD1A-BFB4C0DB8C80}" type="pres">
      <dgm:prSet presAssocID="{B873FFD3-6708-44F8-A53E-B0CB64327CE2}" presName="Name10" presStyleLbl="parChTrans1D2" presStyleIdx="3" presStyleCnt="4"/>
      <dgm:spPr/>
      <dgm:t>
        <a:bodyPr/>
        <a:lstStyle/>
        <a:p>
          <a:pPr rtl="1"/>
          <a:endParaRPr lang="ar-IQ"/>
        </a:p>
      </dgm:t>
    </dgm:pt>
    <dgm:pt modelId="{3BE7C2E6-47F9-468D-BB48-B2B5FFA75D2F}" type="pres">
      <dgm:prSet presAssocID="{D901316D-0AA8-4577-A49C-BEA955101E55}" presName="hierRoot2" presStyleCnt="0"/>
      <dgm:spPr/>
    </dgm:pt>
    <dgm:pt modelId="{0951541B-B41B-48CB-9B3D-85EC4F7E01A1}" type="pres">
      <dgm:prSet presAssocID="{D901316D-0AA8-4577-A49C-BEA955101E55}" presName="composite2" presStyleCnt="0"/>
      <dgm:spPr/>
    </dgm:pt>
    <dgm:pt modelId="{512647FB-E359-49DA-8AB1-964610DB958A}" type="pres">
      <dgm:prSet presAssocID="{D901316D-0AA8-4577-A49C-BEA955101E55}" presName="background2" presStyleLbl="node2" presStyleIdx="3" presStyleCnt="4"/>
      <dgm:spPr/>
    </dgm:pt>
    <dgm:pt modelId="{2873059F-A492-442C-8187-26279AE50269}" type="pres">
      <dgm:prSet presAssocID="{D901316D-0AA8-4577-A49C-BEA955101E55}" presName="text2" presStyleLbl="fgAcc2" presStyleIdx="3" presStyleCnt="4" custScaleY="15192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D3909AEC-E59E-446B-907D-2F04CC6D6FB7}" type="pres">
      <dgm:prSet presAssocID="{D901316D-0AA8-4577-A49C-BEA955101E55}" presName="hierChild3" presStyleCnt="0"/>
      <dgm:spPr/>
    </dgm:pt>
  </dgm:ptLst>
  <dgm:cxnLst>
    <dgm:cxn modelId="{9F24B572-4BAA-42E9-AF1A-301515029FDD}" srcId="{2FA3C47D-0AFB-436F-835E-3DCCAD99F5D0}" destId="{3F11F127-D056-4DFA-8068-1BD0A91B4147}" srcOrd="0" destOrd="0" parTransId="{08AD6EB8-9542-4C47-9953-BBDD0C4351FD}" sibTransId="{97A488C6-4458-4410-9F25-24BB7A098177}"/>
    <dgm:cxn modelId="{C1597A64-4F3D-407C-98C5-608D0129EA0B}" type="presOf" srcId="{B873FFD3-6708-44F8-A53E-B0CB64327CE2}" destId="{5DD54C47-FCC1-4EFD-AD1A-BFB4C0DB8C80}" srcOrd="0" destOrd="0" presId="urn:microsoft.com/office/officeart/2005/8/layout/hierarchy1"/>
    <dgm:cxn modelId="{2F5B1C46-B9A4-4CB7-9C2C-67B410CD06C1}" type="presOf" srcId="{A41ADD46-F4D9-4B0C-A515-0B9AAC136EE4}" destId="{D65FC974-0032-40A3-857D-1A82398911C1}" srcOrd="0" destOrd="0" presId="urn:microsoft.com/office/officeart/2005/8/layout/hierarchy1"/>
    <dgm:cxn modelId="{D05702F7-FCC4-4017-9F9C-230A1A3A2FF4}" type="presOf" srcId="{73FA9705-F762-469C-BDBC-0B72BA6118A8}" destId="{3D0AEEE9-2583-41AF-B503-8AD2F4245D5C}" srcOrd="0" destOrd="0" presId="urn:microsoft.com/office/officeart/2005/8/layout/hierarchy1"/>
    <dgm:cxn modelId="{21E1046F-5D13-4C71-8057-986DF36BA083}" type="presOf" srcId="{2FA3C47D-0AFB-436F-835E-3DCCAD99F5D0}" destId="{19B42F87-D261-457F-B3D1-DB40384860F8}" srcOrd="0" destOrd="0" presId="urn:microsoft.com/office/officeart/2005/8/layout/hierarchy1"/>
    <dgm:cxn modelId="{D3CE1E4C-1475-4B70-BFC8-24C0A2B8AA88}" type="presOf" srcId="{3F11F127-D056-4DFA-8068-1BD0A91B4147}" destId="{3CB52B7A-75AC-48EF-A1FD-7E705A820C82}" srcOrd="0" destOrd="0" presId="urn:microsoft.com/office/officeart/2005/8/layout/hierarchy1"/>
    <dgm:cxn modelId="{27FB5EC8-0452-4C37-B916-11955D69F634}" type="presOf" srcId="{5BE52E32-189D-4421-86FE-BDDFDD478B9B}" destId="{3F3A2FAF-F18A-4234-A813-E0DA4EE99625}" srcOrd="0" destOrd="0" presId="urn:microsoft.com/office/officeart/2005/8/layout/hierarchy1"/>
    <dgm:cxn modelId="{31774B2A-A58F-437D-8095-1E8310CF9BD1}" srcId="{3F11F127-D056-4DFA-8068-1BD0A91B4147}" destId="{2CF8C8F7-A9DD-49AB-9D5B-E9FF9AAB74F5}" srcOrd="1" destOrd="0" parTransId="{A41ADD46-F4D9-4B0C-A515-0B9AAC136EE4}" sibTransId="{FE6393CD-7109-498C-9AAD-41955984E217}"/>
    <dgm:cxn modelId="{60C97301-2C14-42AD-8C7C-833713944BBB}" type="presOf" srcId="{2CF8C8F7-A9DD-49AB-9D5B-E9FF9AAB74F5}" destId="{8676235A-C531-47C7-B3FD-EB3A22E01603}" srcOrd="0" destOrd="0" presId="urn:microsoft.com/office/officeart/2005/8/layout/hierarchy1"/>
    <dgm:cxn modelId="{43127DB3-F858-41AB-968C-64905840DD72}" srcId="{3F11F127-D056-4DFA-8068-1BD0A91B4147}" destId="{9DCBF30F-DA33-40D6-AC78-FD037BE5E936}" srcOrd="0" destOrd="0" parTransId="{11D1E60C-F8E5-4E6F-840B-7CC75C40959D}" sibTransId="{BCC4B75E-BAC8-420D-9608-09F72A62D8FA}"/>
    <dgm:cxn modelId="{40622C69-FD0C-4939-8A34-1A47616755C8}" type="presOf" srcId="{11D1E60C-F8E5-4E6F-840B-7CC75C40959D}" destId="{CCA245AF-CA05-4614-96E0-32C0EA749A8D}" srcOrd="0" destOrd="0" presId="urn:microsoft.com/office/officeart/2005/8/layout/hierarchy1"/>
    <dgm:cxn modelId="{DD8BEDA5-29FF-46A2-B6AA-F782B8BB40E4}" srcId="{3F11F127-D056-4DFA-8068-1BD0A91B4147}" destId="{D901316D-0AA8-4577-A49C-BEA955101E55}" srcOrd="3" destOrd="0" parTransId="{B873FFD3-6708-44F8-A53E-B0CB64327CE2}" sibTransId="{F5B9E7C5-CFD8-434B-97B3-6C4E4842DD8C}"/>
    <dgm:cxn modelId="{E6A15440-C5FE-4173-9938-98EA4375C970}" type="presOf" srcId="{9DCBF30F-DA33-40D6-AC78-FD037BE5E936}" destId="{B08D824C-F128-4D9E-8AED-9ADDA8014026}" srcOrd="0" destOrd="0" presId="urn:microsoft.com/office/officeart/2005/8/layout/hierarchy1"/>
    <dgm:cxn modelId="{ECABF60A-3935-48F0-A915-05ABCA7D25A7}" type="presOf" srcId="{D901316D-0AA8-4577-A49C-BEA955101E55}" destId="{2873059F-A492-442C-8187-26279AE50269}" srcOrd="0" destOrd="0" presId="urn:microsoft.com/office/officeart/2005/8/layout/hierarchy1"/>
    <dgm:cxn modelId="{87A6E1B0-5B9D-48BE-B67E-7721E60953C6}" srcId="{3F11F127-D056-4DFA-8068-1BD0A91B4147}" destId="{73FA9705-F762-469C-BDBC-0B72BA6118A8}" srcOrd="2" destOrd="0" parTransId="{5BE52E32-189D-4421-86FE-BDDFDD478B9B}" sibTransId="{56321374-85D2-460D-AB56-767767545578}"/>
    <dgm:cxn modelId="{74E13610-3A4D-4A0C-9877-C737CBD19AB5}" type="presParOf" srcId="{19B42F87-D261-457F-B3D1-DB40384860F8}" destId="{175FB07E-93A8-48F6-A737-4CD1FBA87202}" srcOrd="0" destOrd="0" presId="urn:microsoft.com/office/officeart/2005/8/layout/hierarchy1"/>
    <dgm:cxn modelId="{2E82072B-1BD2-472D-885B-1046EC0591C1}" type="presParOf" srcId="{175FB07E-93A8-48F6-A737-4CD1FBA87202}" destId="{68308315-9FBB-45B2-A337-7D9AE51E92E0}" srcOrd="0" destOrd="0" presId="urn:microsoft.com/office/officeart/2005/8/layout/hierarchy1"/>
    <dgm:cxn modelId="{748BBFC5-8C1D-434E-A7E4-F7D532D6FFD9}" type="presParOf" srcId="{68308315-9FBB-45B2-A337-7D9AE51E92E0}" destId="{35422363-3145-449D-A7A4-15E3078CF225}" srcOrd="0" destOrd="0" presId="urn:microsoft.com/office/officeart/2005/8/layout/hierarchy1"/>
    <dgm:cxn modelId="{D5F614D5-7FFB-4A9D-A666-BF4AFF00B58B}" type="presParOf" srcId="{68308315-9FBB-45B2-A337-7D9AE51E92E0}" destId="{3CB52B7A-75AC-48EF-A1FD-7E705A820C82}" srcOrd="1" destOrd="0" presId="urn:microsoft.com/office/officeart/2005/8/layout/hierarchy1"/>
    <dgm:cxn modelId="{EDEAD180-8128-43B5-BBE4-665CE740D96D}" type="presParOf" srcId="{175FB07E-93A8-48F6-A737-4CD1FBA87202}" destId="{BF105873-E3B4-4F4F-B52F-E0D886F7B71E}" srcOrd="1" destOrd="0" presId="urn:microsoft.com/office/officeart/2005/8/layout/hierarchy1"/>
    <dgm:cxn modelId="{51B5754C-707E-4FF6-96C1-FD79485D50D6}" type="presParOf" srcId="{BF105873-E3B4-4F4F-B52F-E0D886F7B71E}" destId="{CCA245AF-CA05-4614-96E0-32C0EA749A8D}" srcOrd="0" destOrd="0" presId="urn:microsoft.com/office/officeart/2005/8/layout/hierarchy1"/>
    <dgm:cxn modelId="{AAF50808-E55B-4E07-8967-DBFDF2AA32ED}" type="presParOf" srcId="{BF105873-E3B4-4F4F-B52F-E0D886F7B71E}" destId="{593CCE82-094A-4A79-9CDF-20069C29AD5F}" srcOrd="1" destOrd="0" presId="urn:microsoft.com/office/officeart/2005/8/layout/hierarchy1"/>
    <dgm:cxn modelId="{864B8D87-BE56-42D5-86A1-E1E4D3207DD4}" type="presParOf" srcId="{593CCE82-094A-4A79-9CDF-20069C29AD5F}" destId="{87654247-15B1-48F2-BD9D-876ABF6B618E}" srcOrd="0" destOrd="0" presId="urn:microsoft.com/office/officeart/2005/8/layout/hierarchy1"/>
    <dgm:cxn modelId="{72008F73-9B5A-4DED-B826-DB421B0B1B87}" type="presParOf" srcId="{87654247-15B1-48F2-BD9D-876ABF6B618E}" destId="{F6ED9028-D145-4F76-A272-9A9CB1FC81B8}" srcOrd="0" destOrd="0" presId="urn:microsoft.com/office/officeart/2005/8/layout/hierarchy1"/>
    <dgm:cxn modelId="{C2BFAC7D-CD2D-4DDF-BFAF-0D46D58BE12E}" type="presParOf" srcId="{87654247-15B1-48F2-BD9D-876ABF6B618E}" destId="{B08D824C-F128-4D9E-8AED-9ADDA8014026}" srcOrd="1" destOrd="0" presId="urn:microsoft.com/office/officeart/2005/8/layout/hierarchy1"/>
    <dgm:cxn modelId="{43FC8723-D3BA-4981-AE99-0794BF1728C8}" type="presParOf" srcId="{593CCE82-094A-4A79-9CDF-20069C29AD5F}" destId="{26C53131-E94B-4F6F-BF2C-711325CA3D8F}" srcOrd="1" destOrd="0" presId="urn:microsoft.com/office/officeart/2005/8/layout/hierarchy1"/>
    <dgm:cxn modelId="{255E7B3F-D136-4C5A-A3EA-CDFC5EE7ADE6}" type="presParOf" srcId="{BF105873-E3B4-4F4F-B52F-E0D886F7B71E}" destId="{D65FC974-0032-40A3-857D-1A82398911C1}" srcOrd="2" destOrd="0" presId="urn:microsoft.com/office/officeart/2005/8/layout/hierarchy1"/>
    <dgm:cxn modelId="{4525E9E0-9A90-4336-A9C3-9940342F85AA}" type="presParOf" srcId="{BF105873-E3B4-4F4F-B52F-E0D886F7B71E}" destId="{FDF5182A-31EC-4B15-89BF-A2001D2E0262}" srcOrd="3" destOrd="0" presId="urn:microsoft.com/office/officeart/2005/8/layout/hierarchy1"/>
    <dgm:cxn modelId="{7840A2B5-F310-415C-95BD-90C68D7BF2CE}" type="presParOf" srcId="{FDF5182A-31EC-4B15-89BF-A2001D2E0262}" destId="{ECF90E5A-AF4E-42A5-8D79-2BE819C53C1E}" srcOrd="0" destOrd="0" presId="urn:microsoft.com/office/officeart/2005/8/layout/hierarchy1"/>
    <dgm:cxn modelId="{61C5351E-4887-4E63-BF93-7FFF381C1926}" type="presParOf" srcId="{ECF90E5A-AF4E-42A5-8D79-2BE819C53C1E}" destId="{69D4FF00-0D00-4388-A493-0400381969B1}" srcOrd="0" destOrd="0" presId="urn:microsoft.com/office/officeart/2005/8/layout/hierarchy1"/>
    <dgm:cxn modelId="{F4E61F41-42B5-4D2F-AC62-19B93367E4E9}" type="presParOf" srcId="{ECF90E5A-AF4E-42A5-8D79-2BE819C53C1E}" destId="{8676235A-C531-47C7-B3FD-EB3A22E01603}" srcOrd="1" destOrd="0" presId="urn:microsoft.com/office/officeart/2005/8/layout/hierarchy1"/>
    <dgm:cxn modelId="{8642391A-82E6-4B67-A03F-E80E863D468B}" type="presParOf" srcId="{FDF5182A-31EC-4B15-89BF-A2001D2E0262}" destId="{96D312ED-FE98-4E76-836A-804A2A46C1A2}" srcOrd="1" destOrd="0" presId="urn:microsoft.com/office/officeart/2005/8/layout/hierarchy1"/>
    <dgm:cxn modelId="{D658E063-3E1B-4766-A061-802684C7CDF8}" type="presParOf" srcId="{BF105873-E3B4-4F4F-B52F-E0D886F7B71E}" destId="{3F3A2FAF-F18A-4234-A813-E0DA4EE99625}" srcOrd="4" destOrd="0" presId="urn:microsoft.com/office/officeart/2005/8/layout/hierarchy1"/>
    <dgm:cxn modelId="{B801077D-15B8-4BA5-99A6-0EEAC4C500D2}" type="presParOf" srcId="{BF105873-E3B4-4F4F-B52F-E0D886F7B71E}" destId="{B20FF985-543B-4DC7-9993-614949541001}" srcOrd="5" destOrd="0" presId="urn:microsoft.com/office/officeart/2005/8/layout/hierarchy1"/>
    <dgm:cxn modelId="{CD16E661-2130-4D2B-A690-8B06782AB7E4}" type="presParOf" srcId="{B20FF985-543B-4DC7-9993-614949541001}" destId="{46C94D58-E764-40BE-B365-08EAA3365993}" srcOrd="0" destOrd="0" presId="urn:microsoft.com/office/officeart/2005/8/layout/hierarchy1"/>
    <dgm:cxn modelId="{5EF4B5E0-E20E-4FDC-911F-19FD839A5E00}" type="presParOf" srcId="{46C94D58-E764-40BE-B365-08EAA3365993}" destId="{3A03FB88-A2DB-45EC-BA7A-7FB77F0BD759}" srcOrd="0" destOrd="0" presId="urn:microsoft.com/office/officeart/2005/8/layout/hierarchy1"/>
    <dgm:cxn modelId="{B38561CB-3E7F-4E3A-A1D1-F36266070527}" type="presParOf" srcId="{46C94D58-E764-40BE-B365-08EAA3365993}" destId="{3D0AEEE9-2583-41AF-B503-8AD2F4245D5C}" srcOrd="1" destOrd="0" presId="urn:microsoft.com/office/officeart/2005/8/layout/hierarchy1"/>
    <dgm:cxn modelId="{E84B7F2E-1A44-412C-8D26-D4D6536F8B8D}" type="presParOf" srcId="{B20FF985-543B-4DC7-9993-614949541001}" destId="{560F0D2C-1597-4E9F-AD37-EAFC1BD16E8D}" srcOrd="1" destOrd="0" presId="urn:microsoft.com/office/officeart/2005/8/layout/hierarchy1"/>
    <dgm:cxn modelId="{0F2E6085-4CEE-4A6C-B9E3-AF2841D5C0FF}" type="presParOf" srcId="{BF105873-E3B4-4F4F-B52F-E0D886F7B71E}" destId="{5DD54C47-FCC1-4EFD-AD1A-BFB4C0DB8C80}" srcOrd="6" destOrd="0" presId="urn:microsoft.com/office/officeart/2005/8/layout/hierarchy1"/>
    <dgm:cxn modelId="{0A678EF7-7DC1-4DE3-B2B9-A248E2C84A2F}" type="presParOf" srcId="{BF105873-E3B4-4F4F-B52F-E0D886F7B71E}" destId="{3BE7C2E6-47F9-468D-BB48-B2B5FFA75D2F}" srcOrd="7" destOrd="0" presId="urn:microsoft.com/office/officeart/2005/8/layout/hierarchy1"/>
    <dgm:cxn modelId="{5E805563-CD63-4589-A90E-18558D0B1B97}" type="presParOf" srcId="{3BE7C2E6-47F9-468D-BB48-B2B5FFA75D2F}" destId="{0951541B-B41B-48CB-9B3D-85EC4F7E01A1}" srcOrd="0" destOrd="0" presId="urn:microsoft.com/office/officeart/2005/8/layout/hierarchy1"/>
    <dgm:cxn modelId="{827BD4BB-5D2A-4264-AA73-80056201FFDC}" type="presParOf" srcId="{0951541B-B41B-48CB-9B3D-85EC4F7E01A1}" destId="{512647FB-E359-49DA-8AB1-964610DB958A}" srcOrd="0" destOrd="0" presId="urn:microsoft.com/office/officeart/2005/8/layout/hierarchy1"/>
    <dgm:cxn modelId="{ADF2B7FB-CAC1-40A5-B21D-32DB45CED246}" type="presParOf" srcId="{0951541B-B41B-48CB-9B3D-85EC4F7E01A1}" destId="{2873059F-A492-442C-8187-26279AE50269}" srcOrd="1" destOrd="0" presId="urn:microsoft.com/office/officeart/2005/8/layout/hierarchy1"/>
    <dgm:cxn modelId="{5BBAE317-3D8F-4D00-95DC-BE19E3BA4F66}" type="presParOf" srcId="{3BE7C2E6-47F9-468D-BB48-B2B5FFA75D2F}" destId="{D3909AEC-E59E-446B-907D-2F04CC6D6F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A5377-27B8-4129-9389-68E0971148AD}" type="doc">
      <dgm:prSet loTypeId="urn:microsoft.com/office/officeart/2005/8/layout/hierarchy1" loCatId="hierarchy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pPr rtl="1"/>
          <a:endParaRPr lang="ar-IQ"/>
        </a:p>
      </dgm:t>
    </dgm:pt>
    <dgm:pt modelId="{6C64D4D3-29BA-45F4-922A-F9C7DD71D262}">
      <dgm:prSet phldrT="[نص]" custT="1"/>
      <dgm:spPr/>
      <dgm:t>
        <a:bodyPr/>
        <a:lstStyle/>
        <a:p>
          <a:pPr rtl="1"/>
          <a:r>
            <a:rPr lang="en-US" sz="2400" b="1" u="none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Fermentation</a:t>
          </a:r>
          <a:endParaRPr lang="ar-IQ" sz="2400" b="1" u="none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94313-083E-481E-96B0-EA7B601317E7}" type="parTrans" cxnId="{25AD7764-952F-4E69-A3AB-68F79B777B8D}">
      <dgm:prSet/>
      <dgm:spPr/>
      <dgm:t>
        <a:bodyPr/>
        <a:lstStyle/>
        <a:p>
          <a:pPr rtl="1"/>
          <a:endParaRPr lang="ar-IQ"/>
        </a:p>
      </dgm:t>
    </dgm:pt>
    <dgm:pt modelId="{1002CB70-22AA-4295-B631-0A410DA47F1E}" type="sibTrans" cxnId="{25AD7764-952F-4E69-A3AB-68F79B777B8D}">
      <dgm:prSet/>
      <dgm:spPr/>
      <dgm:t>
        <a:bodyPr/>
        <a:lstStyle/>
        <a:p>
          <a:pPr rtl="1"/>
          <a:endParaRPr lang="ar-IQ"/>
        </a:p>
      </dgm:t>
    </dgm:pt>
    <dgm:pt modelId="{ADCCC292-1DA0-4B68-AA0F-EA539C78B0EC}">
      <dgm:prSet phldrT="[نص]" custT="1"/>
      <dgm:spPr/>
      <dgm:t>
        <a:bodyPr/>
        <a:lstStyle/>
        <a:p>
          <a:pPr rtl="1"/>
          <a:r>
            <a:rPr lang="en-US" sz="1800" b="1" u="none" dirty="0" smtClean="0">
              <a:solidFill>
                <a:schemeClr val="accent2">
                  <a:lumMod val="75000"/>
                </a:schemeClr>
              </a:solidFill>
            </a:rPr>
            <a:t>Liquid State Fermentation</a:t>
          </a:r>
          <a:endParaRPr lang="ar-IQ" sz="1800" u="none" dirty="0">
            <a:solidFill>
              <a:schemeClr val="accent2">
                <a:lumMod val="75000"/>
              </a:schemeClr>
            </a:solidFill>
          </a:endParaRPr>
        </a:p>
      </dgm:t>
    </dgm:pt>
    <dgm:pt modelId="{27B48C2E-6C86-4FD4-81F7-378BDB818EB0}" type="parTrans" cxnId="{69A3581F-A80B-44AF-B4DA-1A5F527BB680}">
      <dgm:prSet/>
      <dgm:spPr/>
      <dgm:t>
        <a:bodyPr/>
        <a:lstStyle/>
        <a:p>
          <a:pPr rtl="1"/>
          <a:endParaRPr lang="ar-IQ"/>
        </a:p>
      </dgm:t>
    </dgm:pt>
    <dgm:pt modelId="{64A6B058-3C28-462E-ABB0-E0680333E5F0}" type="sibTrans" cxnId="{69A3581F-A80B-44AF-B4DA-1A5F527BB680}">
      <dgm:prSet/>
      <dgm:spPr/>
      <dgm:t>
        <a:bodyPr/>
        <a:lstStyle/>
        <a:p>
          <a:pPr rtl="1"/>
          <a:endParaRPr lang="ar-IQ"/>
        </a:p>
      </dgm:t>
    </dgm:pt>
    <dgm:pt modelId="{4640B4D1-706B-44BF-BEEA-2008014B5C93}">
      <dgm:prSet custT="1"/>
      <dgm:spPr/>
      <dgm:t>
        <a:bodyPr/>
        <a:lstStyle/>
        <a:p>
          <a:pPr rtl="1"/>
          <a:r>
            <a:rPr lang="en-US" sz="1600" b="1" u="none" dirty="0" smtClean="0">
              <a:solidFill>
                <a:schemeClr val="accent2">
                  <a:lumMod val="75000"/>
                </a:schemeClr>
              </a:solidFill>
            </a:rPr>
            <a:t>Batch culture</a:t>
          </a:r>
          <a:endParaRPr lang="ar-IQ" sz="1600" u="none" dirty="0">
            <a:solidFill>
              <a:schemeClr val="accent2">
                <a:lumMod val="75000"/>
              </a:schemeClr>
            </a:solidFill>
          </a:endParaRPr>
        </a:p>
      </dgm:t>
    </dgm:pt>
    <dgm:pt modelId="{ADC08518-B313-49C3-A573-E0F8D90CD870}" type="parTrans" cxnId="{B44225A8-0C2C-4529-8FF2-FF72DB4BF14B}">
      <dgm:prSet/>
      <dgm:spPr/>
      <dgm:t>
        <a:bodyPr/>
        <a:lstStyle/>
        <a:p>
          <a:pPr rtl="1"/>
          <a:endParaRPr lang="ar-IQ"/>
        </a:p>
      </dgm:t>
    </dgm:pt>
    <dgm:pt modelId="{67C4F66A-A74F-43E3-81A9-C5DC3F42BFB8}" type="sibTrans" cxnId="{B44225A8-0C2C-4529-8FF2-FF72DB4BF14B}">
      <dgm:prSet/>
      <dgm:spPr/>
      <dgm:t>
        <a:bodyPr/>
        <a:lstStyle/>
        <a:p>
          <a:pPr rtl="1"/>
          <a:endParaRPr lang="ar-IQ"/>
        </a:p>
      </dgm:t>
    </dgm:pt>
    <dgm:pt modelId="{EF9532EA-97CF-429F-92AB-CABE184C92FC}">
      <dgm:prSet custT="1"/>
      <dgm:spPr/>
      <dgm:t>
        <a:bodyPr/>
        <a:lstStyle/>
        <a:p>
          <a:pPr rtl="1"/>
          <a:r>
            <a:rPr lang="en-US" sz="1600" b="1" u="none" dirty="0" smtClean="0">
              <a:solidFill>
                <a:schemeClr val="accent2">
                  <a:lumMod val="75000"/>
                </a:schemeClr>
              </a:solidFill>
            </a:rPr>
            <a:t>Continuous culture</a:t>
          </a:r>
          <a:endParaRPr lang="ar-IQ" sz="1600" u="none" dirty="0">
            <a:solidFill>
              <a:schemeClr val="accent2">
                <a:lumMod val="75000"/>
              </a:schemeClr>
            </a:solidFill>
          </a:endParaRPr>
        </a:p>
      </dgm:t>
    </dgm:pt>
    <dgm:pt modelId="{BDA42B0E-EEEA-4D40-B0F1-94872F2B327C}" type="parTrans" cxnId="{101DC26C-944B-4089-BF2B-56473DA76123}">
      <dgm:prSet/>
      <dgm:spPr/>
      <dgm:t>
        <a:bodyPr/>
        <a:lstStyle/>
        <a:p>
          <a:pPr rtl="1"/>
          <a:endParaRPr lang="ar-IQ"/>
        </a:p>
      </dgm:t>
    </dgm:pt>
    <dgm:pt modelId="{37197665-72C5-47A7-8F94-E334ACA40144}" type="sibTrans" cxnId="{101DC26C-944B-4089-BF2B-56473DA76123}">
      <dgm:prSet/>
      <dgm:spPr/>
      <dgm:t>
        <a:bodyPr/>
        <a:lstStyle/>
        <a:p>
          <a:pPr rtl="1"/>
          <a:endParaRPr lang="ar-IQ"/>
        </a:p>
      </dgm:t>
    </dgm:pt>
    <dgm:pt modelId="{8CC4EA60-1DEE-4A09-8A05-562BBDFBA54A}">
      <dgm:prSet custT="1"/>
      <dgm:spPr/>
      <dgm:t>
        <a:bodyPr/>
        <a:lstStyle/>
        <a:p>
          <a:pPr rtl="1"/>
          <a:r>
            <a:rPr lang="en-US" sz="1600" b="1" dirty="0" smtClean="0">
              <a:solidFill>
                <a:schemeClr val="accent2">
                  <a:lumMod val="75000"/>
                </a:schemeClr>
              </a:solidFill>
            </a:rPr>
            <a:t>Fed-batch system</a:t>
          </a:r>
          <a:endParaRPr lang="ar-IQ" sz="1600" dirty="0">
            <a:solidFill>
              <a:schemeClr val="accent2">
                <a:lumMod val="75000"/>
              </a:schemeClr>
            </a:solidFill>
          </a:endParaRPr>
        </a:p>
      </dgm:t>
    </dgm:pt>
    <dgm:pt modelId="{C3ADE755-82A5-45D0-8F13-FED7700DC505}" type="parTrans" cxnId="{E8B1814B-12AA-4E88-8019-572E0A708B16}">
      <dgm:prSet/>
      <dgm:spPr/>
      <dgm:t>
        <a:bodyPr/>
        <a:lstStyle/>
        <a:p>
          <a:pPr rtl="1"/>
          <a:endParaRPr lang="ar-IQ"/>
        </a:p>
      </dgm:t>
    </dgm:pt>
    <dgm:pt modelId="{20AAE4FA-4DFE-43B1-8F5D-9473B2E04210}" type="sibTrans" cxnId="{E8B1814B-12AA-4E88-8019-572E0A708B16}">
      <dgm:prSet/>
      <dgm:spPr/>
      <dgm:t>
        <a:bodyPr/>
        <a:lstStyle/>
        <a:p>
          <a:pPr rtl="1"/>
          <a:endParaRPr lang="ar-IQ"/>
        </a:p>
      </dgm:t>
    </dgm:pt>
    <dgm:pt modelId="{365AEA32-7DC4-40AA-BC57-7E476B51EBB3}">
      <dgm:prSet custT="1"/>
      <dgm:spPr/>
      <dgm:t>
        <a:bodyPr/>
        <a:lstStyle/>
        <a:p>
          <a:pPr rtl="1"/>
          <a:r>
            <a:rPr lang="en-US" sz="1800" b="1" u="none" dirty="0" smtClean="0">
              <a:solidFill>
                <a:schemeClr val="accent2">
                  <a:lumMod val="75000"/>
                </a:schemeClr>
              </a:solidFill>
            </a:rPr>
            <a:t>Solid substrate fermentation </a:t>
          </a:r>
          <a:endParaRPr lang="ar-IQ" sz="1800" u="none" dirty="0">
            <a:solidFill>
              <a:schemeClr val="accent2">
                <a:lumMod val="75000"/>
              </a:schemeClr>
            </a:solidFill>
          </a:endParaRPr>
        </a:p>
      </dgm:t>
    </dgm:pt>
    <dgm:pt modelId="{F3898B76-EA07-4BD3-AD52-04DF247C38D3}" type="parTrans" cxnId="{BC933CA2-AF8A-45AF-A99C-69710E29DE51}">
      <dgm:prSet/>
      <dgm:spPr/>
      <dgm:t>
        <a:bodyPr/>
        <a:lstStyle/>
        <a:p>
          <a:pPr rtl="1"/>
          <a:endParaRPr lang="ar-IQ"/>
        </a:p>
      </dgm:t>
    </dgm:pt>
    <dgm:pt modelId="{2D1C78B6-7E10-42C4-A762-22AC1C093752}" type="sibTrans" cxnId="{BC933CA2-AF8A-45AF-A99C-69710E29DE51}">
      <dgm:prSet/>
      <dgm:spPr/>
      <dgm:t>
        <a:bodyPr/>
        <a:lstStyle/>
        <a:p>
          <a:pPr rtl="1"/>
          <a:endParaRPr lang="ar-IQ"/>
        </a:p>
      </dgm:t>
    </dgm:pt>
    <dgm:pt modelId="{1206C96F-0A6C-4AFF-8971-B0CA9535020E}">
      <dgm:prSet custT="1"/>
      <dgm:spPr/>
      <dgm:t>
        <a:bodyPr/>
        <a:lstStyle/>
        <a:p>
          <a:pPr rtl="1"/>
          <a:r>
            <a:rPr lang="en-US" sz="1600" b="1" dirty="0" smtClean="0">
              <a:solidFill>
                <a:schemeClr val="accent2">
                  <a:lumMod val="75000"/>
                </a:schemeClr>
              </a:solidFill>
            </a:rPr>
            <a:t>Mixed culture</a:t>
          </a:r>
          <a:endParaRPr lang="en-US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2FEF3A82-229D-459C-B2A4-A7323FD43EC5}" type="parTrans" cxnId="{F08BFCE5-4CD1-423A-A8BF-4AD1317F6A12}">
      <dgm:prSet/>
      <dgm:spPr/>
      <dgm:t>
        <a:bodyPr/>
        <a:lstStyle/>
        <a:p>
          <a:pPr rtl="1"/>
          <a:endParaRPr lang="ar-IQ"/>
        </a:p>
      </dgm:t>
    </dgm:pt>
    <dgm:pt modelId="{AA77CD1B-45C0-4CEA-8AA2-2EA9DE6476F0}" type="sibTrans" cxnId="{F08BFCE5-4CD1-423A-A8BF-4AD1317F6A12}">
      <dgm:prSet/>
      <dgm:spPr/>
      <dgm:t>
        <a:bodyPr/>
        <a:lstStyle/>
        <a:p>
          <a:pPr rtl="1"/>
          <a:endParaRPr lang="ar-IQ"/>
        </a:p>
      </dgm:t>
    </dgm:pt>
    <dgm:pt modelId="{BFF2D4B8-7342-4975-9CF0-1D43B0677363}">
      <dgm:prSet custT="1"/>
      <dgm:spPr/>
      <dgm:t>
        <a:bodyPr/>
        <a:lstStyle/>
        <a:p>
          <a:pPr rtl="1"/>
          <a:r>
            <a:rPr lang="en-US" sz="1600" b="1" dirty="0" smtClean="0">
              <a:solidFill>
                <a:schemeClr val="accent2">
                  <a:lumMod val="75000"/>
                </a:schemeClr>
              </a:solidFill>
            </a:rPr>
            <a:t>Pure culture</a:t>
          </a:r>
          <a:endParaRPr lang="en-US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07DFFA44-923A-4F3D-A274-6117508924D4}" type="sibTrans" cxnId="{E3C34BFC-EEB1-4795-A82F-971D6F83DE5E}">
      <dgm:prSet/>
      <dgm:spPr/>
      <dgm:t>
        <a:bodyPr/>
        <a:lstStyle/>
        <a:p>
          <a:pPr rtl="1"/>
          <a:endParaRPr lang="ar-IQ"/>
        </a:p>
      </dgm:t>
    </dgm:pt>
    <dgm:pt modelId="{116E7F39-2238-4574-92C3-A521B0A8D896}" type="parTrans" cxnId="{E3C34BFC-EEB1-4795-A82F-971D6F83DE5E}">
      <dgm:prSet/>
      <dgm:spPr/>
      <dgm:t>
        <a:bodyPr/>
        <a:lstStyle/>
        <a:p>
          <a:pPr rtl="1"/>
          <a:endParaRPr lang="ar-IQ"/>
        </a:p>
      </dgm:t>
    </dgm:pt>
    <dgm:pt modelId="{7132DFEC-E512-44AF-9062-A514970692D1}" type="pres">
      <dgm:prSet presAssocID="{369A5377-27B8-4129-9389-68E0971148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ABF43A8B-9E6F-46D5-B0C0-5A6DF5BE7DB7}" type="pres">
      <dgm:prSet presAssocID="{6C64D4D3-29BA-45F4-922A-F9C7DD71D262}" presName="hierRoot1" presStyleCnt="0"/>
      <dgm:spPr/>
      <dgm:t>
        <a:bodyPr/>
        <a:lstStyle/>
        <a:p>
          <a:pPr rtl="1"/>
          <a:endParaRPr lang="ar-IQ"/>
        </a:p>
      </dgm:t>
    </dgm:pt>
    <dgm:pt modelId="{D8439D21-A26A-4F8F-8526-99660CDE6D3B}" type="pres">
      <dgm:prSet presAssocID="{6C64D4D3-29BA-45F4-922A-F9C7DD71D262}" presName="composite" presStyleCnt="0"/>
      <dgm:spPr/>
      <dgm:t>
        <a:bodyPr/>
        <a:lstStyle/>
        <a:p>
          <a:pPr rtl="1"/>
          <a:endParaRPr lang="ar-IQ"/>
        </a:p>
      </dgm:t>
    </dgm:pt>
    <dgm:pt modelId="{2BD2461D-96B6-4D85-8BE1-A9C2E8C70294}" type="pres">
      <dgm:prSet presAssocID="{6C64D4D3-29BA-45F4-922A-F9C7DD71D262}" presName="background" presStyleLbl="node0" presStyleIdx="0" presStyleCnt="1"/>
      <dgm:spPr/>
      <dgm:t>
        <a:bodyPr/>
        <a:lstStyle/>
        <a:p>
          <a:pPr rtl="1"/>
          <a:endParaRPr lang="ar-IQ"/>
        </a:p>
      </dgm:t>
    </dgm:pt>
    <dgm:pt modelId="{356AE0B2-1F51-42C2-AE52-234768298E03}" type="pres">
      <dgm:prSet presAssocID="{6C64D4D3-29BA-45F4-922A-F9C7DD71D262}" presName="text" presStyleLbl="fgAcc0" presStyleIdx="0" presStyleCnt="1" custScaleX="206310" custLinFactY="-17133" custLinFactNeighborX="-10242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C096B375-065B-46A5-8ECA-37AB81CFBC67}" type="pres">
      <dgm:prSet presAssocID="{6C64D4D3-29BA-45F4-922A-F9C7DD71D262}" presName="hierChild2" presStyleCnt="0"/>
      <dgm:spPr/>
      <dgm:t>
        <a:bodyPr/>
        <a:lstStyle/>
        <a:p>
          <a:pPr rtl="1"/>
          <a:endParaRPr lang="ar-IQ"/>
        </a:p>
      </dgm:t>
    </dgm:pt>
    <dgm:pt modelId="{F5BD2B32-7092-4FAF-A1D3-4E65371842D2}" type="pres">
      <dgm:prSet presAssocID="{27B48C2E-6C86-4FD4-81F7-378BDB818EB0}" presName="Name10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A7C1AA6A-8419-49BB-86FB-53B1A257D311}" type="pres">
      <dgm:prSet presAssocID="{ADCCC292-1DA0-4B68-AA0F-EA539C78B0EC}" presName="hierRoot2" presStyleCnt="0"/>
      <dgm:spPr/>
      <dgm:t>
        <a:bodyPr/>
        <a:lstStyle/>
        <a:p>
          <a:pPr rtl="1"/>
          <a:endParaRPr lang="ar-IQ"/>
        </a:p>
      </dgm:t>
    </dgm:pt>
    <dgm:pt modelId="{7D96EE99-47A0-4456-A239-6E46AF206AA8}" type="pres">
      <dgm:prSet presAssocID="{ADCCC292-1DA0-4B68-AA0F-EA539C78B0EC}" presName="composite2" presStyleCnt="0"/>
      <dgm:spPr/>
      <dgm:t>
        <a:bodyPr/>
        <a:lstStyle/>
        <a:p>
          <a:pPr rtl="1"/>
          <a:endParaRPr lang="ar-IQ"/>
        </a:p>
      </dgm:t>
    </dgm:pt>
    <dgm:pt modelId="{521B64E9-C349-4ADC-BA00-6D06E45030E0}" type="pres">
      <dgm:prSet presAssocID="{ADCCC292-1DA0-4B68-AA0F-EA539C78B0EC}" presName="background2" presStyleLbl="node2" presStyleIdx="0" presStyleCnt="2"/>
      <dgm:spPr/>
      <dgm:t>
        <a:bodyPr/>
        <a:lstStyle/>
        <a:p>
          <a:pPr rtl="1"/>
          <a:endParaRPr lang="ar-IQ"/>
        </a:p>
      </dgm:t>
    </dgm:pt>
    <dgm:pt modelId="{F9CA3121-B54F-4BDF-8574-4B854173B929}" type="pres">
      <dgm:prSet presAssocID="{ADCCC292-1DA0-4B68-AA0F-EA539C78B0EC}" presName="text2" presStyleLbl="fgAcc2" presStyleIdx="0" presStyleCnt="2" custScaleX="349048" custLinFactNeighborX="-1577" custLinFactNeighborY="-7318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A2866C5C-8A90-4A79-A72D-4F66284DC308}" type="pres">
      <dgm:prSet presAssocID="{ADCCC292-1DA0-4B68-AA0F-EA539C78B0EC}" presName="hierChild3" presStyleCnt="0"/>
      <dgm:spPr/>
      <dgm:t>
        <a:bodyPr/>
        <a:lstStyle/>
        <a:p>
          <a:pPr rtl="1"/>
          <a:endParaRPr lang="ar-IQ"/>
        </a:p>
      </dgm:t>
    </dgm:pt>
    <dgm:pt modelId="{C69D613A-1C94-43DF-8CA8-6B8F325CF376}" type="pres">
      <dgm:prSet presAssocID="{ADC08518-B313-49C3-A573-E0F8D90CD870}" presName="Name17" presStyleLbl="parChTrans1D3" presStyleIdx="0" presStyleCnt="5"/>
      <dgm:spPr/>
      <dgm:t>
        <a:bodyPr/>
        <a:lstStyle/>
        <a:p>
          <a:pPr rtl="1"/>
          <a:endParaRPr lang="ar-IQ"/>
        </a:p>
      </dgm:t>
    </dgm:pt>
    <dgm:pt modelId="{6E835FD9-B4E3-446D-B1C6-E004ED01E1BC}" type="pres">
      <dgm:prSet presAssocID="{4640B4D1-706B-44BF-BEEA-2008014B5C93}" presName="hierRoot3" presStyleCnt="0"/>
      <dgm:spPr/>
      <dgm:t>
        <a:bodyPr/>
        <a:lstStyle/>
        <a:p>
          <a:pPr rtl="1"/>
          <a:endParaRPr lang="ar-IQ"/>
        </a:p>
      </dgm:t>
    </dgm:pt>
    <dgm:pt modelId="{79E5C136-8966-46A2-B682-F782FA29FFB1}" type="pres">
      <dgm:prSet presAssocID="{4640B4D1-706B-44BF-BEEA-2008014B5C93}" presName="composite3" presStyleCnt="0"/>
      <dgm:spPr/>
      <dgm:t>
        <a:bodyPr/>
        <a:lstStyle/>
        <a:p>
          <a:pPr rtl="1"/>
          <a:endParaRPr lang="ar-IQ"/>
        </a:p>
      </dgm:t>
    </dgm:pt>
    <dgm:pt modelId="{A7E79582-0A7F-49D0-A371-52B3CA97E083}" type="pres">
      <dgm:prSet presAssocID="{4640B4D1-706B-44BF-BEEA-2008014B5C93}" presName="background3" presStyleLbl="node3" presStyleIdx="0" presStyleCnt="5"/>
      <dgm:spPr/>
      <dgm:t>
        <a:bodyPr/>
        <a:lstStyle/>
        <a:p>
          <a:pPr rtl="1"/>
          <a:endParaRPr lang="ar-IQ"/>
        </a:p>
      </dgm:t>
    </dgm:pt>
    <dgm:pt modelId="{562745D9-680F-486B-9A7E-D4F21117A33B}" type="pres">
      <dgm:prSet presAssocID="{4640B4D1-706B-44BF-BEEA-2008014B5C9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76C9E8CF-F83D-466B-9526-D351406500EF}" type="pres">
      <dgm:prSet presAssocID="{4640B4D1-706B-44BF-BEEA-2008014B5C93}" presName="hierChild4" presStyleCnt="0"/>
      <dgm:spPr/>
      <dgm:t>
        <a:bodyPr/>
        <a:lstStyle/>
        <a:p>
          <a:pPr rtl="1"/>
          <a:endParaRPr lang="ar-IQ"/>
        </a:p>
      </dgm:t>
    </dgm:pt>
    <dgm:pt modelId="{CC6EDDA7-F59F-4EBA-BD29-FA21954526DA}" type="pres">
      <dgm:prSet presAssocID="{BDA42B0E-EEEA-4D40-B0F1-94872F2B327C}" presName="Name17" presStyleLbl="parChTrans1D3" presStyleIdx="1" presStyleCnt="5"/>
      <dgm:spPr/>
      <dgm:t>
        <a:bodyPr/>
        <a:lstStyle/>
        <a:p>
          <a:pPr rtl="1"/>
          <a:endParaRPr lang="ar-IQ"/>
        </a:p>
      </dgm:t>
    </dgm:pt>
    <dgm:pt modelId="{A9AA863B-E97A-4D0A-9A70-47F21B7FACA4}" type="pres">
      <dgm:prSet presAssocID="{EF9532EA-97CF-429F-92AB-CABE184C92FC}" presName="hierRoot3" presStyleCnt="0"/>
      <dgm:spPr/>
      <dgm:t>
        <a:bodyPr/>
        <a:lstStyle/>
        <a:p>
          <a:pPr rtl="1"/>
          <a:endParaRPr lang="ar-IQ"/>
        </a:p>
      </dgm:t>
    </dgm:pt>
    <dgm:pt modelId="{C78531BF-E59C-4741-B12A-3A32EDA2BC1F}" type="pres">
      <dgm:prSet presAssocID="{EF9532EA-97CF-429F-92AB-CABE184C92FC}" presName="composite3" presStyleCnt="0"/>
      <dgm:spPr/>
      <dgm:t>
        <a:bodyPr/>
        <a:lstStyle/>
        <a:p>
          <a:pPr rtl="1"/>
          <a:endParaRPr lang="ar-IQ"/>
        </a:p>
      </dgm:t>
    </dgm:pt>
    <dgm:pt modelId="{802D722A-8F7D-4210-A41C-9FB220455BBD}" type="pres">
      <dgm:prSet presAssocID="{EF9532EA-97CF-429F-92AB-CABE184C92FC}" presName="background3" presStyleLbl="node3" presStyleIdx="1" presStyleCnt="5"/>
      <dgm:spPr/>
      <dgm:t>
        <a:bodyPr/>
        <a:lstStyle/>
        <a:p>
          <a:pPr rtl="1"/>
          <a:endParaRPr lang="ar-IQ"/>
        </a:p>
      </dgm:t>
    </dgm:pt>
    <dgm:pt modelId="{ABD1E4E7-829C-445D-B170-DD97EBDF0588}" type="pres">
      <dgm:prSet presAssocID="{EF9532EA-97CF-429F-92AB-CABE184C92FC}" presName="text3" presStyleLbl="fgAcc3" presStyleIdx="1" presStyleCnt="5" custScaleX="123350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BE3B3388-843B-417E-B95D-0105CC34AB52}" type="pres">
      <dgm:prSet presAssocID="{EF9532EA-97CF-429F-92AB-CABE184C92FC}" presName="hierChild4" presStyleCnt="0"/>
      <dgm:spPr/>
      <dgm:t>
        <a:bodyPr/>
        <a:lstStyle/>
        <a:p>
          <a:pPr rtl="1"/>
          <a:endParaRPr lang="ar-IQ"/>
        </a:p>
      </dgm:t>
    </dgm:pt>
    <dgm:pt modelId="{202F5333-6742-44AE-AC05-133B9339F1C8}" type="pres">
      <dgm:prSet presAssocID="{C3ADE755-82A5-45D0-8F13-FED7700DC505}" presName="Name17" presStyleLbl="parChTrans1D3" presStyleIdx="2" presStyleCnt="5"/>
      <dgm:spPr/>
      <dgm:t>
        <a:bodyPr/>
        <a:lstStyle/>
        <a:p>
          <a:pPr rtl="1"/>
          <a:endParaRPr lang="ar-IQ"/>
        </a:p>
      </dgm:t>
    </dgm:pt>
    <dgm:pt modelId="{5922A85F-CCB2-4AF0-8053-0138AAFB219A}" type="pres">
      <dgm:prSet presAssocID="{8CC4EA60-1DEE-4A09-8A05-562BBDFBA54A}" presName="hierRoot3" presStyleCnt="0"/>
      <dgm:spPr/>
      <dgm:t>
        <a:bodyPr/>
        <a:lstStyle/>
        <a:p>
          <a:pPr rtl="1"/>
          <a:endParaRPr lang="ar-IQ"/>
        </a:p>
      </dgm:t>
    </dgm:pt>
    <dgm:pt modelId="{80C09A7B-58E5-4180-BF4A-830AC81E42E3}" type="pres">
      <dgm:prSet presAssocID="{8CC4EA60-1DEE-4A09-8A05-562BBDFBA54A}" presName="composite3" presStyleCnt="0"/>
      <dgm:spPr/>
      <dgm:t>
        <a:bodyPr/>
        <a:lstStyle/>
        <a:p>
          <a:pPr rtl="1"/>
          <a:endParaRPr lang="ar-IQ"/>
        </a:p>
      </dgm:t>
    </dgm:pt>
    <dgm:pt modelId="{E94C6106-3619-4B55-9319-6E45EDED1416}" type="pres">
      <dgm:prSet presAssocID="{8CC4EA60-1DEE-4A09-8A05-562BBDFBA54A}" presName="background3" presStyleLbl="node3" presStyleIdx="2" presStyleCnt="5"/>
      <dgm:spPr/>
      <dgm:t>
        <a:bodyPr/>
        <a:lstStyle/>
        <a:p>
          <a:pPr rtl="1"/>
          <a:endParaRPr lang="ar-IQ"/>
        </a:p>
      </dgm:t>
    </dgm:pt>
    <dgm:pt modelId="{B69B3C42-E535-4782-ACFE-C66206816200}" type="pres">
      <dgm:prSet presAssocID="{8CC4EA60-1DEE-4A09-8A05-562BBDFBA54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779B86B0-6B54-45B4-90BB-F1A5D5932C6E}" type="pres">
      <dgm:prSet presAssocID="{8CC4EA60-1DEE-4A09-8A05-562BBDFBA54A}" presName="hierChild4" presStyleCnt="0"/>
      <dgm:spPr/>
      <dgm:t>
        <a:bodyPr/>
        <a:lstStyle/>
        <a:p>
          <a:pPr rtl="1"/>
          <a:endParaRPr lang="ar-IQ"/>
        </a:p>
      </dgm:t>
    </dgm:pt>
    <dgm:pt modelId="{E953F7C9-3B4E-4054-A359-400FDC8C1A51}" type="pres">
      <dgm:prSet presAssocID="{F3898B76-EA07-4BD3-AD52-04DF247C38D3}" presName="Name10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0E4DFEF5-58BD-4957-86D4-6D122B5D11EB}" type="pres">
      <dgm:prSet presAssocID="{365AEA32-7DC4-40AA-BC57-7E476B51EBB3}" presName="hierRoot2" presStyleCnt="0"/>
      <dgm:spPr/>
      <dgm:t>
        <a:bodyPr/>
        <a:lstStyle/>
        <a:p>
          <a:pPr rtl="1"/>
          <a:endParaRPr lang="ar-IQ"/>
        </a:p>
      </dgm:t>
    </dgm:pt>
    <dgm:pt modelId="{AA051D40-E0EB-41A1-BE53-AD294E39B986}" type="pres">
      <dgm:prSet presAssocID="{365AEA32-7DC4-40AA-BC57-7E476B51EBB3}" presName="composite2" presStyleCnt="0"/>
      <dgm:spPr/>
      <dgm:t>
        <a:bodyPr/>
        <a:lstStyle/>
        <a:p>
          <a:pPr rtl="1"/>
          <a:endParaRPr lang="ar-IQ"/>
        </a:p>
      </dgm:t>
    </dgm:pt>
    <dgm:pt modelId="{55CDC2F3-91E9-4C1E-B1CB-4D9919AC1241}" type="pres">
      <dgm:prSet presAssocID="{365AEA32-7DC4-40AA-BC57-7E476B51EBB3}" presName="background2" presStyleLbl="node2" presStyleIdx="1" presStyleCnt="2"/>
      <dgm:spPr/>
      <dgm:t>
        <a:bodyPr/>
        <a:lstStyle/>
        <a:p>
          <a:pPr rtl="1"/>
          <a:endParaRPr lang="ar-IQ"/>
        </a:p>
      </dgm:t>
    </dgm:pt>
    <dgm:pt modelId="{4AD3C010-A30B-4382-912B-709EB8CC6814}" type="pres">
      <dgm:prSet presAssocID="{365AEA32-7DC4-40AA-BC57-7E476B51EBB3}" presName="text2" presStyleLbl="fgAcc2" presStyleIdx="1" presStyleCnt="2" custScaleX="305447" custLinFactNeighborX="-76" custLinFactNeighborY="-81148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05763F31-123C-4929-8E4D-0BC211D9B4FF}" type="pres">
      <dgm:prSet presAssocID="{365AEA32-7DC4-40AA-BC57-7E476B51EBB3}" presName="hierChild3" presStyleCnt="0"/>
      <dgm:spPr/>
      <dgm:t>
        <a:bodyPr/>
        <a:lstStyle/>
        <a:p>
          <a:pPr rtl="1"/>
          <a:endParaRPr lang="ar-IQ"/>
        </a:p>
      </dgm:t>
    </dgm:pt>
    <dgm:pt modelId="{6999C164-562D-4DC2-90C9-5BE36A96DAD5}" type="pres">
      <dgm:prSet presAssocID="{116E7F39-2238-4574-92C3-A521B0A8D896}" presName="Name17" presStyleLbl="parChTrans1D3" presStyleIdx="3" presStyleCnt="5"/>
      <dgm:spPr/>
      <dgm:t>
        <a:bodyPr/>
        <a:lstStyle/>
        <a:p>
          <a:pPr rtl="1"/>
          <a:endParaRPr lang="ar-IQ"/>
        </a:p>
      </dgm:t>
    </dgm:pt>
    <dgm:pt modelId="{34855727-0721-4584-A00B-E6B8BC99346E}" type="pres">
      <dgm:prSet presAssocID="{BFF2D4B8-7342-4975-9CF0-1D43B0677363}" presName="hierRoot3" presStyleCnt="0"/>
      <dgm:spPr/>
      <dgm:t>
        <a:bodyPr/>
        <a:lstStyle/>
        <a:p>
          <a:pPr rtl="1"/>
          <a:endParaRPr lang="ar-IQ"/>
        </a:p>
      </dgm:t>
    </dgm:pt>
    <dgm:pt modelId="{C5E4F04C-054D-4F22-9630-56BD3EFC9CED}" type="pres">
      <dgm:prSet presAssocID="{BFF2D4B8-7342-4975-9CF0-1D43B0677363}" presName="composite3" presStyleCnt="0"/>
      <dgm:spPr/>
      <dgm:t>
        <a:bodyPr/>
        <a:lstStyle/>
        <a:p>
          <a:pPr rtl="1"/>
          <a:endParaRPr lang="ar-IQ"/>
        </a:p>
      </dgm:t>
    </dgm:pt>
    <dgm:pt modelId="{A7326199-F46C-4D08-92BF-32D4BCDA47AB}" type="pres">
      <dgm:prSet presAssocID="{BFF2D4B8-7342-4975-9CF0-1D43B0677363}" presName="background3" presStyleLbl="node3" presStyleIdx="3" presStyleCnt="5"/>
      <dgm:spPr/>
      <dgm:t>
        <a:bodyPr/>
        <a:lstStyle/>
        <a:p>
          <a:pPr rtl="1"/>
          <a:endParaRPr lang="ar-IQ"/>
        </a:p>
      </dgm:t>
    </dgm:pt>
    <dgm:pt modelId="{A83DA5AC-18FE-4D74-A542-E80F83DD48B7}" type="pres">
      <dgm:prSet presAssocID="{BFF2D4B8-7342-4975-9CF0-1D43B067736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2A95E4C6-48C1-4F68-8DC3-68499F02CC12}" type="pres">
      <dgm:prSet presAssocID="{BFF2D4B8-7342-4975-9CF0-1D43B0677363}" presName="hierChild4" presStyleCnt="0"/>
      <dgm:spPr/>
      <dgm:t>
        <a:bodyPr/>
        <a:lstStyle/>
        <a:p>
          <a:pPr rtl="1"/>
          <a:endParaRPr lang="ar-IQ"/>
        </a:p>
      </dgm:t>
    </dgm:pt>
    <dgm:pt modelId="{3689625A-C813-41F6-8495-4B1D7717F490}" type="pres">
      <dgm:prSet presAssocID="{2FEF3A82-229D-459C-B2A4-A7323FD43EC5}" presName="Name17" presStyleLbl="parChTrans1D3" presStyleIdx="4" presStyleCnt="5"/>
      <dgm:spPr/>
      <dgm:t>
        <a:bodyPr/>
        <a:lstStyle/>
        <a:p>
          <a:pPr rtl="1"/>
          <a:endParaRPr lang="ar-IQ"/>
        </a:p>
      </dgm:t>
    </dgm:pt>
    <dgm:pt modelId="{58017BA1-6855-43A1-B216-9C542EB6128E}" type="pres">
      <dgm:prSet presAssocID="{1206C96F-0A6C-4AFF-8971-B0CA9535020E}" presName="hierRoot3" presStyleCnt="0"/>
      <dgm:spPr/>
      <dgm:t>
        <a:bodyPr/>
        <a:lstStyle/>
        <a:p>
          <a:pPr rtl="1"/>
          <a:endParaRPr lang="ar-IQ"/>
        </a:p>
      </dgm:t>
    </dgm:pt>
    <dgm:pt modelId="{AFDA4DF4-FC45-41A1-ADB9-B297110B16A7}" type="pres">
      <dgm:prSet presAssocID="{1206C96F-0A6C-4AFF-8971-B0CA9535020E}" presName="composite3" presStyleCnt="0"/>
      <dgm:spPr/>
      <dgm:t>
        <a:bodyPr/>
        <a:lstStyle/>
        <a:p>
          <a:pPr rtl="1"/>
          <a:endParaRPr lang="ar-IQ"/>
        </a:p>
      </dgm:t>
    </dgm:pt>
    <dgm:pt modelId="{323B2866-74DE-4B01-B38E-4EAF8ACFA1C9}" type="pres">
      <dgm:prSet presAssocID="{1206C96F-0A6C-4AFF-8971-B0CA9535020E}" presName="background3" presStyleLbl="node3" presStyleIdx="4" presStyleCnt="5"/>
      <dgm:spPr/>
      <dgm:t>
        <a:bodyPr/>
        <a:lstStyle/>
        <a:p>
          <a:pPr rtl="1"/>
          <a:endParaRPr lang="ar-IQ"/>
        </a:p>
      </dgm:t>
    </dgm:pt>
    <dgm:pt modelId="{390D6686-C35A-4721-96CC-C36476AB5888}" type="pres">
      <dgm:prSet presAssocID="{1206C96F-0A6C-4AFF-8971-B0CA9535020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0EAC3C78-E76D-4550-AE49-D28AB1992621}" type="pres">
      <dgm:prSet presAssocID="{1206C96F-0A6C-4AFF-8971-B0CA9535020E}" presName="hierChild4" presStyleCnt="0"/>
      <dgm:spPr/>
      <dgm:t>
        <a:bodyPr/>
        <a:lstStyle/>
        <a:p>
          <a:pPr rtl="1"/>
          <a:endParaRPr lang="ar-IQ"/>
        </a:p>
      </dgm:t>
    </dgm:pt>
  </dgm:ptLst>
  <dgm:cxnLst>
    <dgm:cxn modelId="{25AD7764-952F-4E69-A3AB-68F79B777B8D}" srcId="{369A5377-27B8-4129-9389-68E0971148AD}" destId="{6C64D4D3-29BA-45F4-922A-F9C7DD71D262}" srcOrd="0" destOrd="0" parTransId="{B6A94313-083E-481E-96B0-EA7B601317E7}" sibTransId="{1002CB70-22AA-4295-B631-0A410DA47F1E}"/>
    <dgm:cxn modelId="{E8B1814B-12AA-4E88-8019-572E0A708B16}" srcId="{ADCCC292-1DA0-4B68-AA0F-EA539C78B0EC}" destId="{8CC4EA60-1DEE-4A09-8A05-562BBDFBA54A}" srcOrd="2" destOrd="0" parTransId="{C3ADE755-82A5-45D0-8F13-FED7700DC505}" sibTransId="{20AAE4FA-4DFE-43B1-8F5D-9473B2E04210}"/>
    <dgm:cxn modelId="{07DD4AED-7ED1-4A53-AFA2-293A7ED13FE7}" type="presOf" srcId="{369A5377-27B8-4129-9389-68E0971148AD}" destId="{7132DFEC-E512-44AF-9062-A514970692D1}" srcOrd="0" destOrd="0" presId="urn:microsoft.com/office/officeart/2005/8/layout/hierarchy1"/>
    <dgm:cxn modelId="{ABB2D3E8-9D47-4253-9820-E788289C7ED1}" type="presOf" srcId="{ADCCC292-1DA0-4B68-AA0F-EA539C78B0EC}" destId="{F9CA3121-B54F-4BDF-8574-4B854173B929}" srcOrd="0" destOrd="0" presId="urn:microsoft.com/office/officeart/2005/8/layout/hierarchy1"/>
    <dgm:cxn modelId="{EA50C491-FC6E-4851-BF0E-219F36E6AD28}" type="presOf" srcId="{27B48C2E-6C86-4FD4-81F7-378BDB818EB0}" destId="{F5BD2B32-7092-4FAF-A1D3-4E65371842D2}" srcOrd="0" destOrd="0" presId="urn:microsoft.com/office/officeart/2005/8/layout/hierarchy1"/>
    <dgm:cxn modelId="{101DC26C-944B-4089-BF2B-56473DA76123}" srcId="{ADCCC292-1DA0-4B68-AA0F-EA539C78B0EC}" destId="{EF9532EA-97CF-429F-92AB-CABE184C92FC}" srcOrd="1" destOrd="0" parTransId="{BDA42B0E-EEEA-4D40-B0F1-94872F2B327C}" sibTransId="{37197665-72C5-47A7-8F94-E334ACA40144}"/>
    <dgm:cxn modelId="{FA594B88-1BF0-43AE-B0F8-F6BB7D3FA274}" type="presOf" srcId="{6C64D4D3-29BA-45F4-922A-F9C7DD71D262}" destId="{356AE0B2-1F51-42C2-AE52-234768298E03}" srcOrd="0" destOrd="0" presId="urn:microsoft.com/office/officeart/2005/8/layout/hierarchy1"/>
    <dgm:cxn modelId="{69A3581F-A80B-44AF-B4DA-1A5F527BB680}" srcId="{6C64D4D3-29BA-45F4-922A-F9C7DD71D262}" destId="{ADCCC292-1DA0-4B68-AA0F-EA539C78B0EC}" srcOrd="0" destOrd="0" parTransId="{27B48C2E-6C86-4FD4-81F7-378BDB818EB0}" sibTransId="{64A6B058-3C28-462E-ABB0-E0680333E5F0}"/>
    <dgm:cxn modelId="{BC933CA2-AF8A-45AF-A99C-69710E29DE51}" srcId="{6C64D4D3-29BA-45F4-922A-F9C7DD71D262}" destId="{365AEA32-7DC4-40AA-BC57-7E476B51EBB3}" srcOrd="1" destOrd="0" parTransId="{F3898B76-EA07-4BD3-AD52-04DF247C38D3}" sibTransId="{2D1C78B6-7E10-42C4-A762-22AC1C093752}"/>
    <dgm:cxn modelId="{310ABC4F-1DA4-4B5F-8973-F704D02803F3}" type="presOf" srcId="{116E7F39-2238-4574-92C3-A521B0A8D896}" destId="{6999C164-562D-4DC2-90C9-5BE36A96DAD5}" srcOrd="0" destOrd="0" presId="urn:microsoft.com/office/officeart/2005/8/layout/hierarchy1"/>
    <dgm:cxn modelId="{67EBF003-ABBC-4221-B8F8-CB028928DF0C}" type="presOf" srcId="{8CC4EA60-1DEE-4A09-8A05-562BBDFBA54A}" destId="{B69B3C42-E535-4782-ACFE-C66206816200}" srcOrd="0" destOrd="0" presId="urn:microsoft.com/office/officeart/2005/8/layout/hierarchy1"/>
    <dgm:cxn modelId="{41606F08-0502-4EB4-8115-BA4AD5E940A0}" type="presOf" srcId="{BFF2D4B8-7342-4975-9CF0-1D43B0677363}" destId="{A83DA5AC-18FE-4D74-A542-E80F83DD48B7}" srcOrd="0" destOrd="0" presId="urn:microsoft.com/office/officeart/2005/8/layout/hierarchy1"/>
    <dgm:cxn modelId="{DD7F1EB2-C920-42D6-BDD7-33D9E2F6227E}" type="presOf" srcId="{C3ADE755-82A5-45D0-8F13-FED7700DC505}" destId="{202F5333-6742-44AE-AC05-133B9339F1C8}" srcOrd="0" destOrd="0" presId="urn:microsoft.com/office/officeart/2005/8/layout/hierarchy1"/>
    <dgm:cxn modelId="{B44225A8-0C2C-4529-8FF2-FF72DB4BF14B}" srcId="{ADCCC292-1DA0-4B68-AA0F-EA539C78B0EC}" destId="{4640B4D1-706B-44BF-BEEA-2008014B5C93}" srcOrd="0" destOrd="0" parTransId="{ADC08518-B313-49C3-A573-E0F8D90CD870}" sibTransId="{67C4F66A-A74F-43E3-81A9-C5DC3F42BFB8}"/>
    <dgm:cxn modelId="{E3C34BFC-EEB1-4795-A82F-971D6F83DE5E}" srcId="{365AEA32-7DC4-40AA-BC57-7E476B51EBB3}" destId="{BFF2D4B8-7342-4975-9CF0-1D43B0677363}" srcOrd="0" destOrd="0" parTransId="{116E7F39-2238-4574-92C3-A521B0A8D896}" sibTransId="{07DFFA44-923A-4F3D-A274-6117508924D4}"/>
    <dgm:cxn modelId="{73B5C465-211F-453B-9718-D7AECC971D39}" type="presOf" srcId="{EF9532EA-97CF-429F-92AB-CABE184C92FC}" destId="{ABD1E4E7-829C-445D-B170-DD97EBDF0588}" srcOrd="0" destOrd="0" presId="urn:microsoft.com/office/officeart/2005/8/layout/hierarchy1"/>
    <dgm:cxn modelId="{F08BFCE5-4CD1-423A-A8BF-4AD1317F6A12}" srcId="{365AEA32-7DC4-40AA-BC57-7E476B51EBB3}" destId="{1206C96F-0A6C-4AFF-8971-B0CA9535020E}" srcOrd="1" destOrd="0" parTransId="{2FEF3A82-229D-459C-B2A4-A7323FD43EC5}" sibTransId="{AA77CD1B-45C0-4CEA-8AA2-2EA9DE6476F0}"/>
    <dgm:cxn modelId="{B617EBCA-C914-45CC-97FA-4570F2E57436}" type="presOf" srcId="{F3898B76-EA07-4BD3-AD52-04DF247C38D3}" destId="{E953F7C9-3B4E-4054-A359-400FDC8C1A51}" srcOrd="0" destOrd="0" presId="urn:microsoft.com/office/officeart/2005/8/layout/hierarchy1"/>
    <dgm:cxn modelId="{BC27A769-F3BF-4CCB-A331-97C1F9D5EEB4}" type="presOf" srcId="{BDA42B0E-EEEA-4D40-B0F1-94872F2B327C}" destId="{CC6EDDA7-F59F-4EBA-BD29-FA21954526DA}" srcOrd="0" destOrd="0" presId="urn:microsoft.com/office/officeart/2005/8/layout/hierarchy1"/>
    <dgm:cxn modelId="{6F3AA53B-071E-4322-97EB-9AA751E5E605}" type="presOf" srcId="{4640B4D1-706B-44BF-BEEA-2008014B5C93}" destId="{562745D9-680F-486B-9A7E-D4F21117A33B}" srcOrd="0" destOrd="0" presId="urn:microsoft.com/office/officeart/2005/8/layout/hierarchy1"/>
    <dgm:cxn modelId="{1CD448F5-A38C-450C-BCD6-B379CD134E4B}" type="presOf" srcId="{365AEA32-7DC4-40AA-BC57-7E476B51EBB3}" destId="{4AD3C010-A30B-4382-912B-709EB8CC6814}" srcOrd="0" destOrd="0" presId="urn:microsoft.com/office/officeart/2005/8/layout/hierarchy1"/>
    <dgm:cxn modelId="{8DE3E682-E76E-4429-98FF-365E664E13F4}" type="presOf" srcId="{ADC08518-B313-49C3-A573-E0F8D90CD870}" destId="{C69D613A-1C94-43DF-8CA8-6B8F325CF376}" srcOrd="0" destOrd="0" presId="urn:microsoft.com/office/officeart/2005/8/layout/hierarchy1"/>
    <dgm:cxn modelId="{61BBE47B-3CD0-4D9D-A413-7436AD524D1B}" type="presOf" srcId="{2FEF3A82-229D-459C-B2A4-A7323FD43EC5}" destId="{3689625A-C813-41F6-8495-4B1D7717F490}" srcOrd="0" destOrd="0" presId="urn:microsoft.com/office/officeart/2005/8/layout/hierarchy1"/>
    <dgm:cxn modelId="{A2BFF1B9-CE7D-4A95-AB41-98F78899D83B}" type="presOf" srcId="{1206C96F-0A6C-4AFF-8971-B0CA9535020E}" destId="{390D6686-C35A-4721-96CC-C36476AB5888}" srcOrd="0" destOrd="0" presId="urn:microsoft.com/office/officeart/2005/8/layout/hierarchy1"/>
    <dgm:cxn modelId="{B1C6B8DE-37FF-4D41-80F3-25A4EA4CF1FC}" type="presParOf" srcId="{7132DFEC-E512-44AF-9062-A514970692D1}" destId="{ABF43A8B-9E6F-46D5-B0C0-5A6DF5BE7DB7}" srcOrd="0" destOrd="0" presId="urn:microsoft.com/office/officeart/2005/8/layout/hierarchy1"/>
    <dgm:cxn modelId="{9F65ACE2-8A79-4682-86A2-9654C7A2C90B}" type="presParOf" srcId="{ABF43A8B-9E6F-46D5-B0C0-5A6DF5BE7DB7}" destId="{D8439D21-A26A-4F8F-8526-99660CDE6D3B}" srcOrd="0" destOrd="0" presId="urn:microsoft.com/office/officeart/2005/8/layout/hierarchy1"/>
    <dgm:cxn modelId="{0C7634BE-2792-4964-91DB-08023EE5BFB9}" type="presParOf" srcId="{D8439D21-A26A-4F8F-8526-99660CDE6D3B}" destId="{2BD2461D-96B6-4D85-8BE1-A9C2E8C70294}" srcOrd="0" destOrd="0" presId="urn:microsoft.com/office/officeart/2005/8/layout/hierarchy1"/>
    <dgm:cxn modelId="{1DEBE6BB-7C40-4806-8D49-B14486FAE2CC}" type="presParOf" srcId="{D8439D21-A26A-4F8F-8526-99660CDE6D3B}" destId="{356AE0B2-1F51-42C2-AE52-234768298E03}" srcOrd="1" destOrd="0" presId="urn:microsoft.com/office/officeart/2005/8/layout/hierarchy1"/>
    <dgm:cxn modelId="{C1258F7B-7EDB-4A4B-9330-3C5F6E3A0AD4}" type="presParOf" srcId="{ABF43A8B-9E6F-46D5-B0C0-5A6DF5BE7DB7}" destId="{C096B375-065B-46A5-8ECA-37AB81CFBC67}" srcOrd="1" destOrd="0" presId="urn:microsoft.com/office/officeart/2005/8/layout/hierarchy1"/>
    <dgm:cxn modelId="{9ADD5970-BB10-405E-9F7F-2283539A6AA2}" type="presParOf" srcId="{C096B375-065B-46A5-8ECA-37AB81CFBC67}" destId="{F5BD2B32-7092-4FAF-A1D3-4E65371842D2}" srcOrd="0" destOrd="0" presId="urn:microsoft.com/office/officeart/2005/8/layout/hierarchy1"/>
    <dgm:cxn modelId="{3A5B226E-9186-4AB4-B67A-59B5AF854586}" type="presParOf" srcId="{C096B375-065B-46A5-8ECA-37AB81CFBC67}" destId="{A7C1AA6A-8419-49BB-86FB-53B1A257D311}" srcOrd="1" destOrd="0" presId="urn:microsoft.com/office/officeart/2005/8/layout/hierarchy1"/>
    <dgm:cxn modelId="{A32021A2-A3CC-42B5-848E-4D59588D1CF2}" type="presParOf" srcId="{A7C1AA6A-8419-49BB-86FB-53B1A257D311}" destId="{7D96EE99-47A0-4456-A239-6E46AF206AA8}" srcOrd="0" destOrd="0" presId="urn:microsoft.com/office/officeart/2005/8/layout/hierarchy1"/>
    <dgm:cxn modelId="{73083D31-3F4B-4B08-89E1-EF1D1A9D214F}" type="presParOf" srcId="{7D96EE99-47A0-4456-A239-6E46AF206AA8}" destId="{521B64E9-C349-4ADC-BA00-6D06E45030E0}" srcOrd="0" destOrd="0" presId="urn:microsoft.com/office/officeart/2005/8/layout/hierarchy1"/>
    <dgm:cxn modelId="{55D8A6DF-D529-4336-BE2D-10AA594D37EE}" type="presParOf" srcId="{7D96EE99-47A0-4456-A239-6E46AF206AA8}" destId="{F9CA3121-B54F-4BDF-8574-4B854173B929}" srcOrd="1" destOrd="0" presId="urn:microsoft.com/office/officeart/2005/8/layout/hierarchy1"/>
    <dgm:cxn modelId="{BB698E75-443A-4B6A-BC79-628897FF4386}" type="presParOf" srcId="{A7C1AA6A-8419-49BB-86FB-53B1A257D311}" destId="{A2866C5C-8A90-4A79-A72D-4F66284DC308}" srcOrd="1" destOrd="0" presId="urn:microsoft.com/office/officeart/2005/8/layout/hierarchy1"/>
    <dgm:cxn modelId="{CEFC6D9D-DE4A-4354-BC9C-25949AB7D0D6}" type="presParOf" srcId="{A2866C5C-8A90-4A79-A72D-4F66284DC308}" destId="{C69D613A-1C94-43DF-8CA8-6B8F325CF376}" srcOrd="0" destOrd="0" presId="urn:microsoft.com/office/officeart/2005/8/layout/hierarchy1"/>
    <dgm:cxn modelId="{57B83C20-6628-49D1-BD15-2ED6833666BA}" type="presParOf" srcId="{A2866C5C-8A90-4A79-A72D-4F66284DC308}" destId="{6E835FD9-B4E3-446D-B1C6-E004ED01E1BC}" srcOrd="1" destOrd="0" presId="urn:microsoft.com/office/officeart/2005/8/layout/hierarchy1"/>
    <dgm:cxn modelId="{33573077-AE61-4DCD-8351-DA31A8EF39BB}" type="presParOf" srcId="{6E835FD9-B4E3-446D-B1C6-E004ED01E1BC}" destId="{79E5C136-8966-46A2-B682-F782FA29FFB1}" srcOrd="0" destOrd="0" presId="urn:microsoft.com/office/officeart/2005/8/layout/hierarchy1"/>
    <dgm:cxn modelId="{62DE85BF-21C9-4EB9-B187-6E3E10E0FFA6}" type="presParOf" srcId="{79E5C136-8966-46A2-B682-F782FA29FFB1}" destId="{A7E79582-0A7F-49D0-A371-52B3CA97E083}" srcOrd="0" destOrd="0" presId="urn:microsoft.com/office/officeart/2005/8/layout/hierarchy1"/>
    <dgm:cxn modelId="{2DC3ACED-376C-4523-90CC-DC0BB7237E61}" type="presParOf" srcId="{79E5C136-8966-46A2-B682-F782FA29FFB1}" destId="{562745D9-680F-486B-9A7E-D4F21117A33B}" srcOrd="1" destOrd="0" presId="urn:microsoft.com/office/officeart/2005/8/layout/hierarchy1"/>
    <dgm:cxn modelId="{5CD114BF-007F-44E1-83E3-45B67245CF04}" type="presParOf" srcId="{6E835FD9-B4E3-446D-B1C6-E004ED01E1BC}" destId="{76C9E8CF-F83D-466B-9526-D351406500EF}" srcOrd="1" destOrd="0" presId="urn:microsoft.com/office/officeart/2005/8/layout/hierarchy1"/>
    <dgm:cxn modelId="{4DD5604D-3B80-4B21-A51C-C58A2B9FB18F}" type="presParOf" srcId="{A2866C5C-8A90-4A79-A72D-4F66284DC308}" destId="{CC6EDDA7-F59F-4EBA-BD29-FA21954526DA}" srcOrd="2" destOrd="0" presId="urn:microsoft.com/office/officeart/2005/8/layout/hierarchy1"/>
    <dgm:cxn modelId="{8F234324-0611-4C48-BDC1-FD06233709AA}" type="presParOf" srcId="{A2866C5C-8A90-4A79-A72D-4F66284DC308}" destId="{A9AA863B-E97A-4D0A-9A70-47F21B7FACA4}" srcOrd="3" destOrd="0" presId="urn:microsoft.com/office/officeart/2005/8/layout/hierarchy1"/>
    <dgm:cxn modelId="{064CBBC7-CF9B-4AE6-BBDC-2445320E42B8}" type="presParOf" srcId="{A9AA863B-E97A-4D0A-9A70-47F21B7FACA4}" destId="{C78531BF-E59C-4741-B12A-3A32EDA2BC1F}" srcOrd="0" destOrd="0" presId="urn:microsoft.com/office/officeart/2005/8/layout/hierarchy1"/>
    <dgm:cxn modelId="{DD03B68E-EAD1-4160-A114-FF34434A1367}" type="presParOf" srcId="{C78531BF-E59C-4741-B12A-3A32EDA2BC1F}" destId="{802D722A-8F7D-4210-A41C-9FB220455BBD}" srcOrd="0" destOrd="0" presId="urn:microsoft.com/office/officeart/2005/8/layout/hierarchy1"/>
    <dgm:cxn modelId="{575CA240-5A43-431F-AA23-2F0B910F3B28}" type="presParOf" srcId="{C78531BF-E59C-4741-B12A-3A32EDA2BC1F}" destId="{ABD1E4E7-829C-445D-B170-DD97EBDF0588}" srcOrd="1" destOrd="0" presId="urn:microsoft.com/office/officeart/2005/8/layout/hierarchy1"/>
    <dgm:cxn modelId="{748386AC-034A-48D5-8CE7-576ED22FEDF4}" type="presParOf" srcId="{A9AA863B-E97A-4D0A-9A70-47F21B7FACA4}" destId="{BE3B3388-843B-417E-B95D-0105CC34AB52}" srcOrd="1" destOrd="0" presId="urn:microsoft.com/office/officeart/2005/8/layout/hierarchy1"/>
    <dgm:cxn modelId="{098014C6-5523-485D-83F7-331427A4BCC6}" type="presParOf" srcId="{A2866C5C-8A90-4A79-A72D-4F66284DC308}" destId="{202F5333-6742-44AE-AC05-133B9339F1C8}" srcOrd="4" destOrd="0" presId="urn:microsoft.com/office/officeart/2005/8/layout/hierarchy1"/>
    <dgm:cxn modelId="{36AC689E-2B65-4BBF-AF04-01FF0F9AD38B}" type="presParOf" srcId="{A2866C5C-8A90-4A79-A72D-4F66284DC308}" destId="{5922A85F-CCB2-4AF0-8053-0138AAFB219A}" srcOrd="5" destOrd="0" presId="urn:microsoft.com/office/officeart/2005/8/layout/hierarchy1"/>
    <dgm:cxn modelId="{614A9FBE-B808-4E08-BBF5-588987D48E70}" type="presParOf" srcId="{5922A85F-CCB2-4AF0-8053-0138AAFB219A}" destId="{80C09A7B-58E5-4180-BF4A-830AC81E42E3}" srcOrd="0" destOrd="0" presId="urn:microsoft.com/office/officeart/2005/8/layout/hierarchy1"/>
    <dgm:cxn modelId="{DD17EFC2-0873-4BF1-BC9A-9F47A70594F0}" type="presParOf" srcId="{80C09A7B-58E5-4180-BF4A-830AC81E42E3}" destId="{E94C6106-3619-4B55-9319-6E45EDED1416}" srcOrd="0" destOrd="0" presId="urn:microsoft.com/office/officeart/2005/8/layout/hierarchy1"/>
    <dgm:cxn modelId="{B99140EB-7237-4E6A-A168-55877B322CCD}" type="presParOf" srcId="{80C09A7B-58E5-4180-BF4A-830AC81E42E3}" destId="{B69B3C42-E535-4782-ACFE-C66206816200}" srcOrd="1" destOrd="0" presId="urn:microsoft.com/office/officeart/2005/8/layout/hierarchy1"/>
    <dgm:cxn modelId="{8B493981-BED9-49F6-90CA-97C0069F9748}" type="presParOf" srcId="{5922A85F-CCB2-4AF0-8053-0138AAFB219A}" destId="{779B86B0-6B54-45B4-90BB-F1A5D5932C6E}" srcOrd="1" destOrd="0" presId="urn:microsoft.com/office/officeart/2005/8/layout/hierarchy1"/>
    <dgm:cxn modelId="{1E979E16-DE5A-4A39-9520-23E9F2877604}" type="presParOf" srcId="{C096B375-065B-46A5-8ECA-37AB81CFBC67}" destId="{E953F7C9-3B4E-4054-A359-400FDC8C1A51}" srcOrd="2" destOrd="0" presId="urn:microsoft.com/office/officeart/2005/8/layout/hierarchy1"/>
    <dgm:cxn modelId="{B33366D2-5AC3-4E73-AFBD-4537F8DEF0FC}" type="presParOf" srcId="{C096B375-065B-46A5-8ECA-37AB81CFBC67}" destId="{0E4DFEF5-58BD-4957-86D4-6D122B5D11EB}" srcOrd="3" destOrd="0" presId="urn:microsoft.com/office/officeart/2005/8/layout/hierarchy1"/>
    <dgm:cxn modelId="{4F1BA794-A501-4F46-BE71-88A3AD967670}" type="presParOf" srcId="{0E4DFEF5-58BD-4957-86D4-6D122B5D11EB}" destId="{AA051D40-E0EB-41A1-BE53-AD294E39B986}" srcOrd="0" destOrd="0" presId="urn:microsoft.com/office/officeart/2005/8/layout/hierarchy1"/>
    <dgm:cxn modelId="{46381B0B-5AB0-4A07-AB2B-3B48165C4021}" type="presParOf" srcId="{AA051D40-E0EB-41A1-BE53-AD294E39B986}" destId="{55CDC2F3-91E9-4C1E-B1CB-4D9919AC1241}" srcOrd="0" destOrd="0" presId="urn:microsoft.com/office/officeart/2005/8/layout/hierarchy1"/>
    <dgm:cxn modelId="{1B86B0BF-8F38-49A3-AE66-5BC408F3EF35}" type="presParOf" srcId="{AA051D40-E0EB-41A1-BE53-AD294E39B986}" destId="{4AD3C010-A30B-4382-912B-709EB8CC6814}" srcOrd="1" destOrd="0" presId="urn:microsoft.com/office/officeart/2005/8/layout/hierarchy1"/>
    <dgm:cxn modelId="{973321D6-9E42-49BE-8F92-1AF2F07F179A}" type="presParOf" srcId="{0E4DFEF5-58BD-4957-86D4-6D122B5D11EB}" destId="{05763F31-123C-4929-8E4D-0BC211D9B4FF}" srcOrd="1" destOrd="0" presId="urn:microsoft.com/office/officeart/2005/8/layout/hierarchy1"/>
    <dgm:cxn modelId="{351FC7D8-967B-4390-88E9-9426534DC7A6}" type="presParOf" srcId="{05763F31-123C-4929-8E4D-0BC211D9B4FF}" destId="{6999C164-562D-4DC2-90C9-5BE36A96DAD5}" srcOrd="0" destOrd="0" presId="urn:microsoft.com/office/officeart/2005/8/layout/hierarchy1"/>
    <dgm:cxn modelId="{C89B03B7-2F35-4C9B-B0A2-0E3983FA958C}" type="presParOf" srcId="{05763F31-123C-4929-8E4D-0BC211D9B4FF}" destId="{34855727-0721-4584-A00B-E6B8BC99346E}" srcOrd="1" destOrd="0" presId="urn:microsoft.com/office/officeart/2005/8/layout/hierarchy1"/>
    <dgm:cxn modelId="{7711F803-CE97-473B-8CB3-0765A6AB2AFC}" type="presParOf" srcId="{34855727-0721-4584-A00B-E6B8BC99346E}" destId="{C5E4F04C-054D-4F22-9630-56BD3EFC9CED}" srcOrd="0" destOrd="0" presId="urn:microsoft.com/office/officeart/2005/8/layout/hierarchy1"/>
    <dgm:cxn modelId="{CA3F5370-D793-435F-AD67-3A0C56A84F69}" type="presParOf" srcId="{C5E4F04C-054D-4F22-9630-56BD3EFC9CED}" destId="{A7326199-F46C-4D08-92BF-32D4BCDA47AB}" srcOrd="0" destOrd="0" presId="urn:microsoft.com/office/officeart/2005/8/layout/hierarchy1"/>
    <dgm:cxn modelId="{4E12A622-9316-4710-9FCA-59D0DBC77A73}" type="presParOf" srcId="{C5E4F04C-054D-4F22-9630-56BD3EFC9CED}" destId="{A83DA5AC-18FE-4D74-A542-E80F83DD48B7}" srcOrd="1" destOrd="0" presId="urn:microsoft.com/office/officeart/2005/8/layout/hierarchy1"/>
    <dgm:cxn modelId="{44E631AB-8F43-46A5-BBA2-F65CFCD6A4A9}" type="presParOf" srcId="{34855727-0721-4584-A00B-E6B8BC99346E}" destId="{2A95E4C6-48C1-4F68-8DC3-68499F02CC12}" srcOrd="1" destOrd="0" presId="urn:microsoft.com/office/officeart/2005/8/layout/hierarchy1"/>
    <dgm:cxn modelId="{A9DFC7C8-8547-4E56-A636-F744B34A4B14}" type="presParOf" srcId="{05763F31-123C-4929-8E4D-0BC211D9B4FF}" destId="{3689625A-C813-41F6-8495-4B1D7717F490}" srcOrd="2" destOrd="0" presId="urn:microsoft.com/office/officeart/2005/8/layout/hierarchy1"/>
    <dgm:cxn modelId="{25D20A22-5D93-4909-8B0A-65BD7AD07011}" type="presParOf" srcId="{05763F31-123C-4929-8E4D-0BC211D9B4FF}" destId="{58017BA1-6855-43A1-B216-9C542EB6128E}" srcOrd="3" destOrd="0" presId="urn:microsoft.com/office/officeart/2005/8/layout/hierarchy1"/>
    <dgm:cxn modelId="{E0454DC0-B3AC-4D86-8FE6-8A35BC13A2A1}" type="presParOf" srcId="{58017BA1-6855-43A1-B216-9C542EB6128E}" destId="{AFDA4DF4-FC45-41A1-ADB9-B297110B16A7}" srcOrd="0" destOrd="0" presId="urn:microsoft.com/office/officeart/2005/8/layout/hierarchy1"/>
    <dgm:cxn modelId="{2EA4A736-E176-4C6F-B060-89112BB17CE4}" type="presParOf" srcId="{AFDA4DF4-FC45-41A1-ADB9-B297110B16A7}" destId="{323B2866-74DE-4B01-B38E-4EAF8ACFA1C9}" srcOrd="0" destOrd="0" presId="urn:microsoft.com/office/officeart/2005/8/layout/hierarchy1"/>
    <dgm:cxn modelId="{6948C018-5C7E-42E5-9CA5-3A984CC79991}" type="presParOf" srcId="{AFDA4DF4-FC45-41A1-ADB9-B297110B16A7}" destId="{390D6686-C35A-4721-96CC-C36476AB5888}" srcOrd="1" destOrd="0" presId="urn:microsoft.com/office/officeart/2005/8/layout/hierarchy1"/>
    <dgm:cxn modelId="{9D6FBC88-9F0E-4A8A-89CF-274D133D5854}" type="presParOf" srcId="{58017BA1-6855-43A1-B216-9C542EB6128E}" destId="{0EAC3C78-E76D-4550-AE49-D28AB19926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73547-20A2-4F2B-A038-970DA4C79E97}" type="doc">
      <dgm:prSet loTypeId="urn:microsoft.com/office/officeart/2005/8/layout/hierarchy1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pPr rtl="1"/>
          <a:endParaRPr lang="ar-IQ"/>
        </a:p>
      </dgm:t>
    </dgm:pt>
    <dgm:pt modelId="{8C74E484-262B-4E51-BF52-73C2A75F5936}">
      <dgm:prSet phldrT="[نص]" custT="1"/>
      <dgm:spPr/>
      <dgm:t>
        <a:bodyPr/>
        <a:lstStyle/>
        <a:p>
          <a:pPr rtl="1"/>
          <a:r>
            <a:rPr lang="en-US" sz="2800" b="1" dirty="0" smtClean="0">
              <a:solidFill>
                <a:srgbClr val="C00000"/>
              </a:solidFill>
            </a:rPr>
            <a:t>Control of continuous culture</a:t>
          </a:r>
          <a:endParaRPr lang="ar-IQ" sz="2800" b="1" dirty="0">
            <a:solidFill>
              <a:srgbClr val="C00000"/>
            </a:solidFill>
          </a:endParaRPr>
        </a:p>
      </dgm:t>
    </dgm:pt>
    <dgm:pt modelId="{C3EC8DA5-ACE7-43C3-B0CC-ED78288E59A0}" type="parTrans" cxnId="{AB2CA183-1B45-489E-A493-359E9932B1A8}">
      <dgm:prSet/>
      <dgm:spPr/>
      <dgm:t>
        <a:bodyPr/>
        <a:lstStyle/>
        <a:p>
          <a:pPr rtl="1"/>
          <a:endParaRPr lang="ar-IQ"/>
        </a:p>
      </dgm:t>
    </dgm:pt>
    <dgm:pt modelId="{5602D131-1C7C-43F8-9008-2B21F940386A}" type="sibTrans" cxnId="{AB2CA183-1B45-489E-A493-359E9932B1A8}">
      <dgm:prSet/>
      <dgm:spPr/>
      <dgm:t>
        <a:bodyPr/>
        <a:lstStyle/>
        <a:p>
          <a:pPr rtl="1"/>
          <a:endParaRPr lang="ar-IQ"/>
        </a:p>
      </dgm:t>
    </dgm:pt>
    <dgm:pt modelId="{BF6DE6E5-D23D-47E3-A83B-2D1F8D112507}">
      <dgm:prSet phldrT="[نص]" custT="1"/>
      <dgm:spPr/>
      <dgm:t>
        <a:bodyPr/>
        <a:lstStyle/>
        <a:p>
          <a:pPr rtl="1"/>
          <a:r>
            <a:rPr lang="en-US" sz="2000" b="1" dirty="0" err="1" smtClean="0">
              <a:solidFill>
                <a:srgbClr val="C00000"/>
              </a:solidFill>
            </a:rPr>
            <a:t>Chemostat</a:t>
          </a:r>
          <a:endParaRPr lang="en-US" sz="2000" b="1" dirty="0" smtClean="0">
            <a:solidFill>
              <a:srgbClr val="C00000"/>
            </a:solidFill>
          </a:endParaRPr>
        </a:p>
        <a:p>
          <a:pPr rtl="1"/>
          <a:r>
            <a:rPr lang="en-GB" sz="1600" b="1" dirty="0" smtClean="0"/>
            <a:t>regulated by control of concentration of limiting nutrient</a:t>
          </a:r>
          <a:endParaRPr lang="ar-IQ" sz="2400" b="1" dirty="0">
            <a:solidFill>
              <a:srgbClr val="C00000"/>
            </a:solidFill>
          </a:endParaRPr>
        </a:p>
      </dgm:t>
    </dgm:pt>
    <dgm:pt modelId="{2BD0BE47-B4E7-49DB-B665-F0D0F2C94F9F}" type="parTrans" cxnId="{08EE29DD-ADF9-4A23-A3D2-795206AD18E4}">
      <dgm:prSet/>
      <dgm:spPr/>
      <dgm:t>
        <a:bodyPr/>
        <a:lstStyle/>
        <a:p>
          <a:pPr rtl="1"/>
          <a:endParaRPr lang="ar-IQ"/>
        </a:p>
      </dgm:t>
    </dgm:pt>
    <dgm:pt modelId="{AD6E192C-BED3-4AD6-BCA6-1D70F32D8A06}" type="sibTrans" cxnId="{08EE29DD-ADF9-4A23-A3D2-795206AD18E4}">
      <dgm:prSet/>
      <dgm:spPr/>
      <dgm:t>
        <a:bodyPr/>
        <a:lstStyle/>
        <a:p>
          <a:pPr rtl="1"/>
          <a:endParaRPr lang="ar-IQ"/>
        </a:p>
      </dgm:t>
    </dgm:pt>
    <dgm:pt modelId="{B853099E-9978-4A7C-B915-B25F02DEA1F0}">
      <dgm:prSet phldrT="[نص]" custT="1"/>
      <dgm:spPr/>
      <dgm:t>
        <a:bodyPr/>
        <a:lstStyle/>
        <a:p>
          <a:pPr rtl="1"/>
          <a:r>
            <a:rPr lang="en-US" sz="2000" b="1" dirty="0" err="1" smtClean="0">
              <a:solidFill>
                <a:srgbClr val="C00000"/>
              </a:solidFill>
            </a:rPr>
            <a:t>Turbidostat</a:t>
          </a:r>
          <a:endParaRPr lang="en-US" sz="2000" b="1" dirty="0" smtClean="0">
            <a:solidFill>
              <a:srgbClr val="C00000"/>
            </a:solidFill>
          </a:endParaRPr>
        </a:p>
        <a:p>
          <a:pPr rtl="1"/>
          <a:r>
            <a:rPr lang="en-GB" sz="1600" b="1" dirty="0" smtClean="0"/>
            <a:t>regulated  by biomass using optical density (photoelectric cell)</a:t>
          </a:r>
          <a:endParaRPr lang="ar-IQ" sz="2400" b="1" dirty="0">
            <a:solidFill>
              <a:srgbClr val="C00000"/>
            </a:solidFill>
          </a:endParaRPr>
        </a:p>
      </dgm:t>
    </dgm:pt>
    <dgm:pt modelId="{1D747C26-C533-457C-8BA6-542EDB3F1BFB}" type="parTrans" cxnId="{B387AC21-DDC9-4D5F-9F23-9BA5C30760E9}">
      <dgm:prSet/>
      <dgm:spPr/>
      <dgm:t>
        <a:bodyPr/>
        <a:lstStyle/>
        <a:p>
          <a:pPr rtl="1"/>
          <a:endParaRPr lang="ar-IQ"/>
        </a:p>
      </dgm:t>
    </dgm:pt>
    <dgm:pt modelId="{591490DD-5C7B-4E0C-823C-A6936C097A2A}" type="sibTrans" cxnId="{B387AC21-DDC9-4D5F-9F23-9BA5C30760E9}">
      <dgm:prSet/>
      <dgm:spPr/>
      <dgm:t>
        <a:bodyPr/>
        <a:lstStyle/>
        <a:p>
          <a:pPr rtl="1"/>
          <a:endParaRPr lang="ar-IQ"/>
        </a:p>
      </dgm:t>
    </dgm:pt>
    <dgm:pt modelId="{E2462ED6-A3A2-421F-AB4D-C0D406AAAA9E}">
      <dgm:prSet custT="1"/>
      <dgm:spPr/>
      <dgm:t>
        <a:bodyPr/>
        <a:lstStyle/>
        <a:p>
          <a:pPr algn="ctr" rtl="1"/>
          <a:r>
            <a:rPr lang="en-US" sz="2000" b="1" dirty="0" err="1" smtClean="0">
              <a:solidFill>
                <a:srgbClr val="C00000"/>
              </a:solidFill>
            </a:rPr>
            <a:t>Biostat</a:t>
          </a:r>
          <a:endParaRPr lang="en-US" sz="2000" b="1" dirty="0" smtClean="0">
            <a:solidFill>
              <a:srgbClr val="C00000"/>
            </a:solidFill>
          </a:endParaRPr>
        </a:p>
        <a:p>
          <a:pPr algn="l" rtl="0"/>
          <a:r>
            <a:rPr lang="en-GB" sz="1600" b="1" dirty="0" smtClean="0"/>
            <a:t>regulated by systems monitoring biomass other than optical density (</a:t>
          </a:r>
          <a:r>
            <a:rPr lang="en-GB" sz="1600" b="1" dirty="0" err="1" smtClean="0"/>
            <a:t>e.g</a:t>
          </a:r>
          <a:r>
            <a:rPr lang="en-GB" sz="1600" b="1" dirty="0" smtClean="0"/>
            <a:t> CO</a:t>
          </a:r>
          <a:r>
            <a:rPr lang="en-GB" sz="1600" b="1" baseline="-25000" dirty="0" smtClean="0"/>
            <a:t>2</a:t>
          </a:r>
          <a:r>
            <a:rPr lang="en-GB" sz="1600" b="1" dirty="0" smtClean="0"/>
            <a:t> production)</a:t>
          </a:r>
          <a:endParaRPr lang="ar-IQ" sz="1600" b="1" dirty="0">
            <a:solidFill>
              <a:srgbClr val="C00000"/>
            </a:solidFill>
          </a:endParaRPr>
        </a:p>
      </dgm:t>
    </dgm:pt>
    <dgm:pt modelId="{D1168229-42E4-4988-A86C-239357165E22}" type="parTrans" cxnId="{5000890E-2F40-408E-A0AA-F30E9A69A577}">
      <dgm:prSet/>
      <dgm:spPr/>
      <dgm:t>
        <a:bodyPr/>
        <a:lstStyle/>
        <a:p>
          <a:pPr rtl="1"/>
          <a:endParaRPr lang="ar-IQ"/>
        </a:p>
      </dgm:t>
    </dgm:pt>
    <dgm:pt modelId="{9F65FCE9-3D9D-46C0-B692-C7F33553D6FF}" type="sibTrans" cxnId="{5000890E-2F40-408E-A0AA-F30E9A69A577}">
      <dgm:prSet/>
      <dgm:spPr/>
      <dgm:t>
        <a:bodyPr/>
        <a:lstStyle/>
        <a:p>
          <a:pPr rtl="1"/>
          <a:endParaRPr lang="ar-IQ"/>
        </a:p>
      </dgm:t>
    </dgm:pt>
    <dgm:pt modelId="{1D217329-6F57-4F2D-A71C-BB10E636C299}" type="pres">
      <dgm:prSet presAssocID="{85873547-20A2-4F2B-A038-970DA4C79E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91311A40-59AF-4578-8226-9B87D57C9E77}" type="pres">
      <dgm:prSet presAssocID="{8C74E484-262B-4E51-BF52-73C2A75F5936}" presName="hierRoot1" presStyleCnt="0"/>
      <dgm:spPr/>
    </dgm:pt>
    <dgm:pt modelId="{C7BDD909-BB0E-4452-B528-4D21319606FD}" type="pres">
      <dgm:prSet presAssocID="{8C74E484-262B-4E51-BF52-73C2A75F5936}" presName="composite" presStyleCnt="0"/>
      <dgm:spPr/>
    </dgm:pt>
    <dgm:pt modelId="{B0DF6FB0-D98E-4C0A-8B8D-E4E3C7E0F7F1}" type="pres">
      <dgm:prSet presAssocID="{8C74E484-262B-4E51-BF52-73C2A75F5936}" presName="background" presStyleLbl="node0" presStyleIdx="0" presStyleCnt="1"/>
      <dgm:spPr>
        <a:prstGeom prst="cloud">
          <a:avLst/>
        </a:prstGeom>
      </dgm:spPr>
    </dgm:pt>
    <dgm:pt modelId="{40BCC959-D3BC-4BD1-A6FA-7C7C9F3D53CB}" type="pres">
      <dgm:prSet presAssocID="{8C74E484-262B-4E51-BF52-73C2A75F5936}" presName="text" presStyleLbl="fgAcc0" presStyleIdx="0" presStyleCnt="1" custScaleX="293103" custScaleY="138823">
        <dgm:presLayoutVars>
          <dgm:chPref val="3"/>
        </dgm:presLayoutVars>
      </dgm:prSet>
      <dgm:spPr>
        <a:prstGeom prst="cloud">
          <a:avLst/>
        </a:prstGeom>
      </dgm:spPr>
      <dgm:t>
        <a:bodyPr/>
        <a:lstStyle/>
        <a:p>
          <a:pPr rtl="1"/>
          <a:endParaRPr lang="ar-IQ"/>
        </a:p>
      </dgm:t>
    </dgm:pt>
    <dgm:pt modelId="{1A4B7F28-2352-4A78-AD85-4C720A5C4756}" type="pres">
      <dgm:prSet presAssocID="{8C74E484-262B-4E51-BF52-73C2A75F5936}" presName="hierChild2" presStyleCnt="0"/>
      <dgm:spPr/>
    </dgm:pt>
    <dgm:pt modelId="{22AC8BC9-EDAB-4EF2-9B01-9075656333B7}" type="pres">
      <dgm:prSet presAssocID="{2BD0BE47-B4E7-49DB-B665-F0D0F2C94F9F}" presName="Name10" presStyleLbl="parChTrans1D2" presStyleIdx="0" presStyleCnt="3"/>
      <dgm:spPr/>
      <dgm:t>
        <a:bodyPr/>
        <a:lstStyle/>
        <a:p>
          <a:pPr rtl="1"/>
          <a:endParaRPr lang="ar-IQ"/>
        </a:p>
      </dgm:t>
    </dgm:pt>
    <dgm:pt modelId="{5A61CDF0-BBBD-4F5A-A221-8FE26F76E567}" type="pres">
      <dgm:prSet presAssocID="{BF6DE6E5-D23D-47E3-A83B-2D1F8D112507}" presName="hierRoot2" presStyleCnt="0"/>
      <dgm:spPr/>
    </dgm:pt>
    <dgm:pt modelId="{43393367-5C00-4173-B725-677DA2AC454E}" type="pres">
      <dgm:prSet presAssocID="{BF6DE6E5-D23D-47E3-A83B-2D1F8D112507}" presName="composite2" presStyleCnt="0"/>
      <dgm:spPr/>
    </dgm:pt>
    <dgm:pt modelId="{6F9AF937-4A4F-4A7D-882C-588D530206F4}" type="pres">
      <dgm:prSet presAssocID="{BF6DE6E5-D23D-47E3-A83B-2D1F8D112507}" presName="background2" presStyleLbl="node2" presStyleIdx="0" presStyleCnt="3"/>
      <dgm:spPr>
        <a:prstGeom prst="cloud">
          <a:avLst/>
        </a:prstGeom>
      </dgm:spPr>
    </dgm:pt>
    <dgm:pt modelId="{2B288897-47FA-46D1-BF75-3F35B206A54C}" type="pres">
      <dgm:prSet presAssocID="{BF6DE6E5-D23D-47E3-A83B-2D1F8D112507}" presName="text2" presStyleLbl="fgAcc2" presStyleIdx="0" presStyleCnt="3" custScaleX="138172" custScaleY="322620">
        <dgm:presLayoutVars>
          <dgm:chPref val="3"/>
        </dgm:presLayoutVars>
      </dgm:prSet>
      <dgm:spPr>
        <a:prstGeom prst="cloud">
          <a:avLst/>
        </a:prstGeom>
      </dgm:spPr>
      <dgm:t>
        <a:bodyPr/>
        <a:lstStyle/>
        <a:p>
          <a:pPr rtl="1"/>
          <a:endParaRPr lang="ar-IQ"/>
        </a:p>
      </dgm:t>
    </dgm:pt>
    <dgm:pt modelId="{B79D4BE1-8EA9-430F-915C-BB7C77ABDE62}" type="pres">
      <dgm:prSet presAssocID="{BF6DE6E5-D23D-47E3-A83B-2D1F8D112507}" presName="hierChild3" presStyleCnt="0"/>
      <dgm:spPr/>
    </dgm:pt>
    <dgm:pt modelId="{60D136A4-F22B-482D-90E3-589DCFC346E6}" type="pres">
      <dgm:prSet presAssocID="{1D747C26-C533-457C-8BA6-542EDB3F1BFB}" presName="Name10" presStyleLbl="parChTrans1D2" presStyleIdx="1" presStyleCnt="3"/>
      <dgm:spPr/>
      <dgm:t>
        <a:bodyPr/>
        <a:lstStyle/>
        <a:p>
          <a:pPr rtl="1"/>
          <a:endParaRPr lang="ar-IQ"/>
        </a:p>
      </dgm:t>
    </dgm:pt>
    <dgm:pt modelId="{0F29A2F4-4DF1-4D58-916B-F0E3E0309F2C}" type="pres">
      <dgm:prSet presAssocID="{B853099E-9978-4A7C-B915-B25F02DEA1F0}" presName="hierRoot2" presStyleCnt="0"/>
      <dgm:spPr/>
    </dgm:pt>
    <dgm:pt modelId="{C89A8F8E-0C4F-4A10-9BAD-1910AFBF558C}" type="pres">
      <dgm:prSet presAssocID="{B853099E-9978-4A7C-B915-B25F02DEA1F0}" presName="composite2" presStyleCnt="0"/>
      <dgm:spPr/>
    </dgm:pt>
    <dgm:pt modelId="{5CCE860E-D759-4900-B7E9-740FDA9FF2FE}" type="pres">
      <dgm:prSet presAssocID="{B853099E-9978-4A7C-B915-B25F02DEA1F0}" presName="background2" presStyleLbl="node2" presStyleIdx="1" presStyleCnt="3"/>
      <dgm:spPr>
        <a:prstGeom prst="cloud">
          <a:avLst/>
        </a:prstGeom>
      </dgm:spPr>
    </dgm:pt>
    <dgm:pt modelId="{5251BD64-FD44-4A7B-93D0-5DAFAADFA7D0}" type="pres">
      <dgm:prSet presAssocID="{B853099E-9978-4A7C-B915-B25F02DEA1F0}" presName="text2" presStyleLbl="fgAcc2" presStyleIdx="1" presStyleCnt="3" custScaleX="159261" custScaleY="322099">
        <dgm:presLayoutVars>
          <dgm:chPref val="3"/>
        </dgm:presLayoutVars>
      </dgm:prSet>
      <dgm:spPr>
        <a:prstGeom prst="cloud">
          <a:avLst/>
        </a:prstGeom>
      </dgm:spPr>
      <dgm:t>
        <a:bodyPr/>
        <a:lstStyle/>
        <a:p>
          <a:pPr rtl="1"/>
          <a:endParaRPr lang="ar-IQ"/>
        </a:p>
      </dgm:t>
    </dgm:pt>
    <dgm:pt modelId="{AD30CE25-38BD-400B-83C0-893BF9EF8363}" type="pres">
      <dgm:prSet presAssocID="{B853099E-9978-4A7C-B915-B25F02DEA1F0}" presName="hierChild3" presStyleCnt="0"/>
      <dgm:spPr/>
    </dgm:pt>
    <dgm:pt modelId="{909E5DE0-D9FD-42D3-A52D-40281E06A7F5}" type="pres">
      <dgm:prSet presAssocID="{D1168229-42E4-4988-A86C-239357165E22}" presName="Name10" presStyleLbl="parChTrans1D2" presStyleIdx="2" presStyleCnt="3"/>
      <dgm:spPr/>
      <dgm:t>
        <a:bodyPr/>
        <a:lstStyle/>
        <a:p>
          <a:pPr rtl="1"/>
          <a:endParaRPr lang="ar-IQ"/>
        </a:p>
      </dgm:t>
    </dgm:pt>
    <dgm:pt modelId="{E65681E6-072C-4BB9-A206-310784E8A686}" type="pres">
      <dgm:prSet presAssocID="{E2462ED6-A3A2-421F-AB4D-C0D406AAAA9E}" presName="hierRoot2" presStyleCnt="0"/>
      <dgm:spPr/>
    </dgm:pt>
    <dgm:pt modelId="{71049E0D-173C-41F9-8FA4-EAA7177E2AF9}" type="pres">
      <dgm:prSet presAssocID="{E2462ED6-A3A2-421F-AB4D-C0D406AAAA9E}" presName="composite2" presStyleCnt="0"/>
      <dgm:spPr/>
    </dgm:pt>
    <dgm:pt modelId="{F28B13DD-568D-464C-A0C1-C45D10086BF0}" type="pres">
      <dgm:prSet presAssocID="{E2462ED6-A3A2-421F-AB4D-C0D406AAAA9E}" presName="background2" presStyleLbl="node2" presStyleIdx="2" presStyleCnt="3"/>
      <dgm:spPr>
        <a:prstGeom prst="cloud">
          <a:avLst/>
        </a:prstGeom>
      </dgm:spPr>
    </dgm:pt>
    <dgm:pt modelId="{C57C243E-8A34-4D32-96FD-E9EF6E1F063E}" type="pres">
      <dgm:prSet presAssocID="{E2462ED6-A3A2-421F-AB4D-C0D406AAAA9E}" presName="text2" presStyleLbl="fgAcc2" presStyleIdx="2" presStyleCnt="3" custScaleX="187914" custScaleY="321458">
        <dgm:presLayoutVars>
          <dgm:chPref val="3"/>
        </dgm:presLayoutVars>
      </dgm:prSet>
      <dgm:spPr>
        <a:prstGeom prst="cloud">
          <a:avLst/>
        </a:prstGeom>
      </dgm:spPr>
      <dgm:t>
        <a:bodyPr/>
        <a:lstStyle/>
        <a:p>
          <a:pPr rtl="1"/>
          <a:endParaRPr lang="ar-IQ"/>
        </a:p>
      </dgm:t>
    </dgm:pt>
    <dgm:pt modelId="{3E2189BA-A873-4008-B08C-89C443DEF017}" type="pres">
      <dgm:prSet presAssocID="{E2462ED6-A3A2-421F-AB4D-C0D406AAAA9E}" presName="hierChild3" presStyleCnt="0"/>
      <dgm:spPr/>
    </dgm:pt>
  </dgm:ptLst>
  <dgm:cxnLst>
    <dgm:cxn modelId="{036F96E0-D83A-40B8-9193-7D75BDBB4EE4}" type="presOf" srcId="{B853099E-9978-4A7C-B915-B25F02DEA1F0}" destId="{5251BD64-FD44-4A7B-93D0-5DAFAADFA7D0}" srcOrd="0" destOrd="0" presId="urn:microsoft.com/office/officeart/2005/8/layout/hierarchy1"/>
    <dgm:cxn modelId="{B387AC21-DDC9-4D5F-9F23-9BA5C30760E9}" srcId="{8C74E484-262B-4E51-BF52-73C2A75F5936}" destId="{B853099E-9978-4A7C-B915-B25F02DEA1F0}" srcOrd="1" destOrd="0" parTransId="{1D747C26-C533-457C-8BA6-542EDB3F1BFB}" sibTransId="{591490DD-5C7B-4E0C-823C-A6936C097A2A}"/>
    <dgm:cxn modelId="{5000890E-2F40-408E-A0AA-F30E9A69A577}" srcId="{8C74E484-262B-4E51-BF52-73C2A75F5936}" destId="{E2462ED6-A3A2-421F-AB4D-C0D406AAAA9E}" srcOrd="2" destOrd="0" parTransId="{D1168229-42E4-4988-A86C-239357165E22}" sibTransId="{9F65FCE9-3D9D-46C0-B692-C7F33553D6FF}"/>
    <dgm:cxn modelId="{D173BC59-3C10-4A55-8D15-92554F56ADD4}" type="presOf" srcId="{D1168229-42E4-4988-A86C-239357165E22}" destId="{909E5DE0-D9FD-42D3-A52D-40281E06A7F5}" srcOrd="0" destOrd="0" presId="urn:microsoft.com/office/officeart/2005/8/layout/hierarchy1"/>
    <dgm:cxn modelId="{284F894D-60FC-4141-ADF1-067A45EB3679}" type="presOf" srcId="{8C74E484-262B-4E51-BF52-73C2A75F5936}" destId="{40BCC959-D3BC-4BD1-A6FA-7C7C9F3D53CB}" srcOrd="0" destOrd="0" presId="urn:microsoft.com/office/officeart/2005/8/layout/hierarchy1"/>
    <dgm:cxn modelId="{B0C87D38-798E-4619-91DC-94B3770DC560}" type="presOf" srcId="{E2462ED6-A3A2-421F-AB4D-C0D406AAAA9E}" destId="{C57C243E-8A34-4D32-96FD-E9EF6E1F063E}" srcOrd="0" destOrd="0" presId="urn:microsoft.com/office/officeart/2005/8/layout/hierarchy1"/>
    <dgm:cxn modelId="{C484A102-A82B-4D3A-8702-3DEFDD76DC29}" type="presOf" srcId="{85873547-20A2-4F2B-A038-970DA4C79E97}" destId="{1D217329-6F57-4F2D-A71C-BB10E636C299}" srcOrd="0" destOrd="0" presId="urn:microsoft.com/office/officeart/2005/8/layout/hierarchy1"/>
    <dgm:cxn modelId="{9C4003FE-12C2-49CF-80C2-060AB2EA1971}" type="presOf" srcId="{2BD0BE47-B4E7-49DB-B665-F0D0F2C94F9F}" destId="{22AC8BC9-EDAB-4EF2-9B01-9075656333B7}" srcOrd="0" destOrd="0" presId="urn:microsoft.com/office/officeart/2005/8/layout/hierarchy1"/>
    <dgm:cxn modelId="{A6691EE1-6F9C-4F26-94DF-2F5749ACD454}" type="presOf" srcId="{BF6DE6E5-D23D-47E3-A83B-2D1F8D112507}" destId="{2B288897-47FA-46D1-BF75-3F35B206A54C}" srcOrd="0" destOrd="0" presId="urn:microsoft.com/office/officeart/2005/8/layout/hierarchy1"/>
    <dgm:cxn modelId="{B1E0B7E8-CEC6-4A63-A1A3-23572F477AF7}" type="presOf" srcId="{1D747C26-C533-457C-8BA6-542EDB3F1BFB}" destId="{60D136A4-F22B-482D-90E3-589DCFC346E6}" srcOrd="0" destOrd="0" presId="urn:microsoft.com/office/officeart/2005/8/layout/hierarchy1"/>
    <dgm:cxn modelId="{AB2CA183-1B45-489E-A493-359E9932B1A8}" srcId="{85873547-20A2-4F2B-A038-970DA4C79E97}" destId="{8C74E484-262B-4E51-BF52-73C2A75F5936}" srcOrd="0" destOrd="0" parTransId="{C3EC8DA5-ACE7-43C3-B0CC-ED78288E59A0}" sibTransId="{5602D131-1C7C-43F8-9008-2B21F940386A}"/>
    <dgm:cxn modelId="{08EE29DD-ADF9-4A23-A3D2-795206AD18E4}" srcId="{8C74E484-262B-4E51-BF52-73C2A75F5936}" destId="{BF6DE6E5-D23D-47E3-A83B-2D1F8D112507}" srcOrd="0" destOrd="0" parTransId="{2BD0BE47-B4E7-49DB-B665-F0D0F2C94F9F}" sibTransId="{AD6E192C-BED3-4AD6-BCA6-1D70F32D8A06}"/>
    <dgm:cxn modelId="{EF842630-801B-4AEC-8921-B6494E6D04AA}" type="presParOf" srcId="{1D217329-6F57-4F2D-A71C-BB10E636C299}" destId="{91311A40-59AF-4578-8226-9B87D57C9E77}" srcOrd="0" destOrd="0" presId="urn:microsoft.com/office/officeart/2005/8/layout/hierarchy1"/>
    <dgm:cxn modelId="{B589DDC4-0269-43A4-9C7D-641D0602B27A}" type="presParOf" srcId="{91311A40-59AF-4578-8226-9B87D57C9E77}" destId="{C7BDD909-BB0E-4452-B528-4D21319606FD}" srcOrd="0" destOrd="0" presId="urn:microsoft.com/office/officeart/2005/8/layout/hierarchy1"/>
    <dgm:cxn modelId="{86A8B7D7-EB35-4BEF-9282-BB2339E7C0A1}" type="presParOf" srcId="{C7BDD909-BB0E-4452-B528-4D21319606FD}" destId="{B0DF6FB0-D98E-4C0A-8B8D-E4E3C7E0F7F1}" srcOrd="0" destOrd="0" presId="urn:microsoft.com/office/officeart/2005/8/layout/hierarchy1"/>
    <dgm:cxn modelId="{B8D88282-2905-4A0E-9FEA-B6F930D7A963}" type="presParOf" srcId="{C7BDD909-BB0E-4452-B528-4D21319606FD}" destId="{40BCC959-D3BC-4BD1-A6FA-7C7C9F3D53CB}" srcOrd="1" destOrd="0" presId="urn:microsoft.com/office/officeart/2005/8/layout/hierarchy1"/>
    <dgm:cxn modelId="{41F19C34-1611-4BF4-BE94-B38FC548CB9C}" type="presParOf" srcId="{91311A40-59AF-4578-8226-9B87D57C9E77}" destId="{1A4B7F28-2352-4A78-AD85-4C720A5C4756}" srcOrd="1" destOrd="0" presId="urn:microsoft.com/office/officeart/2005/8/layout/hierarchy1"/>
    <dgm:cxn modelId="{21616DB0-7E50-449A-9F28-DDB18F1BCBA8}" type="presParOf" srcId="{1A4B7F28-2352-4A78-AD85-4C720A5C4756}" destId="{22AC8BC9-EDAB-4EF2-9B01-9075656333B7}" srcOrd="0" destOrd="0" presId="urn:microsoft.com/office/officeart/2005/8/layout/hierarchy1"/>
    <dgm:cxn modelId="{5F53D742-DF0C-48B6-A59A-1B891DD50D8A}" type="presParOf" srcId="{1A4B7F28-2352-4A78-AD85-4C720A5C4756}" destId="{5A61CDF0-BBBD-4F5A-A221-8FE26F76E567}" srcOrd="1" destOrd="0" presId="urn:microsoft.com/office/officeart/2005/8/layout/hierarchy1"/>
    <dgm:cxn modelId="{BF92B0CE-D2D3-4804-9C53-928DC0158524}" type="presParOf" srcId="{5A61CDF0-BBBD-4F5A-A221-8FE26F76E567}" destId="{43393367-5C00-4173-B725-677DA2AC454E}" srcOrd="0" destOrd="0" presId="urn:microsoft.com/office/officeart/2005/8/layout/hierarchy1"/>
    <dgm:cxn modelId="{8AD5040C-4BCA-470B-93A5-469375DB7266}" type="presParOf" srcId="{43393367-5C00-4173-B725-677DA2AC454E}" destId="{6F9AF937-4A4F-4A7D-882C-588D530206F4}" srcOrd="0" destOrd="0" presId="urn:microsoft.com/office/officeart/2005/8/layout/hierarchy1"/>
    <dgm:cxn modelId="{CFCF4747-BBAC-4E6B-BA9D-9DD43683FF52}" type="presParOf" srcId="{43393367-5C00-4173-B725-677DA2AC454E}" destId="{2B288897-47FA-46D1-BF75-3F35B206A54C}" srcOrd="1" destOrd="0" presId="urn:microsoft.com/office/officeart/2005/8/layout/hierarchy1"/>
    <dgm:cxn modelId="{6B54C5A4-4491-4900-BB57-79D11C79BF07}" type="presParOf" srcId="{5A61CDF0-BBBD-4F5A-A221-8FE26F76E567}" destId="{B79D4BE1-8EA9-430F-915C-BB7C77ABDE62}" srcOrd="1" destOrd="0" presId="urn:microsoft.com/office/officeart/2005/8/layout/hierarchy1"/>
    <dgm:cxn modelId="{F111BD0F-5717-4DB1-AF12-D16D9A6F7018}" type="presParOf" srcId="{1A4B7F28-2352-4A78-AD85-4C720A5C4756}" destId="{60D136A4-F22B-482D-90E3-589DCFC346E6}" srcOrd="2" destOrd="0" presId="urn:microsoft.com/office/officeart/2005/8/layout/hierarchy1"/>
    <dgm:cxn modelId="{13798FEB-E802-4DEA-AF6D-C8A10D352C87}" type="presParOf" srcId="{1A4B7F28-2352-4A78-AD85-4C720A5C4756}" destId="{0F29A2F4-4DF1-4D58-916B-F0E3E0309F2C}" srcOrd="3" destOrd="0" presId="urn:microsoft.com/office/officeart/2005/8/layout/hierarchy1"/>
    <dgm:cxn modelId="{3AFE023E-7CB7-451F-A731-F64824392A7E}" type="presParOf" srcId="{0F29A2F4-4DF1-4D58-916B-F0E3E0309F2C}" destId="{C89A8F8E-0C4F-4A10-9BAD-1910AFBF558C}" srcOrd="0" destOrd="0" presId="urn:microsoft.com/office/officeart/2005/8/layout/hierarchy1"/>
    <dgm:cxn modelId="{70AE6B52-2CA1-4CC8-8528-3661A7FE7711}" type="presParOf" srcId="{C89A8F8E-0C4F-4A10-9BAD-1910AFBF558C}" destId="{5CCE860E-D759-4900-B7E9-740FDA9FF2FE}" srcOrd="0" destOrd="0" presId="urn:microsoft.com/office/officeart/2005/8/layout/hierarchy1"/>
    <dgm:cxn modelId="{45636BE2-2711-437A-87C5-8D03D450CFFA}" type="presParOf" srcId="{C89A8F8E-0C4F-4A10-9BAD-1910AFBF558C}" destId="{5251BD64-FD44-4A7B-93D0-5DAFAADFA7D0}" srcOrd="1" destOrd="0" presId="urn:microsoft.com/office/officeart/2005/8/layout/hierarchy1"/>
    <dgm:cxn modelId="{6AE26684-750F-4820-B2F6-88A33D43B63A}" type="presParOf" srcId="{0F29A2F4-4DF1-4D58-916B-F0E3E0309F2C}" destId="{AD30CE25-38BD-400B-83C0-893BF9EF8363}" srcOrd="1" destOrd="0" presId="urn:microsoft.com/office/officeart/2005/8/layout/hierarchy1"/>
    <dgm:cxn modelId="{8DD569AA-5834-4DFA-B55E-00DE791C63BF}" type="presParOf" srcId="{1A4B7F28-2352-4A78-AD85-4C720A5C4756}" destId="{909E5DE0-D9FD-42D3-A52D-40281E06A7F5}" srcOrd="4" destOrd="0" presId="urn:microsoft.com/office/officeart/2005/8/layout/hierarchy1"/>
    <dgm:cxn modelId="{237C8612-4D73-496B-9092-90C580F066D5}" type="presParOf" srcId="{1A4B7F28-2352-4A78-AD85-4C720A5C4756}" destId="{E65681E6-072C-4BB9-A206-310784E8A686}" srcOrd="5" destOrd="0" presId="urn:microsoft.com/office/officeart/2005/8/layout/hierarchy1"/>
    <dgm:cxn modelId="{8F82BB73-1457-46B7-9595-7D6693D55F17}" type="presParOf" srcId="{E65681E6-072C-4BB9-A206-310784E8A686}" destId="{71049E0D-173C-41F9-8FA4-EAA7177E2AF9}" srcOrd="0" destOrd="0" presId="urn:microsoft.com/office/officeart/2005/8/layout/hierarchy1"/>
    <dgm:cxn modelId="{3F2F4CE2-4803-46B2-8923-76F940CDDF7A}" type="presParOf" srcId="{71049E0D-173C-41F9-8FA4-EAA7177E2AF9}" destId="{F28B13DD-568D-464C-A0C1-C45D10086BF0}" srcOrd="0" destOrd="0" presId="urn:microsoft.com/office/officeart/2005/8/layout/hierarchy1"/>
    <dgm:cxn modelId="{EB26A769-5AB8-4948-AA6C-B7BC68B226B2}" type="presParOf" srcId="{71049E0D-173C-41F9-8FA4-EAA7177E2AF9}" destId="{C57C243E-8A34-4D32-96FD-E9EF6E1F063E}" srcOrd="1" destOrd="0" presId="urn:microsoft.com/office/officeart/2005/8/layout/hierarchy1"/>
    <dgm:cxn modelId="{4E3E84E9-EEDF-4DDD-9154-F3ECC9077770}" type="presParOf" srcId="{E65681E6-072C-4BB9-A206-310784E8A686}" destId="{3E2189BA-A873-4008-B08C-89C443DEF0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864320-299C-439B-BC3C-32974CC3ED05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pPr rtl="1"/>
          <a:endParaRPr lang="ar-IQ"/>
        </a:p>
      </dgm:t>
    </dgm:pt>
    <dgm:pt modelId="{64A1C0CE-E65C-4F98-99BF-78EDCB618387}" type="pres">
      <dgm:prSet presAssocID="{AA864320-299C-439B-BC3C-32974CC3ED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86A6C010-31D8-4073-8450-686711723695}" type="presOf" srcId="{AA864320-299C-439B-BC3C-32974CC3ED05}" destId="{64A1C0CE-E65C-4F98-99BF-78EDCB61838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8234-E4F5-4C06-A5FA-48743F4DC8B1}">
      <dsp:nvSpPr>
        <dsp:cNvPr id="0" name=""/>
        <dsp:cNvSpPr/>
      </dsp:nvSpPr>
      <dsp:spPr>
        <a:xfrm>
          <a:off x="4001901" y="1874497"/>
          <a:ext cx="1580441" cy="795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92"/>
              </a:lnTo>
              <a:lnTo>
                <a:pt x="1580441" y="567492"/>
              </a:lnTo>
              <a:lnTo>
                <a:pt x="1580441" y="7959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E7B7F-8375-4C15-B896-5D6ED8D59F1A}">
      <dsp:nvSpPr>
        <dsp:cNvPr id="0" name=""/>
        <dsp:cNvSpPr/>
      </dsp:nvSpPr>
      <dsp:spPr>
        <a:xfrm>
          <a:off x="2568618" y="1874497"/>
          <a:ext cx="1433283" cy="795918"/>
        </a:xfrm>
        <a:custGeom>
          <a:avLst/>
          <a:gdLst/>
          <a:ahLst/>
          <a:cxnLst/>
          <a:rect l="0" t="0" r="0" b="0"/>
          <a:pathLst>
            <a:path>
              <a:moveTo>
                <a:pt x="1433283" y="0"/>
              </a:moveTo>
              <a:lnTo>
                <a:pt x="1433283" y="567492"/>
              </a:lnTo>
              <a:lnTo>
                <a:pt x="0" y="567492"/>
              </a:lnTo>
              <a:lnTo>
                <a:pt x="0" y="7959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D1425-44B3-4C06-9122-DAD98385CA1A}">
      <dsp:nvSpPr>
        <dsp:cNvPr id="0" name=""/>
        <dsp:cNvSpPr/>
      </dsp:nvSpPr>
      <dsp:spPr>
        <a:xfrm>
          <a:off x="-69942" y="308730"/>
          <a:ext cx="8143689" cy="1565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BA546-BE7A-4ED5-9AD0-A411B0B2F463}">
      <dsp:nvSpPr>
        <dsp:cNvPr id="0" name=""/>
        <dsp:cNvSpPr/>
      </dsp:nvSpPr>
      <dsp:spPr>
        <a:xfrm>
          <a:off x="204032" y="569006"/>
          <a:ext cx="8143689" cy="156576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Growth estimates by</a:t>
          </a:r>
          <a:r>
            <a:rPr lang="en-US" sz="2000" b="1" kern="1200" dirty="0" smtClean="0">
              <a:solidFill>
                <a:srgbClr val="C00000"/>
              </a:solidFill>
            </a:rPr>
            <a:t>:</a:t>
          </a:r>
          <a:endParaRPr lang="ar-IQ" sz="2000" b="1" kern="1200" dirty="0">
            <a:solidFill>
              <a:srgbClr val="C00000"/>
            </a:solidFill>
          </a:endParaRPr>
        </a:p>
      </dsp:txBody>
      <dsp:txXfrm>
        <a:off x="249892" y="614866"/>
        <a:ext cx="8051969" cy="1474046"/>
      </dsp:txXfrm>
    </dsp:sp>
    <dsp:sp modelId="{5D1C87AC-919C-4269-A0C8-6AA3C388E388}">
      <dsp:nvSpPr>
        <dsp:cNvPr id="0" name=""/>
        <dsp:cNvSpPr/>
      </dsp:nvSpPr>
      <dsp:spPr>
        <a:xfrm>
          <a:off x="1335730" y="2670416"/>
          <a:ext cx="2465774" cy="2528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6E21F-723A-419F-9671-964AA68109E5}">
      <dsp:nvSpPr>
        <dsp:cNvPr id="0" name=""/>
        <dsp:cNvSpPr/>
      </dsp:nvSpPr>
      <dsp:spPr>
        <a:xfrm>
          <a:off x="1609705" y="2930692"/>
          <a:ext cx="2465774" cy="25287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Numerical methods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 in the measurement of cell numbers. </a:t>
          </a:r>
          <a:r>
            <a:rPr lang="ar-IQ" sz="2000" b="1" kern="1200" dirty="0" smtClean="0">
              <a:solidFill>
                <a:srgbClr val="C00000"/>
              </a:solidFill>
            </a:rPr>
            <a:t> </a:t>
          </a:r>
          <a:endParaRPr lang="ar-IQ" sz="2000" b="1" kern="1200" dirty="0">
            <a:solidFill>
              <a:srgbClr val="C00000"/>
            </a:solidFill>
          </a:endParaRPr>
        </a:p>
      </dsp:txBody>
      <dsp:txXfrm>
        <a:off x="1681925" y="3002912"/>
        <a:ext cx="2321334" cy="2384304"/>
      </dsp:txXfrm>
    </dsp:sp>
    <dsp:sp modelId="{21178536-606F-4DC9-92F2-8D7907EE323E}">
      <dsp:nvSpPr>
        <dsp:cNvPr id="0" name=""/>
        <dsp:cNvSpPr/>
      </dsp:nvSpPr>
      <dsp:spPr>
        <a:xfrm>
          <a:off x="4349455" y="2670416"/>
          <a:ext cx="2465774" cy="2667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93732-A509-4FB8-B8BC-BD5ADD23F459}">
      <dsp:nvSpPr>
        <dsp:cNvPr id="0" name=""/>
        <dsp:cNvSpPr/>
      </dsp:nvSpPr>
      <dsp:spPr>
        <a:xfrm>
          <a:off x="4623430" y="2930692"/>
          <a:ext cx="2465774" cy="266795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Gravimetrical methods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includes (measuring dry weight or wet weight, estimate the DNA or protein estimation). </a:t>
          </a:r>
          <a:endParaRPr lang="ar-IQ" sz="2000" b="1" kern="1200" dirty="0">
            <a:solidFill>
              <a:srgbClr val="C00000"/>
            </a:solidFill>
          </a:endParaRPr>
        </a:p>
      </dsp:txBody>
      <dsp:txXfrm>
        <a:off x="4695650" y="3002912"/>
        <a:ext cx="2321334" cy="2523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4C47-FCC1-4EFD-AD1A-BFB4C0DB8C80}">
      <dsp:nvSpPr>
        <dsp:cNvPr id="0" name=""/>
        <dsp:cNvSpPr/>
      </dsp:nvSpPr>
      <dsp:spPr>
        <a:xfrm>
          <a:off x="4049327" y="2307573"/>
          <a:ext cx="3198593" cy="49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17"/>
              </a:lnTo>
              <a:lnTo>
                <a:pt x="3198593" y="335617"/>
              </a:lnTo>
              <a:lnTo>
                <a:pt x="3198593" y="49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A2FAF-F18A-4234-A813-E0DA4EE99625}">
      <dsp:nvSpPr>
        <dsp:cNvPr id="0" name=""/>
        <dsp:cNvSpPr/>
      </dsp:nvSpPr>
      <dsp:spPr>
        <a:xfrm>
          <a:off x="4049327" y="2307573"/>
          <a:ext cx="1128914" cy="49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17"/>
              </a:lnTo>
              <a:lnTo>
                <a:pt x="1128914" y="335617"/>
              </a:lnTo>
              <a:lnTo>
                <a:pt x="1128914" y="49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FC974-0032-40A3-857D-1A82398911C1}">
      <dsp:nvSpPr>
        <dsp:cNvPr id="0" name=""/>
        <dsp:cNvSpPr/>
      </dsp:nvSpPr>
      <dsp:spPr>
        <a:xfrm>
          <a:off x="3014488" y="2307573"/>
          <a:ext cx="1034839" cy="492489"/>
        </a:xfrm>
        <a:custGeom>
          <a:avLst/>
          <a:gdLst/>
          <a:ahLst/>
          <a:cxnLst/>
          <a:rect l="0" t="0" r="0" b="0"/>
          <a:pathLst>
            <a:path>
              <a:moveTo>
                <a:pt x="1034839" y="0"/>
              </a:moveTo>
              <a:lnTo>
                <a:pt x="1034839" y="335617"/>
              </a:lnTo>
              <a:lnTo>
                <a:pt x="0" y="335617"/>
              </a:lnTo>
              <a:lnTo>
                <a:pt x="0" y="49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245AF-CA05-4614-96E0-32C0EA749A8D}">
      <dsp:nvSpPr>
        <dsp:cNvPr id="0" name=""/>
        <dsp:cNvSpPr/>
      </dsp:nvSpPr>
      <dsp:spPr>
        <a:xfrm>
          <a:off x="850734" y="2307573"/>
          <a:ext cx="3198593" cy="492489"/>
        </a:xfrm>
        <a:custGeom>
          <a:avLst/>
          <a:gdLst/>
          <a:ahLst/>
          <a:cxnLst/>
          <a:rect l="0" t="0" r="0" b="0"/>
          <a:pathLst>
            <a:path>
              <a:moveTo>
                <a:pt x="3198593" y="0"/>
              </a:moveTo>
              <a:lnTo>
                <a:pt x="3198593" y="335617"/>
              </a:lnTo>
              <a:lnTo>
                <a:pt x="0" y="335617"/>
              </a:lnTo>
              <a:lnTo>
                <a:pt x="0" y="49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22363-3145-449D-A7A4-15E3078CF225}">
      <dsp:nvSpPr>
        <dsp:cNvPr id="0" name=""/>
        <dsp:cNvSpPr/>
      </dsp:nvSpPr>
      <dsp:spPr>
        <a:xfrm>
          <a:off x="2408694" y="1232281"/>
          <a:ext cx="3281266" cy="1075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52B7A-75AC-48EF-A1FD-7E705A820C82}">
      <dsp:nvSpPr>
        <dsp:cNvPr id="0" name=""/>
        <dsp:cNvSpPr/>
      </dsp:nvSpPr>
      <dsp:spPr>
        <a:xfrm>
          <a:off x="2596846" y="1411026"/>
          <a:ext cx="3281266" cy="1075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66FF"/>
              </a:solidFill>
            </a:rPr>
            <a:t>Growth phases</a:t>
          </a:r>
          <a:endParaRPr lang="ar-IQ" sz="2300" b="1" kern="1200" dirty="0">
            <a:solidFill>
              <a:srgbClr val="FF66FF"/>
            </a:solidFill>
          </a:endParaRPr>
        </a:p>
      </dsp:txBody>
      <dsp:txXfrm>
        <a:off x="2628340" y="1442520"/>
        <a:ext cx="3218278" cy="1012304"/>
      </dsp:txXfrm>
    </dsp:sp>
    <dsp:sp modelId="{F6ED9028-D145-4F76-A272-9A9CB1FC81B8}">
      <dsp:nvSpPr>
        <dsp:cNvPr id="0" name=""/>
        <dsp:cNvSpPr/>
      </dsp:nvSpPr>
      <dsp:spPr>
        <a:xfrm>
          <a:off x="4047" y="2800062"/>
          <a:ext cx="1693373" cy="1673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D824C-F128-4D9E-8AED-9ADDA8014026}">
      <dsp:nvSpPr>
        <dsp:cNvPr id="0" name=""/>
        <dsp:cNvSpPr/>
      </dsp:nvSpPr>
      <dsp:spPr>
        <a:xfrm>
          <a:off x="192199" y="2978807"/>
          <a:ext cx="1693373" cy="1673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66FF"/>
              </a:solidFill>
            </a:rPr>
            <a:t>Lag phase</a:t>
          </a:r>
          <a:endParaRPr lang="ar-IQ" sz="2500" kern="1200" dirty="0">
            <a:solidFill>
              <a:srgbClr val="FF66FF"/>
            </a:solidFill>
          </a:endParaRPr>
        </a:p>
      </dsp:txBody>
      <dsp:txXfrm>
        <a:off x="241201" y="3027809"/>
        <a:ext cx="1595369" cy="1575043"/>
      </dsp:txXfrm>
    </dsp:sp>
    <dsp:sp modelId="{69D4FF00-0D00-4388-A493-0400381969B1}">
      <dsp:nvSpPr>
        <dsp:cNvPr id="0" name=""/>
        <dsp:cNvSpPr/>
      </dsp:nvSpPr>
      <dsp:spPr>
        <a:xfrm>
          <a:off x="2073726" y="2800062"/>
          <a:ext cx="1881524" cy="1673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6235A-C531-47C7-B3FD-EB3A22E01603}">
      <dsp:nvSpPr>
        <dsp:cNvPr id="0" name=""/>
        <dsp:cNvSpPr/>
      </dsp:nvSpPr>
      <dsp:spPr>
        <a:xfrm>
          <a:off x="2261878" y="2978807"/>
          <a:ext cx="1881524" cy="1673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66FF"/>
              </a:solidFill>
            </a:rPr>
            <a:t>Logarithmic phase</a:t>
          </a:r>
          <a:endParaRPr lang="ar-IQ" sz="2500" kern="1200" dirty="0">
            <a:solidFill>
              <a:srgbClr val="FF66FF"/>
            </a:solidFill>
          </a:endParaRPr>
        </a:p>
      </dsp:txBody>
      <dsp:txXfrm>
        <a:off x="2310880" y="3027809"/>
        <a:ext cx="1783520" cy="1575043"/>
      </dsp:txXfrm>
    </dsp:sp>
    <dsp:sp modelId="{3A03FB88-A2DB-45EC-BA7A-7FB77F0BD759}">
      <dsp:nvSpPr>
        <dsp:cNvPr id="0" name=""/>
        <dsp:cNvSpPr/>
      </dsp:nvSpPr>
      <dsp:spPr>
        <a:xfrm>
          <a:off x="4331555" y="2800062"/>
          <a:ext cx="1693373" cy="1673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AEEE9-2583-41AF-B503-8AD2F4245D5C}">
      <dsp:nvSpPr>
        <dsp:cNvPr id="0" name=""/>
        <dsp:cNvSpPr/>
      </dsp:nvSpPr>
      <dsp:spPr>
        <a:xfrm>
          <a:off x="4519708" y="2978807"/>
          <a:ext cx="1693373" cy="1673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66FF"/>
              </a:solidFill>
            </a:rPr>
            <a:t>Stationary phase</a:t>
          </a:r>
          <a:endParaRPr lang="ar-IQ" sz="2500" kern="1200" dirty="0">
            <a:solidFill>
              <a:srgbClr val="FF66FF"/>
            </a:solidFill>
          </a:endParaRPr>
        </a:p>
      </dsp:txBody>
      <dsp:txXfrm>
        <a:off x="4568710" y="3027809"/>
        <a:ext cx="1595369" cy="1575043"/>
      </dsp:txXfrm>
    </dsp:sp>
    <dsp:sp modelId="{512647FB-E359-49DA-8AB1-964610DB958A}">
      <dsp:nvSpPr>
        <dsp:cNvPr id="0" name=""/>
        <dsp:cNvSpPr/>
      </dsp:nvSpPr>
      <dsp:spPr>
        <a:xfrm>
          <a:off x="6401234" y="2800062"/>
          <a:ext cx="1693373" cy="163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3059F-A492-442C-8187-26279AE50269}">
      <dsp:nvSpPr>
        <dsp:cNvPr id="0" name=""/>
        <dsp:cNvSpPr/>
      </dsp:nvSpPr>
      <dsp:spPr>
        <a:xfrm>
          <a:off x="6589387" y="2978807"/>
          <a:ext cx="1693373" cy="163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66FF"/>
              </a:solidFill>
            </a:rPr>
            <a:t>Death phase</a:t>
          </a:r>
          <a:endParaRPr lang="ar-IQ" sz="2500" kern="1200" dirty="0">
            <a:solidFill>
              <a:srgbClr val="FF66FF"/>
            </a:solidFill>
          </a:endParaRPr>
        </a:p>
      </dsp:txBody>
      <dsp:txXfrm>
        <a:off x="6637233" y="3026653"/>
        <a:ext cx="1597681" cy="1537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625A-C813-41F6-8495-4B1D7717F490}">
      <dsp:nvSpPr>
        <dsp:cNvPr id="0" name=""/>
        <dsp:cNvSpPr/>
      </dsp:nvSpPr>
      <dsp:spPr>
        <a:xfrm>
          <a:off x="6991413" y="2898428"/>
          <a:ext cx="801541" cy="1056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653"/>
              </a:lnTo>
              <a:lnTo>
                <a:pt x="801541" y="934653"/>
              </a:lnTo>
              <a:lnTo>
                <a:pt x="801541" y="10560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9C164-562D-4DC2-90C9-5BE36A96DAD5}">
      <dsp:nvSpPr>
        <dsp:cNvPr id="0" name=""/>
        <dsp:cNvSpPr/>
      </dsp:nvSpPr>
      <dsp:spPr>
        <a:xfrm>
          <a:off x="6191862" y="2898428"/>
          <a:ext cx="799550" cy="1056009"/>
        </a:xfrm>
        <a:custGeom>
          <a:avLst/>
          <a:gdLst/>
          <a:ahLst/>
          <a:cxnLst/>
          <a:rect l="0" t="0" r="0" b="0"/>
          <a:pathLst>
            <a:path>
              <a:moveTo>
                <a:pt x="799550" y="0"/>
              </a:moveTo>
              <a:lnTo>
                <a:pt x="799550" y="934653"/>
              </a:lnTo>
              <a:lnTo>
                <a:pt x="0" y="934653"/>
              </a:lnTo>
              <a:lnTo>
                <a:pt x="0" y="10560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3F7C9-3B4E-4054-A359-400FDC8C1A51}">
      <dsp:nvSpPr>
        <dsp:cNvPr id="0" name=""/>
        <dsp:cNvSpPr/>
      </dsp:nvSpPr>
      <dsp:spPr>
        <a:xfrm>
          <a:off x="4426447" y="1386262"/>
          <a:ext cx="2564965" cy="68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969"/>
              </a:lnTo>
              <a:lnTo>
                <a:pt x="2564965" y="558969"/>
              </a:lnTo>
              <a:lnTo>
                <a:pt x="2564965" y="68032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F5333-6742-44AE-AC05-133B9339F1C8}">
      <dsp:nvSpPr>
        <dsp:cNvPr id="0" name=""/>
        <dsp:cNvSpPr/>
      </dsp:nvSpPr>
      <dsp:spPr>
        <a:xfrm>
          <a:off x="2393749" y="2964700"/>
          <a:ext cx="1774692" cy="989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380"/>
              </a:lnTo>
              <a:lnTo>
                <a:pt x="1774692" y="868380"/>
              </a:lnTo>
              <a:lnTo>
                <a:pt x="1774692" y="98973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EDDA7-F59F-4EBA-BD29-FA21954526DA}">
      <dsp:nvSpPr>
        <dsp:cNvPr id="0" name=""/>
        <dsp:cNvSpPr/>
      </dsp:nvSpPr>
      <dsp:spPr>
        <a:xfrm>
          <a:off x="2348029" y="2964700"/>
          <a:ext cx="91440" cy="989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8380"/>
              </a:lnTo>
              <a:lnTo>
                <a:pt x="66378" y="868380"/>
              </a:lnTo>
              <a:lnTo>
                <a:pt x="66378" y="98973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D613A-1C94-43DF-8CA8-6B8F325CF376}">
      <dsp:nvSpPr>
        <dsp:cNvPr id="0" name=""/>
        <dsp:cNvSpPr/>
      </dsp:nvSpPr>
      <dsp:spPr>
        <a:xfrm>
          <a:off x="660374" y="2964700"/>
          <a:ext cx="1733375" cy="989736"/>
        </a:xfrm>
        <a:custGeom>
          <a:avLst/>
          <a:gdLst/>
          <a:ahLst/>
          <a:cxnLst/>
          <a:rect l="0" t="0" r="0" b="0"/>
          <a:pathLst>
            <a:path>
              <a:moveTo>
                <a:pt x="1733375" y="0"/>
              </a:moveTo>
              <a:lnTo>
                <a:pt x="1733375" y="868380"/>
              </a:lnTo>
              <a:lnTo>
                <a:pt x="0" y="868380"/>
              </a:lnTo>
              <a:lnTo>
                <a:pt x="0" y="98973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D2B32-7092-4FAF-A1D3-4E65371842D2}">
      <dsp:nvSpPr>
        <dsp:cNvPr id="0" name=""/>
        <dsp:cNvSpPr/>
      </dsp:nvSpPr>
      <dsp:spPr>
        <a:xfrm>
          <a:off x="2393749" y="1386262"/>
          <a:ext cx="2032698" cy="746597"/>
        </a:xfrm>
        <a:custGeom>
          <a:avLst/>
          <a:gdLst/>
          <a:ahLst/>
          <a:cxnLst/>
          <a:rect l="0" t="0" r="0" b="0"/>
          <a:pathLst>
            <a:path>
              <a:moveTo>
                <a:pt x="2032698" y="0"/>
              </a:moveTo>
              <a:lnTo>
                <a:pt x="2032698" y="625242"/>
              </a:lnTo>
              <a:lnTo>
                <a:pt x="0" y="625242"/>
              </a:lnTo>
              <a:lnTo>
                <a:pt x="0" y="74659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2461D-96B6-4D85-8BE1-A9C2E8C70294}">
      <dsp:nvSpPr>
        <dsp:cNvPr id="0" name=""/>
        <dsp:cNvSpPr/>
      </dsp:nvSpPr>
      <dsp:spPr>
        <a:xfrm>
          <a:off x="3075132" y="554422"/>
          <a:ext cx="2702630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AE0B2-1F51-42C2-AE52-234768298E03}">
      <dsp:nvSpPr>
        <dsp:cNvPr id="0" name=""/>
        <dsp:cNvSpPr/>
      </dsp:nvSpPr>
      <dsp:spPr>
        <a:xfrm>
          <a:off x="3220686" y="692698"/>
          <a:ext cx="2702630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Fermentation</a:t>
          </a:r>
          <a:endParaRPr lang="ar-IQ" sz="2400" b="1" u="none" kern="1200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5050" y="717062"/>
        <a:ext cx="2653902" cy="783112"/>
      </dsp:txXfrm>
    </dsp:sp>
    <dsp:sp modelId="{521B64E9-C349-4ADC-BA00-6D06E45030E0}">
      <dsp:nvSpPr>
        <dsp:cNvPr id="0" name=""/>
        <dsp:cNvSpPr/>
      </dsp:nvSpPr>
      <dsp:spPr>
        <a:xfrm>
          <a:off x="107510" y="2132860"/>
          <a:ext cx="4572476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A3121-B54F-4BDF-8574-4B854173B929}">
      <dsp:nvSpPr>
        <dsp:cNvPr id="0" name=""/>
        <dsp:cNvSpPr/>
      </dsp:nvSpPr>
      <dsp:spPr>
        <a:xfrm>
          <a:off x="253064" y="2271136"/>
          <a:ext cx="4572476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accent2">
                  <a:lumMod val="75000"/>
                </a:schemeClr>
              </a:solidFill>
            </a:rPr>
            <a:t>Liquid State Fermentation</a:t>
          </a:r>
          <a:endParaRPr lang="ar-IQ" sz="1800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7428" y="2295500"/>
        <a:ext cx="4523748" cy="783112"/>
      </dsp:txXfrm>
    </dsp:sp>
    <dsp:sp modelId="{A7E79582-0A7F-49D0-A371-52B3CA97E083}">
      <dsp:nvSpPr>
        <dsp:cNvPr id="0" name=""/>
        <dsp:cNvSpPr/>
      </dsp:nvSpPr>
      <dsp:spPr>
        <a:xfrm>
          <a:off x="5381" y="3954437"/>
          <a:ext cx="1309985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2745D9-680F-486B-9A7E-D4F21117A33B}">
      <dsp:nvSpPr>
        <dsp:cNvPr id="0" name=""/>
        <dsp:cNvSpPr/>
      </dsp:nvSpPr>
      <dsp:spPr>
        <a:xfrm>
          <a:off x="150935" y="4092713"/>
          <a:ext cx="1309985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accent2">
                  <a:lumMod val="75000"/>
                </a:schemeClr>
              </a:solidFill>
            </a:rPr>
            <a:t>Batch culture</a:t>
          </a:r>
          <a:endParaRPr lang="ar-IQ" sz="1600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5299" y="4117077"/>
        <a:ext cx="1261257" cy="783112"/>
      </dsp:txXfrm>
    </dsp:sp>
    <dsp:sp modelId="{802D722A-8F7D-4210-A41C-9FB220455BBD}">
      <dsp:nvSpPr>
        <dsp:cNvPr id="0" name=""/>
        <dsp:cNvSpPr/>
      </dsp:nvSpPr>
      <dsp:spPr>
        <a:xfrm>
          <a:off x="1606474" y="3954437"/>
          <a:ext cx="1615866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1E4E7-829C-445D-B170-DD97EBDF0588}">
      <dsp:nvSpPr>
        <dsp:cNvPr id="0" name=""/>
        <dsp:cNvSpPr/>
      </dsp:nvSpPr>
      <dsp:spPr>
        <a:xfrm>
          <a:off x="1752028" y="4092713"/>
          <a:ext cx="1615866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accent2">
                  <a:lumMod val="75000"/>
                </a:schemeClr>
              </a:solidFill>
            </a:rPr>
            <a:t>Continuous culture</a:t>
          </a:r>
          <a:endParaRPr lang="ar-IQ" sz="1600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76392" y="4117077"/>
        <a:ext cx="1567138" cy="783112"/>
      </dsp:txXfrm>
    </dsp:sp>
    <dsp:sp modelId="{E94C6106-3619-4B55-9319-6E45EDED1416}">
      <dsp:nvSpPr>
        <dsp:cNvPr id="0" name=""/>
        <dsp:cNvSpPr/>
      </dsp:nvSpPr>
      <dsp:spPr>
        <a:xfrm>
          <a:off x="3513448" y="3954437"/>
          <a:ext cx="1309985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B3C42-E535-4782-ACFE-C66206816200}">
      <dsp:nvSpPr>
        <dsp:cNvPr id="0" name=""/>
        <dsp:cNvSpPr/>
      </dsp:nvSpPr>
      <dsp:spPr>
        <a:xfrm>
          <a:off x="3659002" y="4092713"/>
          <a:ext cx="1309985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</a:rPr>
            <a:t>Fed-batch system</a:t>
          </a:r>
          <a:endParaRPr lang="ar-IQ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683366" y="4117077"/>
        <a:ext cx="1261257" cy="783112"/>
      </dsp:txXfrm>
    </dsp:sp>
    <dsp:sp modelId="{55CDC2F3-91E9-4C1E-B1CB-4D9919AC1241}">
      <dsp:nvSpPr>
        <dsp:cNvPr id="0" name=""/>
        <dsp:cNvSpPr/>
      </dsp:nvSpPr>
      <dsp:spPr>
        <a:xfrm>
          <a:off x="4990758" y="2066587"/>
          <a:ext cx="4001309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3C010-A30B-4382-912B-709EB8CC6814}">
      <dsp:nvSpPr>
        <dsp:cNvPr id="0" name=""/>
        <dsp:cNvSpPr/>
      </dsp:nvSpPr>
      <dsp:spPr>
        <a:xfrm>
          <a:off x="5136311" y="2204863"/>
          <a:ext cx="4001309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accent2">
                  <a:lumMod val="75000"/>
                </a:schemeClr>
              </a:solidFill>
            </a:rPr>
            <a:t>Solid substrate fermentation </a:t>
          </a:r>
          <a:endParaRPr lang="ar-IQ" sz="1800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60675" y="2229227"/>
        <a:ext cx="3952581" cy="783112"/>
      </dsp:txXfrm>
    </dsp:sp>
    <dsp:sp modelId="{A7326199-F46C-4D08-92BF-32D4BCDA47AB}">
      <dsp:nvSpPr>
        <dsp:cNvPr id="0" name=""/>
        <dsp:cNvSpPr/>
      </dsp:nvSpPr>
      <dsp:spPr>
        <a:xfrm>
          <a:off x="5536869" y="3954437"/>
          <a:ext cx="1309985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DA5AC-18FE-4D74-A542-E80F83DD48B7}">
      <dsp:nvSpPr>
        <dsp:cNvPr id="0" name=""/>
        <dsp:cNvSpPr/>
      </dsp:nvSpPr>
      <dsp:spPr>
        <a:xfrm>
          <a:off x="5682423" y="4092713"/>
          <a:ext cx="1309985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</a:rPr>
            <a:t>Pure culture</a:t>
          </a:r>
          <a:endParaRPr lang="en-US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706787" y="4117077"/>
        <a:ext cx="1261257" cy="783112"/>
      </dsp:txXfrm>
    </dsp:sp>
    <dsp:sp modelId="{323B2866-74DE-4B01-B38E-4EAF8ACFA1C9}">
      <dsp:nvSpPr>
        <dsp:cNvPr id="0" name=""/>
        <dsp:cNvSpPr/>
      </dsp:nvSpPr>
      <dsp:spPr>
        <a:xfrm>
          <a:off x="7137962" y="3954437"/>
          <a:ext cx="1309985" cy="83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D6686-C35A-4721-96CC-C36476AB5888}">
      <dsp:nvSpPr>
        <dsp:cNvPr id="0" name=""/>
        <dsp:cNvSpPr/>
      </dsp:nvSpPr>
      <dsp:spPr>
        <a:xfrm>
          <a:off x="7283516" y="4092713"/>
          <a:ext cx="1309985" cy="83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</a:rPr>
            <a:t>Mixed culture</a:t>
          </a:r>
          <a:endParaRPr lang="en-US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307880" y="4117077"/>
        <a:ext cx="1261257" cy="783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E5DE0-D9FD-42D3-A52D-40281E06A7F5}">
      <dsp:nvSpPr>
        <dsp:cNvPr id="0" name=""/>
        <dsp:cNvSpPr/>
      </dsp:nvSpPr>
      <dsp:spPr>
        <a:xfrm>
          <a:off x="4198273" y="1404817"/>
          <a:ext cx="2707880" cy="460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64"/>
              </a:lnTo>
              <a:lnTo>
                <a:pt x="2707880" y="313964"/>
              </a:lnTo>
              <a:lnTo>
                <a:pt x="2707880" y="4607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136A4-F22B-482D-90E3-589DCFC346E6}">
      <dsp:nvSpPr>
        <dsp:cNvPr id="0" name=""/>
        <dsp:cNvSpPr/>
      </dsp:nvSpPr>
      <dsp:spPr>
        <a:xfrm>
          <a:off x="3804285" y="1404817"/>
          <a:ext cx="393987" cy="460715"/>
        </a:xfrm>
        <a:custGeom>
          <a:avLst/>
          <a:gdLst/>
          <a:ahLst/>
          <a:cxnLst/>
          <a:rect l="0" t="0" r="0" b="0"/>
          <a:pathLst>
            <a:path>
              <a:moveTo>
                <a:pt x="393987" y="0"/>
              </a:moveTo>
              <a:lnTo>
                <a:pt x="393987" y="313964"/>
              </a:lnTo>
              <a:lnTo>
                <a:pt x="0" y="313964"/>
              </a:lnTo>
              <a:lnTo>
                <a:pt x="0" y="4607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C8BC9-EDAB-4EF2-9B01-9075656333B7}">
      <dsp:nvSpPr>
        <dsp:cNvPr id="0" name=""/>
        <dsp:cNvSpPr/>
      </dsp:nvSpPr>
      <dsp:spPr>
        <a:xfrm>
          <a:off x="1096404" y="1404817"/>
          <a:ext cx="3101868" cy="460715"/>
        </a:xfrm>
        <a:custGeom>
          <a:avLst/>
          <a:gdLst/>
          <a:ahLst/>
          <a:cxnLst/>
          <a:rect l="0" t="0" r="0" b="0"/>
          <a:pathLst>
            <a:path>
              <a:moveTo>
                <a:pt x="3101868" y="0"/>
              </a:moveTo>
              <a:lnTo>
                <a:pt x="3101868" y="313964"/>
              </a:lnTo>
              <a:lnTo>
                <a:pt x="0" y="313964"/>
              </a:lnTo>
              <a:lnTo>
                <a:pt x="0" y="4607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F6FB0-D98E-4C0A-8B8D-E4E3C7E0F7F1}">
      <dsp:nvSpPr>
        <dsp:cNvPr id="0" name=""/>
        <dsp:cNvSpPr/>
      </dsp:nvSpPr>
      <dsp:spPr>
        <a:xfrm>
          <a:off x="1876716" y="8371"/>
          <a:ext cx="4643114" cy="1396446"/>
        </a:xfrm>
        <a:prstGeom prst="cloud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CC959-D3BC-4BD1-A6FA-7C7C9F3D53CB}">
      <dsp:nvSpPr>
        <dsp:cNvPr id="0" name=""/>
        <dsp:cNvSpPr/>
      </dsp:nvSpPr>
      <dsp:spPr>
        <a:xfrm>
          <a:off x="2052729" y="175584"/>
          <a:ext cx="4643114" cy="1396446"/>
        </a:xfrm>
        <a:prstGeom prst="clou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Control of continuous culture</a:t>
          </a:r>
          <a:endParaRPr lang="ar-IQ" sz="2800" b="1" kern="1200" dirty="0">
            <a:solidFill>
              <a:srgbClr val="C00000"/>
            </a:solidFill>
          </a:endParaRPr>
        </a:p>
      </dsp:txBody>
      <dsp:txXfrm>
        <a:off x="2692662" y="386473"/>
        <a:ext cx="3033071" cy="909953"/>
      </dsp:txXfrm>
    </dsp:sp>
    <dsp:sp modelId="{6F9AF937-4A4F-4A7D-882C-588D530206F4}">
      <dsp:nvSpPr>
        <dsp:cNvPr id="0" name=""/>
        <dsp:cNvSpPr/>
      </dsp:nvSpPr>
      <dsp:spPr>
        <a:xfrm>
          <a:off x="1997" y="1865533"/>
          <a:ext cx="2188815" cy="3245294"/>
        </a:xfrm>
        <a:prstGeom prst="cloud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88897-47FA-46D1-BF75-3F35B206A54C}">
      <dsp:nvSpPr>
        <dsp:cNvPr id="0" name=""/>
        <dsp:cNvSpPr/>
      </dsp:nvSpPr>
      <dsp:spPr>
        <a:xfrm>
          <a:off x="178010" y="2032746"/>
          <a:ext cx="2188815" cy="3245294"/>
        </a:xfrm>
        <a:prstGeom prst="clou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C00000"/>
              </a:solidFill>
            </a:rPr>
            <a:t>Chemostat</a:t>
          </a:r>
          <a:endParaRPr lang="en-US" sz="2000" b="1" kern="1200" dirty="0" smtClean="0">
            <a:solidFill>
              <a:srgbClr val="C0000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regulated by control of concentration of limiting nutrient</a:t>
          </a:r>
          <a:endParaRPr lang="ar-IQ" sz="2400" b="1" kern="1200" dirty="0">
            <a:solidFill>
              <a:srgbClr val="C00000"/>
            </a:solidFill>
          </a:endParaRPr>
        </a:p>
      </dsp:txBody>
      <dsp:txXfrm>
        <a:off x="479681" y="2522845"/>
        <a:ext cx="1429824" cy="2114700"/>
      </dsp:txXfrm>
    </dsp:sp>
    <dsp:sp modelId="{5CCE860E-D759-4900-B7E9-740FDA9FF2FE}">
      <dsp:nvSpPr>
        <dsp:cNvPr id="0" name=""/>
        <dsp:cNvSpPr/>
      </dsp:nvSpPr>
      <dsp:spPr>
        <a:xfrm>
          <a:off x="2542840" y="1865533"/>
          <a:ext cx="2522891" cy="3240053"/>
        </a:xfrm>
        <a:prstGeom prst="cloud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1BD64-FD44-4A7B-93D0-5DAFAADFA7D0}">
      <dsp:nvSpPr>
        <dsp:cNvPr id="0" name=""/>
        <dsp:cNvSpPr/>
      </dsp:nvSpPr>
      <dsp:spPr>
        <a:xfrm>
          <a:off x="2718853" y="2032746"/>
          <a:ext cx="2522891" cy="3240053"/>
        </a:xfrm>
        <a:prstGeom prst="clou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C00000"/>
              </a:solidFill>
            </a:rPr>
            <a:t>Turbidostat</a:t>
          </a:r>
          <a:endParaRPr lang="en-US" sz="2000" b="1" kern="1200" dirty="0" smtClean="0">
            <a:solidFill>
              <a:srgbClr val="C0000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regulated  by biomass using optical density (photoelectric cell)</a:t>
          </a:r>
          <a:endParaRPr lang="ar-IQ" sz="2400" b="1" kern="1200" dirty="0">
            <a:solidFill>
              <a:srgbClr val="C00000"/>
            </a:solidFill>
          </a:endParaRPr>
        </a:p>
      </dsp:txBody>
      <dsp:txXfrm>
        <a:off x="3066568" y="2522054"/>
        <a:ext cx="1648055" cy="2111285"/>
      </dsp:txXfrm>
    </dsp:sp>
    <dsp:sp modelId="{F28B13DD-568D-464C-A0C1-C45D10086BF0}">
      <dsp:nvSpPr>
        <dsp:cNvPr id="0" name=""/>
        <dsp:cNvSpPr/>
      </dsp:nvSpPr>
      <dsp:spPr>
        <a:xfrm>
          <a:off x="5417758" y="1865533"/>
          <a:ext cx="2976790" cy="3233605"/>
        </a:xfrm>
        <a:prstGeom prst="cloud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C243E-8A34-4D32-96FD-E9EF6E1F063E}">
      <dsp:nvSpPr>
        <dsp:cNvPr id="0" name=""/>
        <dsp:cNvSpPr/>
      </dsp:nvSpPr>
      <dsp:spPr>
        <a:xfrm>
          <a:off x="5593772" y="2032746"/>
          <a:ext cx="2976790" cy="3233605"/>
        </a:xfrm>
        <a:prstGeom prst="cloud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C00000"/>
              </a:solidFill>
            </a:rPr>
            <a:t>Biostat</a:t>
          </a:r>
          <a:endParaRPr lang="en-US" sz="2000" b="1" kern="1200" dirty="0" smtClean="0">
            <a:solidFill>
              <a:srgbClr val="C00000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regulated by systems monitoring biomass other than optical density (</a:t>
          </a:r>
          <a:r>
            <a:rPr lang="en-GB" sz="1600" b="1" kern="1200" dirty="0" err="1" smtClean="0"/>
            <a:t>e.g</a:t>
          </a:r>
          <a:r>
            <a:rPr lang="en-GB" sz="1600" b="1" kern="1200" dirty="0" smtClean="0"/>
            <a:t> CO</a:t>
          </a:r>
          <a:r>
            <a:rPr lang="en-GB" sz="1600" b="1" kern="1200" baseline="-25000" dirty="0" smtClean="0"/>
            <a:t>2</a:t>
          </a:r>
          <a:r>
            <a:rPr lang="en-GB" sz="1600" b="1" kern="1200" dirty="0" smtClean="0"/>
            <a:t> production)</a:t>
          </a:r>
          <a:endParaRPr lang="ar-IQ" sz="1600" b="1" kern="1200" dirty="0">
            <a:solidFill>
              <a:srgbClr val="C00000"/>
            </a:solidFill>
          </a:endParaRPr>
        </a:p>
      </dsp:txBody>
      <dsp:txXfrm>
        <a:off x="6004045" y="2521080"/>
        <a:ext cx="1944561" cy="2107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3619-9F35-4879-82E3-C8DAC258EBD7}" type="datetimeFigureOut">
              <a:rPr lang="ar-IQ" smtClean="0"/>
              <a:pPr/>
              <a:t>30/07/1437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83A6-A5E4-4505-A7BE-4B096357E31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ZILZAL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5616" y="191683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/>
              <a:t>Techniques of microbial </a:t>
            </a:r>
            <a:r>
              <a:rPr lang="en-US" sz="3600" b="1" dirty="0" smtClean="0"/>
              <a:t>cultures</a:t>
            </a:r>
          </a:p>
          <a:p>
            <a:pPr algn="ctr" rtl="0"/>
            <a:endParaRPr lang="en-US" sz="3600" b="1" dirty="0"/>
          </a:p>
          <a:p>
            <a:pPr algn="ctr" rtl="0"/>
            <a:endParaRPr lang="en-US" sz="3600" b="1" dirty="0" smtClean="0"/>
          </a:p>
          <a:p>
            <a:pPr algn="ctr" rtl="0"/>
            <a:r>
              <a:rPr lang="en-US" sz="3600" b="1" dirty="0"/>
              <a:t>Lec.3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74111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36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I) Batch Fermentation (also is known as a closed system)</a:t>
            </a:r>
            <a:endParaRPr lang="en-US" sz="2800" dirty="0"/>
          </a:p>
          <a:p>
            <a:pPr algn="l" rtl="0"/>
            <a:r>
              <a:rPr lang="en-US" sz="2800" dirty="0"/>
              <a:t>1- The culture is inoculated into the sterile medium contained in a </a:t>
            </a:r>
            <a:r>
              <a:rPr lang="en-US" sz="2800" b="1" dirty="0"/>
              <a:t>closed vessel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2-  No additional nutrients are added once the fermentation process starts (the </a:t>
            </a:r>
            <a:r>
              <a:rPr lang="en-US" sz="2800" b="1" dirty="0"/>
              <a:t>nutrients of the medium is neither renewed nor metabolic wastes removed</a:t>
            </a:r>
            <a:r>
              <a:rPr lang="en-US" sz="2800" dirty="0"/>
              <a:t>).</a:t>
            </a:r>
          </a:p>
          <a:p>
            <a:pPr algn="l" rtl="0"/>
            <a:r>
              <a:rPr lang="en-US" sz="2800" dirty="0"/>
              <a:t>3- Basic controls for </a:t>
            </a:r>
            <a:r>
              <a:rPr lang="en-US" sz="2800" b="1" dirty="0"/>
              <a:t>pH, temperature, dissolved oxygen</a:t>
            </a:r>
            <a:r>
              <a:rPr lang="en-US" sz="2800" dirty="0"/>
              <a:t>, and foam of the fermentation medium are </a:t>
            </a:r>
            <a:r>
              <a:rPr lang="en-US" sz="2800" b="1" dirty="0"/>
              <a:t>regulated </a:t>
            </a:r>
            <a:r>
              <a:rPr lang="en-US" sz="2800" dirty="0"/>
              <a:t>in this type of fermentation.</a:t>
            </a:r>
          </a:p>
          <a:p>
            <a:pPr algn="l" rtl="0"/>
            <a:r>
              <a:rPr lang="en-US" sz="2800" dirty="0"/>
              <a:t>4- </a:t>
            </a:r>
            <a:r>
              <a:rPr lang="en-US" sz="2800" b="1" dirty="0"/>
              <a:t>Exponential growth </a:t>
            </a:r>
            <a:r>
              <a:rPr lang="en-US" sz="2800" dirty="0"/>
              <a:t>last only for a </a:t>
            </a:r>
            <a:r>
              <a:rPr lang="en-US" sz="2800" b="1" dirty="0"/>
              <a:t>few generations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5- The </a:t>
            </a:r>
            <a:r>
              <a:rPr lang="en-US" sz="2800" b="1" dirty="0"/>
              <a:t>growth rate is not constant </a:t>
            </a:r>
            <a:r>
              <a:rPr lang="en-US" sz="2800" dirty="0"/>
              <a:t>due to lack of stability of the optimal conditions.</a:t>
            </a:r>
          </a:p>
          <a:p>
            <a:pPr algn="l" rtl="0"/>
            <a:r>
              <a:rPr lang="en-US" sz="2800" dirty="0"/>
              <a:t>6- </a:t>
            </a:r>
            <a:r>
              <a:rPr lang="en-US" sz="2800" b="1" dirty="0"/>
              <a:t>Growth curve with four phases </a:t>
            </a:r>
            <a:r>
              <a:rPr lang="en-US" sz="2800" dirty="0"/>
              <a:t>is observed.</a:t>
            </a:r>
          </a:p>
          <a:p>
            <a:pPr algn="l" rtl="0"/>
            <a:r>
              <a:rPr lang="en-US" sz="2800" dirty="0"/>
              <a:t>7- The products, be they intra</a:t>
            </a:r>
            <a:r>
              <a:rPr lang="en-US" sz="2800" b="1" dirty="0"/>
              <a:t>- </a:t>
            </a:r>
            <a:r>
              <a:rPr lang="en-US" sz="2800" dirty="0"/>
              <a:t>or extracellular, are harvested only at the end of the run.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ew Folder (2)\batch-re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1227138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vPY99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6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60648"/>
            <a:ext cx="8784976" cy="6124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II</a:t>
            </a:r>
            <a:r>
              <a:rPr lang="en-US" sz="2800" b="1" dirty="0"/>
              <a:t>) Fed Batch fermentation (also known as semi-continuous or semi- batch system)</a:t>
            </a:r>
            <a:endParaRPr lang="en-US" sz="2800" dirty="0"/>
          </a:p>
          <a:p>
            <a:pPr algn="l"/>
            <a:r>
              <a:rPr lang="en-US" sz="2800" dirty="0"/>
              <a:t>1-  It is quite </a:t>
            </a:r>
            <a:r>
              <a:rPr lang="en-US" sz="2800" b="1" dirty="0"/>
              <a:t>similar to Batch fermentation </a:t>
            </a:r>
            <a:r>
              <a:rPr lang="en-US" sz="2800" dirty="0"/>
              <a:t>except that the nutrients or one or two components of </a:t>
            </a:r>
            <a:r>
              <a:rPr lang="en-US" sz="2800" b="1" dirty="0"/>
              <a:t>nutrients are added </a:t>
            </a:r>
            <a:r>
              <a:rPr lang="en-US" sz="2800" dirty="0"/>
              <a:t>periodically in the fermentation medium, therefore, the </a:t>
            </a:r>
            <a:r>
              <a:rPr lang="en-US" sz="2800" b="1" dirty="0"/>
              <a:t>culture volume increases </a:t>
            </a:r>
            <a:r>
              <a:rPr lang="en-US" sz="2800" dirty="0"/>
              <a:t>during the course of operation until the volume is full.</a:t>
            </a:r>
          </a:p>
          <a:p>
            <a:pPr algn="l"/>
            <a:r>
              <a:rPr lang="en-US" sz="2800" dirty="0"/>
              <a:t>2- This type of fermentation </a:t>
            </a:r>
            <a:r>
              <a:rPr lang="en-US" sz="2800" b="1" dirty="0"/>
              <a:t>lengthens the log and stationary phase </a:t>
            </a:r>
            <a:r>
              <a:rPr lang="en-US" sz="2800" dirty="0"/>
              <a:t>of the cells thereby causing </a:t>
            </a:r>
            <a:r>
              <a:rPr lang="en-US" sz="2800" b="1" dirty="0"/>
              <a:t>increased amount of </a:t>
            </a:r>
            <a:r>
              <a:rPr lang="en-US" sz="2800" b="1" dirty="0" err="1"/>
              <a:t>bioproduct</a:t>
            </a:r>
            <a:r>
              <a:rPr lang="en-US" sz="2800" b="1" dirty="0"/>
              <a:t>.</a:t>
            </a:r>
          </a:p>
          <a:p>
            <a:pPr algn="l"/>
            <a:r>
              <a:rPr lang="en-US" sz="2800" dirty="0"/>
              <a:t>3- The </a:t>
            </a:r>
            <a:r>
              <a:rPr lang="en-US" sz="2800" b="1" dirty="0"/>
              <a:t>growth rate is semi constant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4- The products, be they intra</a:t>
            </a:r>
            <a:r>
              <a:rPr lang="en-US" sz="2800" b="1" dirty="0"/>
              <a:t>- </a:t>
            </a:r>
            <a:r>
              <a:rPr lang="en-US" sz="2800" dirty="0"/>
              <a:t>or extracellular, are harvested only at the end of the run.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1929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4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7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051" y="1341"/>
            <a:ext cx="8898445" cy="74174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Reasons for Fed-Batch Cultures</a:t>
            </a:r>
            <a:endParaRPr lang="en-US" sz="2800" dirty="0"/>
          </a:p>
          <a:p>
            <a:pPr algn="l" rtl="0"/>
            <a:r>
              <a:rPr lang="en-US" sz="2800" dirty="0"/>
              <a:t> ● To remove repressive effects of rapidly utilized carbon sources.</a:t>
            </a:r>
          </a:p>
          <a:p>
            <a:pPr algn="l" rtl="0"/>
            <a:r>
              <a:rPr lang="en-US" sz="2800" dirty="0"/>
              <a:t> ● To reduce the toxic effect of some medium components.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Applications </a:t>
            </a:r>
            <a:r>
              <a:rPr lang="en-US" sz="2800" b="1" dirty="0"/>
              <a:t>of Fed-Batch Cultures</a:t>
            </a:r>
            <a:endParaRPr lang="en-US" sz="2800" dirty="0"/>
          </a:p>
          <a:p>
            <a:pPr algn="l" rtl="0"/>
            <a:r>
              <a:rPr lang="en-US" sz="2800" dirty="0"/>
              <a:t>1- </a:t>
            </a:r>
            <a:r>
              <a:rPr lang="en-US" sz="2800" b="1" dirty="0"/>
              <a:t>The yeast cell production</a:t>
            </a:r>
            <a:endParaRPr lang="en-US" sz="2800" dirty="0"/>
          </a:p>
          <a:p>
            <a:pPr algn="l" rtl="0"/>
            <a:r>
              <a:rPr lang="en-US" sz="2800" dirty="0"/>
              <a:t>       The yeast cell production, in which sugar (glucose) was added periodically during the course of fermentation to maintain a low sugar concentration to suppress alcohol formation.</a:t>
            </a:r>
          </a:p>
          <a:p>
            <a:pPr algn="l" rtl="0"/>
            <a:r>
              <a:rPr lang="en-US" sz="2800" dirty="0"/>
              <a:t>2- </a:t>
            </a:r>
            <a:r>
              <a:rPr lang="en-US" sz="2800" b="1" dirty="0"/>
              <a:t>Penicillin production</a:t>
            </a:r>
            <a:endParaRPr lang="en-US" sz="2800" dirty="0"/>
          </a:p>
          <a:p>
            <a:pPr algn="l" rtl="0"/>
            <a:r>
              <a:rPr lang="en-US" sz="2800" dirty="0"/>
              <a:t>       Penicillin fermentation, in which the energy source (e.g., glucose) and precursors (e.g., phenyl acetic acid) were added periodically during the course of fermentation to improve penicillin production.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50930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136904" cy="60016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III) Continuous fermentation (is also known as open system or Continuous flow culture (CFC))</a:t>
            </a:r>
            <a:endParaRPr lang="en-US" sz="3200" dirty="0"/>
          </a:p>
          <a:p>
            <a:pPr algn="l" rtl="0"/>
            <a:r>
              <a:rPr lang="en-US" sz="3200" dirty="0"/>
              <a:t>1- There is continuous </a:t>
            </a:r>
            <a:r>
              <a:rPr lang="en-US" sz="3200" b="1" dirty="0"/>
              <a:t>removal of culture medium</a:t>
            </a:r>
            <a:r>
              <a:rPr lang="en-US" sz="3200" dirty="0"/>
              <a:t> as well as continuous addition of sterile nutrient medium.</a:t>
            </a:r>
          </a:p>
          <a:p>
            <a:pPr algn="l" rtl="0"/>
            <a:r>
              <a:rPr lang="en-US" sz="3200" dirty="0"/>
              <a:t>2- Conditions are predetermined as to what should be the flow rate of incoming nutrient solution so that the volume of fermenting </a:t>
            </a:r>
            <a:r>
              <a:rPr lang="en-US" sz="3200" b="1" dirty="0"/>
              <a:t>medium remains the same </a:t>
            </a:r>
            <a:r>
              <a:rPr lang="en-US" sz="3200" dirty="0"/>
              <a:t>and also fermenting microbes remain in same phase of growth termed as steady state of growth.</a:t>
            </a:r>
          </a:p>
          <a:p>
            <a:pPr algn="l" rtl="0"/>
            <a:r>
              <a:rPr lang="en-US" sz="3200" dirty="0"/>
              <a:t>3- </a:t>
            </a:r>
            <a:r>
              <a:rPr lang="en-US" sz="3200" b="1" dirty="0"/>
              <a:t>Growth rate is constant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vPY99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/>
        </p:nvGraphicFramePr>
        <p:xfrm>
          <a:off x="357158" y="357166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418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The steady state of growth can be achieved by:</a:t>
            </a:r>
            <a:endParaRPr lang="en-US" sz="3200" dirty="0"/>
          </a:p>
          <a:p>
            <a:pPr algn="l" rtl="0"/>
            <a:r>
              <a:rPr lang="en-US" sz="3200" b="1" dirty="0"/>
              <a:t>1-</a:t>
            </a:r>
            <a:r>
              <a:rPr lang="en-US" sz="3200" dirty="0"/>
              <a:t> </a:t>
            </a:r>
            <a:r>
              <a:rPr lang="en-US" sz="3200" b="1" dirty="0" err="1" smtClean="0"/>
              <a:t>Chemostat</a:t>
            </a:r>
            <a:endParaRPr lang="en-US" sz="3200" b="1" dirty="0" smtClean="0"/>
          </a:p>
          <a:p>
            <a:pPr algn="l" rtl="0"/>
            <a:endParaRPr lang="en-US" sz="3200" dirty="0"/>
          </a:p>
          <a:p>
            <a:pPr algn="l" rtl="0"/>
            <a:r>
              <a:rPr lang="en-US" sz="3200" b="1" dirty="0"/>
              <a:t>      </a:t>
            </a:r>
            <a:r>
              <a:rPr lang="en-US" sz="3200" dirty="0"/>
              <a:t>The growth factor selected is one of the </a:t>
            </a:r>
            <a:r>
              <a:rPr lang="en-US" sz="3200" b="1" dirty="0"/>
              <a:t>components of the nutritional medium</a:t>
            </a:r>
            <a:r>
              <a:rPr lang="en-US" sz="3200" dirty="0"/>
              <a:t>(e.g. carbon source, Nitrogen source, Magnesium, </a:t>
            </a:r>
            <a:r>
              <a:rPr lang="en-US" sz="3200" dirty="0" err="1"/>
              <a:t>Sulphate</a:t>
            </a:r>
            <a:r>
              <a:rPr lang="en-US" sz="3200" dirty="0"/>
              <a:t> or phosphorus) controls the growth process, and adding continuously to the culture when it depleted. </a:t>
            </a:r>
            <a:endParaRPr lang="en-US" sz="3200" dirty="0" smtClean="0"/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volume of the </a:t>
            </a:r>
            <a:r>
              <a:rPr lang="en-US" sz="3200" dirty="0" err="1"/>
              <a:t>chemostat</a:t>
            </a:r>
            <a:r>
              <a:rPr lang="en-US" sz="3200" dirty="0"/>
              <a:t> can be controlled either by using : a </a:t>
            </a:r>
            <a:r>
              <a:rPr lang="en-US" sz="3200" b="1" dirty="0"/>
              <a:t>pump system or an overflow system. 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/>
          <p:cNvGrpSpPr/>
          <p:nvPr/>
        </p:nvGrpSpPr>
        <p:grpSpPr>
          <a:xfrm>
            <a:off x="285720" y="428604"/>
            <a:ext cx="8606760" cy="5987403"/>
            <a:chOff x="285720" y="428604"/>
            <a:chExt cx="7072362" cy="5429289"/>
          </a:xfrm>
        </p:grpSpPr>
        <p:pic>
          <p:nvPicPr>
            <p:cNvPr id="2" name="BLOGGER_PHOTO_ID_5432869446539092898" descr="http://3.bp.blogspot.com/_XOG1qq4IjfA/S2Vt-iAJI6I/AAAAAAAAAOE/lxIw33wxrh4/s400/MG3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74" y="1142984"/>
              <a:ext cx="3000396" cy="471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2000232" y="428604"/>
              <a:ext cx="5000628" cy="4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Chemostat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a continuous culture system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3929058" y="1714488"/>
              <a:ext cx="3429024" cy="3349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Reservoir of Sterile Medium</a:t>
              </a:r>
              <a:endParaRPr lang="ar-IQ" b="1" dirty="0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4643438" y="2357430"/>
              <a:ext cx="2214578" cy="3349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Flow Rate Regulator</a:t>
              </a:r>
              <a:endParaRPr lang="ar-IQ" b="1" dirty="0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4929190" y="2786058"/>
              <a:ext cx="1500198" cy="34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 rtl="0">
                <a:lnSpc>
                  <a:spcPct val="115000"/>
                </a:lnSpc>
                <a:spcAft>
                  <a:spcPts val="0"/>
                </a:spcAft>
              </a:pPr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Air inlet</a:t>
              </a:r>
              <a:endParaRPr lang="en-US" sz="1600" b="1" dirty="0">
                <a:latin typeface="Times New Roman"/>
                <a:ea typeface="Times New Roman"/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4786314" y="3143248"/>
              <a:ext cx="1071570" cy="3349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Air Filter</a:t>
              </a:r>
              <a:endParaRPr lang="ar-IQ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285720" y="3429000"/>
              <a:ext cx="2571768" cy="5860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Passage for Inoculation and Air Outlet</a:t>
              </a:r>
              <a:endParaRPr lang="ar-IQ" b="1" dirty="0"/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4857752" y="3786190"/>
              <a:ext cx="2071702" cy="3349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Siphon Overflow</a:t>
              </a:r>
              <a:endParaRPr lang="ar-IQ" b="1" dirty="0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000100" y="4357694"/>
              <a:ext cx="1857388" cy="3349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Growth Chamber</a:t>
              </a:r>
              <a:endParaRPr lang="ar-IQ" b="1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00232" y="5500702"/>
              <a:ext cx="1857388" cy="3349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latin typeface="Times New Roman"/>
                  <a:ea typeface="Times New Roman"/>
                  <a:cs typeface="Times New Roman"/>
                </a:rPr>
                <a:t>Receptacle</a:t>
              </a:r>
              <a:endParaRPr lang="ar-IQ" b="1" dirty="0"/>
            </a:p>
          </p:txBody>
        </p:sp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219"/>
            <a:ext cx="9144000" cy="7140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2-</a:t>
            </a:r>
            <a:r>
              <a:rPr lang="en-US" sz="2800" dirty="0" smtClean="0"/>
              <a:t> </a:t>
            </a:r>
            <a:r>
              <a:rPr lang="en-US" sz="2800" b="1" dirty="0" err="1"/>
              <a:t>Turbidostat</a:t>
            </a:r>
            <a:endParaRPr lang="en-US" sz="2800" dirty="0"/>
          </a:p>
          <a:p>
            <a:pPr algn="l" rtl="0"/>
            <a:r>
              <a:rPr lang="en-US" sz="2800" dirty="0"/>
              <a:t>      The cell density in </a:t>
            </a:r>
            <a:r>
              <a:rPr lang="en-US" sz="2800" dirty="0" err="1"/>
              <a:t>turbidostat</a:t>
            </a:r>
            <a:r>
              <a:rPr lang="en-US" sz="2800" dirty="0"/>
              <a:t> is measured by </a:t>
            </a:r>
            <a:r>
              <a:rPr lang="en-US" sz="2800" b="1" dirty="0"/>
              <a:t>photo electric device, </a:t>
            </a:r>
            <a:r>
              <a:rPr lang="en-US" sz="2800" dirty="0"/>
              <a:t>which sends signal to the </a:t>
            </a:r>
            <a:r>
              <a:rPr lang="en-US" sz="2800" dirty="0" err="1"/>
              <a:t>turbidostat</a:t>
            </a:r>
            <a:r>
              <a:rPr lang="en-US" sz="2800" dirty="0"/>
              <a:t> to increase or decrease the flow rate of the medium to the </a:t>
            </a:r>
            <a:r>
              <a:rPr lang="en-US" sz="2800" dirty="0" err="1"/>
              <a:t>fermentor</a:t>
            </a:r>
            <a:r>
              <a:rPr lang="en-US" sz="2800" dirty="0"/>
              <a:t> vessel.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pump attached to the </a:t>
            </a:r>
            <a:r>
              <a:rPr lang="en-US" sz="2800" dirty="0" err="1"/>
              <a:t>fermentor</a:t>
            </a:r>
            <a:r>
              <a:rPr lang="en-US" sz="2800" dirty="0"/>
              <a:t> for controlling the flow rate will turn </a:t>
            </a:r>
            <a:r>
              <a:rPr lang="en-US" sz="2800" b="1" dirty="0"/>
              <a:t>on or off </a:t>
            </a:r>
            <a:r>
              <a:rPr lang="en-US" sz="2800" dirty="0"/>
              <a:t>depending on the </a:t>
            </a:r>
            <a:r>
              <a:rPr lang="en-US" sz="2800" b="1" dirty="0"/>
              <a:t>increase or decrease in the level of biomass </a:t>
            </a:r>
            <a:r>
              <a:rPr lang="en-US" sz="2800" dirty="0"/>
              <a:t>beyond set point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b="1" dirty="0"/>
              <a:t>3-</a:t>
            </a:r>
            <a:r>
              <a:rPr lang="en-US" sz="2800" dirty="0"/>
              <a:t> </a:t>
            </a:r>
            <a:r>
              <a:rPr lang="en-US" sz="2800" b="1" dirty="0" err="1"/>
              <a:t>Biostat</a:t>
            </a:r>
            <a:endParaRPr lang="en-US" sz="2800" dirty="0"/>
          </a:p>
          <a:p>
            <a:pPr algn="l" rtl="0"/>
            <a:r>
              <a:rPr lang="en-US" sz="2800" dirty="0"/>
              <a:t>       Regulated by </a:t>
            </a:r>
            <a:r>
              <a:rPr lang="en-US" sz="2800" b="1" dirty="0"/>
              <a:t>measure biomass indirectly </a:t>
            </a:r>
            <a:r>
              <a:rPr lang="en-US" sz="2800" dirty="0"/>
              <a:t>by measuring the </a:t>
            </a:r>
            <a:r>
              <a:rPr lang="en-US" sz="2800" b="1" dirty="0"/>
              <a:t>amount of gas </a:t>
            </a:r>
            <a:r>
              <a:rPr lang="en-US" sz="2800" dirty="0"/>
              <a:t>produced by organisms or </a:t>
            </a:r>
            <a:r>
              <a:rPr lang="en-US" sz="2800" b="1" dirty="0"/>
              <a:t>change in pH </a:t>
            </a:r>
            <a:r>
              <a:rPr lang="en-US" sz="2800" dirty="0"/>
              <a:t>due to certain biochemical activity.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5491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642910" y="500042"/>
            <a:ext cx="8072494" cy="5643602"/>
            <a:chOff x="642910" y="500042"/>
            <a:chExt cx="7929618" cy="5369992"/>
          </a:xfrm>
        </p:grpSpPr>
        <p:pic>
          <p:nvPicPr>
            <p:cNvPr id="2" name="BLOGGER_PHOTO_ID_5432869453816309746" descr="http://1.bp.blogspot.com/_XOG1qq4IjfA/S2Vt-9HKp_I/AAAAAAAAAOM/POmr3vcD4cI/s400/MG4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8860" y="1285860"/>
              <a:ext cx="4891112" cy="428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مربع نص 2"/>
            <p:cNvSpPr txBox="1"/>
            <p:nvPr/>
          </p:nvSpPr>
          <p:spPr>
            <a:xfrm>
              <a:off x="4857752" y="1785926"/>
              <a:ext cx="30003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Reservoir of Sterile Medium</a:t>
              </a:r>
              <a:endParaRPr lang="ar-IQ" b="1" dirty="0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5286380" y="2428868"/>
              <a:ext cx="328614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Valve Controlling Flow of Medium</a:t>
              </a:r>
              <a:endParaRPr lang="ar-IQ" b="1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642910" y="3786190"/>
              <a:ext cx="242889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dirty="0" smtClean="0"/>
                <a:t>Outlet for Spent Medium</a:t>
              </a:r>
              <a:endParaRPr lang="ar-IQ" b="1" dirty="0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6215074" y="4714884"/>
              <a:ext cx="128588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Photo cell</a:t>
              </a:r>
              <a:endParaRPr lang="ar-IQ" b="1" dirty="0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785786" y="4500570"/>
              <a:ext cx="17145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Light Source </a:t>
              </a:r>
              <a:endParaRPr lang="ar-IQ" b="1" dirty="0"/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4214810" y="5500702"/>
              <a:ext cx="150019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err="1" smtClean="0"/>
                <a:t>Turbidostat</a:t>
              </a:r>
              <a:endParaRPr lang="ar-IQ" b="1" dirty="0"/>
            </a:p>
          </p:txBody>
        </p:sp>
        <p:sp>
          <p:nvSpPr>
            <p:cNvPr id="22529" name="Rectangle 1"/>
            <p:cNvSpPr>
              <a:spLocks noChangeArrowheads="1"/>
            </p:cNvSpPr>
            <p:nvPr/>
          </p:nvSpPr>
          <p:spPr bwMode="auto">
            <a:xfrm>
              <a:off x="3286116" y="500042"/>
              <a:ext cx="22859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Turbidostat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ZILZAL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23166"/>
            <a:ext cx="8712968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b="1" dirty="0" smtClean="0"/>
              <a:t>Microbial </a:t>
            </a:r>
            <a:r>
              <a:rPr lang="en-US" sz="2400" b="1" dirty="0"/>
              <a:t>growth: </a:t>
            </a:r>
            <a:r>
              <a:rPr lang="en-US" sz="2400" dirty="0"/>
              <a:t>refers to the increasing number of cells, not to the changes in the size of cells. 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Microbial </a:t>
            </a:r>
            <a:r>
              <a:rPr lang="en-US" sz="2400" dirty="0"/>
              <a:t>growth can be measured by two ways: </a:t>
            </a:r>
            <a:endParaRPr lang="en-US" sz="2400" dirty="0" smtClean="0"/>
          </a:p>
          <a:p>
            <a:pPr algn="l" rtl="0"/>
            <a:r>
              <a:rPr lang="en-US" sz="2400" b="1" dirty="0" smtClean="0"/>
              <a:t>Gravimetrical </a:t>
            </a:r>
            <a:r>
              <a:rPr lang="en-US" sz="2400" b="1" dirty="0"/>
              <a:t>methods and Numerical methods</a:t>
            </a:r>
            <a:r>
              <a:rPr lang="en-US" sz="2400" b="1" dirty="0" smtClean="0"/>
              <a:t>.</a:t>
            </a:r>
          </a:p>
          <a:p>
            <a:pPr algn="l" rtl="0"/>
            <a:endParaRPr lang="en-US" sz="2400" b="1" dirty="0"/>
          </a:p>
          <a:p>
            <a:pPr algn="l" rtl="0"/>
            <a:r>
              <a:rPr lang="en-US" sz="2400" b="1" dirty="0"/>
              <a:t>Generation Time</a:t>
            </a:r>
            <a:endParaRPr lang="en-US" sz="2400" dirty="0"/>
          </a:p>
          <a:p>
            <a:pPr algn="l" rtl="0"/>
            <a:r>
              <a:rPr lang="en-US" sz="2400" dirty="0"/>
              <a:t>        The time required for a cell to divide or the population to double is called generation (doubling) time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b="1" dirty="0"/>
              <a:t>Four characteristic phases of the growth cycle are recognized:</a:t>
            </a:r>
            <a:endParaRPr lang="en-US" sz="2400" dirty="0"/>
          </a:p>
          <a:p>
            <a:pPr algn="l" rtl="0"/>
            <a:r>
              <a:rPr lang="en-US" sz="2400" dirty="0"/>
              <a:t>1- </a:t>
            </a:r>
            <a:r>
              <a:rPr lang="en-US" sz="2400" b="1" dirty="0"/>
              <a:t>Lag phase</a:t>
            </a:r>
            <a:r>
              <a:rPr lang="en-US" sz="2400" dirty="0"/>
              <a:t>: is the first phase observed. It is characterized by no increase in cell number; however, the cells are actively metabolizing, in preparation for cell division.</a:t>
            </a:r>
          </a:p>
          <a:p>
            <a:pPr algn="l" rtl="0"/>
            <a:r>
              <a:rPr lang="en-US" sz="2400" dirty="0"/>
              <a:t>2- </a:t>
            </a:r>
            <a:r>
              <a:rPr lang="en-US" sz="2400" b="1" dirty="0"/>
              <a:t>Exponential or log phase</a:t>
            </a:r>
            <a:r>
              <a:rPr lang="en-US" sz="2400" dirty="0"/>
              <a:t>: This is the period in which the cells grow most rapidly, doubling at a fairly constant rate. </a:t>
            </a:r>
            <a:endParaRPr lang="en-US" sz="2400" dirty="0" smtClean="0"/>
          </a:p>
          <a:p>
            <a:pPr algn="l" rtl="0"/>
            <a:r>
              <a:rPr lang="en-US" sz="2400" dirty="0" smtClean="0"/>
              <a:t>Primary </a:t>
            </a:r>
            <a:r>
              <a:rPr lang="en-US" sz="2400" dirty="0"/>
              <a:t>metabolites are produced in this phase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188640"/>
            <a:ext cx="8784976" cy="5816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Applications of continuous culture:</a:t>
            </a:r>
            <a:endParaRPr lang="en-US" sz="3200" dirty="0"/>
          </a:p>
          <a:p>
            <a:pPr algn="l" rtl="0"/>
            <a:r>
              <a:rPr lang="en-US" sz="3200" b="1" dirty="0"/>
              <a:t>1- Industry</a:t>
            </a:r>
            <a:r>
              <a:rPr lang="en-US" sz="3200" dirty="0"/>
              <a:t>: Used in the production of therapeutic Pharmaceuticals, antibiotics, ethanol, and fermented foods such as cheese.</a:t>
            </a:r>
          </a:p>
          <a:p>
            <a:pPr algn="l" rtl="0"/>
            <a:r>
              <a:rPr lang="en-US" sz="3200" b="1" dirty="0"/>
              <a:t>2- Research</a:t>
            </a:r>
            <a:r>
              <a:rPr lang="en-US" sz="3200" dirty="0"/>
              <a:t>: Used to collect data to be used in the creation of a mathematical model of growth for specific cells or organisms, analysis of biological processes in microorganisms, and study biofilm formation in </a:t>
            </a:r>
            <a:r>
              <a:rPr lang="en-US" sz="3200" i="1" dirty="0"/>
              <a:t>Pseudomonas </a:t>
            </a:r>
            <a:r>
              <a:rPr lang="en-US" sz="3200" i="1" dirty="0" err="1"/>
              <a:t>aeruginosa</a:t>
            </a:r>
            <a:r>
              <a:rPr lang="en-US" sz="3200" dirty="0"/>
              <a:t>.</a:t>
            </a:r>
          </a:p>
          <a:p>
            <a:pPr algn="l" rtl="0"/>
            <a:r>
              <a:rPr lang="en-US" sz="3200" b="1" dirty="0"/>
              <a:t>3- Biological waste treatment</a:t>
            </a:r>
            <a:r>
              <a:rPr lang="en-US" sz="3200" dirty="0"/>
              <a:t>.</a:t>
            </a:r>
          </a:p>
          <a:p>
            <a:pPr algn="l" rtl="0"/>
            <a:r>
              <a:rPr lang="en-US" sz="3200" b="1" dirty="0"/>
              <a:t>4- Cell propagation</a:t>
            </a:r>
            <a:r>
              <a:rPr lang="en-US" sz="3200" dirty="0"/>
              <a:t>.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575491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4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41381823"/>
              </p:ext>
            </p:extLst>
          </p:nvPr>
        </p:nvGraphicFramePr>
        <p:xfrm>
          <a:off x="683568" y="2780928"/>
          <a:ext cx="735811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6357950" y="157161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</a:t>
            </a:r>
            <a:r>
              <a:rPr lang="ar-IQ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تطبيقاته :</a:t>
            </a:r>
            <a:endParaRPr lang="ar-IQ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520" y="181957"/>
            <a:ext cx="8712968" cy="6494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/>
              <a:t>Solid State Fermentation (SSF)</a:t>
            </a:r>
            <a:endParaRPr lang="en-US" sz="2800" dirty="0"/>
          </a:p>
          <a:p>
            <a:pPr algn="l" rtl="0"/>
            <a:r>
              <a:rPr lang="en-US" sz="2800" dirty="0"/>
              <a:t>        Solid</a:t>
            </a:r>
            <a:r>
              <a:rPr lang="en-US" sz="2800" b="1" dirty="0"/>
              <a:t>-</a:t>
            </a:r>
            <a:r>
              <a:rPr lang="en-US" sz="2800" dirty="0"/>
              <a:t>state fermentation (SSF) is defined as the </a:t>
            </a:r>
            <a:r>
              <a:rPr lang="en-US" sz="2800" b="1" dirty="0"/>
              <a:t>fermentation process</a:t>
            </a:r>
            <a:r>
              <a:rPr lang="en-US" sz="2800" dirty="0"/>
              <a:t> in which microorganisms grow on </a:t>
            </a:r>
            <a:r>
              <a:rPr lang="en-US" sz="2800" b="1" dirty="0"/>
              <a:t>solid materials without the presence of free water</a:t>
            </a:r>
            <a:r>
              <a:rPr lang="en-US" sz="2800" dirty="0"/>
              <a:t>. The growth of microorganisms in these cultures depends on </a:t>
            </a:r>
            <a:r>
              <a:rPr lang="en-US" sz="2800" b="1" dirty="0"/>
              <a:t>Water activity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w).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1- </a:t>
            </a:r>
            <a:r>
              <a:rPr lang="en-US" sz="2800" b="1" dirty="0"/>
              <a:t>Bacteria </a:t>
            </a:r>
            <a:r>
              <a:rPr lang="en-US" sz="2800" dirty="0"/>
              <a:t>grow at </a:t>
            </a:r>
            <a:r>
              <a:rPr lang="en-US" sz="2800" b="1" dirty="0"/>
              <a:t>0.9(</a:t>
            </a:r>
            <a:r>
              <a:rPr lang="en-US" sz="2800" b="1" i="1" dirty="0"/>
              <a:t>A</a:t>
            </a:r>
            <a:r>
              <a:rPr lang="en-US" sz="2800" b="1" dirty="0"/>
              <a:t>w)</a:t>
            </a:r>
          </a:p>
          <a:p>
            <a:pPr algn="l" rtl="0"/>
            <a:r>
              <a:rPr lang="en-US" sz="2800" dirty="0"/>
              <a:t>2- </a:t>
            </a:r>
            <a:r>
              <a:rPr lang="en-US" sz="2800" b="1" dirty="0"/>
              <a:t>Fungi</a:t>
            </a:r>
            <a:r>
              <a:rPr lang="en-US" sz="2800" dirty="0"/>
              <a:t> grow at </a:t>
            </a:r>
            <a:r>
              <a:rPr lang="en-US" sz="2800" b="1" dirty="0"/>
              <a:t>0.6-0.7(</a:t>
            </a:r>
            <a:r>
              <a:rPr lang="en-US" sz="2800" b="1" i="1" dirty="0"/>
              <a:t>A</a:t>
            </a:r>
            <a:r>
              <a:rPr lang="en-US" sz="2800" b="1" dirty="0"/>
              <a:t>w)</a:t>
            </a:r>
            <a:r>
              <a:rPr lang="en-US" sz="2800" dirty="0"/>
              <a:t>, the molds are largely used because they can tolerate the low levels of Aw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      The source of solid material as well as culture is cereal </a:t>
            </a:r>
            <a:r>
              <a:rPr lang="en-US" sz="2800" b="1" dirty="0"/>
              <a:t>grains of wheat, rice, maize </a:t>
            </a:r>
            <a:r>
              <a:rPr lang="en-US" sz="2800" dirty="0"/>
              <a:t>etc. SSFs are used for production of food, enzymes, organic acids, SCP...etc. </a:t>
            </a:r>
          </a:p>
          <a:p>
            <a:pPr algn="ctr"/>
            <a:endParaRPr lang="ar-IQ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5 (6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70398" y="136216"/>
            <a:ext cx="18473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Steps of SSF:</a:t>
            </a:r>
            <a:endParaRPr lang="en-US" sz="2800" dirty="0"/>
          </a:p>
          <a:p>
            <a:pPr algn="l" rtl="0"/>
            <a:r>
              <a:rPr lang="en-US" sz="2800" dirty="0"/>
              <a:t>1</a:t>
            </a:r>
            <a:r>
              <a:rPr lang="en-US" sz="2800" b="1" dirty="0"/>
              <a:t>- </a:t>
            </a:r>
            <a:r>
              <a:rPr lang="en-US" sz="2800" dirty="0"/>
              <a:t>The grains are moistened with water and </a:t>
            </a:r>
            <a:r>
              <a:rPr lang="en-US" sz="2800" b="1" dirty="0"/>
              <a:t>ground </a:t>
            </a:r>
            <a:r>
              <a:rPr lang="en-US" sz="2800" dirty="0"/>
              <a:t>to form a paste. Additional supplements like salts etc. may be added to the solids prior to </a:t>
            </a:r>
            <a:r>
              <a:rPr lang="en-US" sz="2800" b="1" dirty="0"/>
              <a:t>sterilization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2</a:t>
            </a:r>
            <a:r>
              <a:rPr lang="en-US" sz="2800" b="1" dirty="0"/>
              <a:t>- </a:t>
            </a:r>
            <a:r>
              <a:rPr lang="en-US" sz="2800" dirty="0"/>
              <a:t>The solid material is then </a:t>
            </a:r>
            <a:r>
              <a:rPr lang="en-US" sz="2800" b="1" dirty="0"/>
              <a:t>transferred to shallow metallic containers </a:t>
            </a:r>
            <a:r>
              <a:rPr lang="en-US" sz="2800" dirty="0"/>
              <a:t>and is </a:t>
            </a:r>
            <a:r>
              <a:rPr lang="en-US" sz="2800" b="1" dirty="0"/>
              <a:t>steam sterilized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3</a:t>
            </a:r>
            <a:r>
              <a:rPr lang="en-US" sz="2800" b="1" dirty="0"/>
              <a:t>- </a:t>
            </a:r>
            <a:r>
              <a:rPr lang="en-US" sz="2800" dirty="0"/>
              <a:t>This is followed by the </a:t>
            </a:r>
            <a:r>
              <a:rPr lang="en-US" sz="2800" b="1" dirty="0"/>
              <a:t>spraying of culture inoculum on to the surface </a:t>
            </a:r>
            <a:r>
              <a:rPr lang="en-US" sz="2800" dirty="0"/>
              <a:t>of sterilized medium and incubation is carried out </a:t>
            </a:r>
            <a:r>
              <a:rPr lang="en-US" sz="2800" b="1" dirty="0"/>
              <a:t>under controlled conditions </a:t>
            </a:r>
            <a:r>
              <a:rPr lang="en-US" sz="2800" dirty="0"/>
              <a:t>of temperature, air and humidity</a:t>
            </a:r>
            <a:r>
              <a:rPr lang="en-US" sz="2800" dirty="0" smtClean="0"/>
              <a:t>.</a:t>
            </a:r>
            <a:r>
              <a:rPr lang="en-US" sz="2800" b="1" dirty="0"/>
              <a:t> </a:t>
            </a:r>
            <a:endParaRPr lang="en-US" sz="2800" dirty="0"/>
          </a:p>
          <a:p>
            <a:pPr algn="l" rtl="0"/>
            <a:r>
              <a:rPr lang="en-US" sz="2800" b="1" dirty="0"/>
              <a:t>SSF processes can be classified based on the seed culture for fermentation into:</a:t>
            </a:r>
            <a:endParaRPr lang="en-US" sz="2800" dirty="0"/>
          </a:p>
          <a:p>
            <a:pPr algn="l" rtl="0"/>
            <a:r>
              <a:rPr lang="en-US" sz="2800" dirty="0"/>
              <a:t>1</a:t>
            </a:r>
            <a:r>
              <a:rPr lang="en-US" sz="2800" b="1" dirty="0"/>
              <a:t>- Pure culture</a:t>
            </a:r>
            <a:r>
              <a:rPr lang="en-US" sz="2800" dirty="0"/>
              <a:t>, such as </a:t>
            </a:r>
            <a:r>
              <a:rPr lang="en-US" sz="2800" b="1" dirty="0"/>
              <a:t>lactic acid production </a:t>
            </a:r>
            <a:r>
              <a:rPr lang="en-US" sz="2800" dirty="0"/>
              <a:t>from wheat bran using </a:t>
            </a:r>
            <a:r>
              <a:rPr lang="en-US" sz="2800" b="1" i="1" dirty="0"/>
              <a:t>Lactobacillus </a:t>
            </a:r>
            <a:r>
              <a:rPr lang="en-US" sz="2800" b="1" i="1" dirty="0" err="1"/>
              <a:t>amylophilus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2</a:t>
            </a:r>
            <a:r>
              <a:rPr lang="en-US" sz="2800" b="1" dirty="0"/>
              <a:t>- Mixed culture</a:t>
            </a:r>
            <a:r>
              <a:rPr lang="en-US" sz="2800" dirty="0"/>
              <a:t>, such as </a:t>
            </a:r>
            <a:r>
              <a:rPr lang="en-US" sz="2800" b="1" dirty="0" err="1"/>
              <a:t>cellulase</a:t>
            </a:r>
            <a:r>
              <a:rPr lang="en-US" sz="2800" dirty="0"/>
              <a:t> production using </a:t>
            </a:r>
            <a:r>
              <a:rPr lang="en-US" sz="2800" b="1" i="1" dirty="0" err="1"/>
              <a:t>Trichoderma</a:t>
            </a:r>
            <a:r>
              <a:rPr lang="en-US" sz="2800" b="1" i="1" dirty="0"/>
              <a:t> </a:t>
            </a:r>
            <a:r>
              <a:rPr lang="en-US" sz="2800" b="1" i="1" dirty="0" err="1"/>
              <a:t>reesei</a:t>
            </a:r>
            <a:r>
              <a:rPr lang="en-US" sz="2800" b="1" i="1" dirty="0"/>
              <a:t> </a:t>
            </a:r>
            <a:r>
              <a:rPr lang="en-US" sz="2800" b="1" dirty="0"/>
              <a:t>with </a:t>
            </a:r>
            <a:r>
              <a:rPr lang="en-US" sz="2800" b="1" i="1" dirty="0" err="1"/>
              <a:t>Aspergillus</a:t>
            </a:r>
            <a:r>
              <a:rPr lang="en-US" sz="2800" b="1" i="1" dirty="0"/>
              <a:t> </a:t>
            </a:r>
            <a:r>
              <a:rPr lang="en-US" sz="2800" dirty="0"/>
              <a:t>spp.</a:t>
            </a:r>
          </a:p>
          <a:p>
            <a:pPr algn="r" rtl="0"/>
            <a:endParaRPr lang="ar-IQ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Fresh-Cut-fresh-cut-flower-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8847"/>
            <a:ext cx="8715436" cy="6740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dirty="0"/>
              <a:t>Dialysis fermentation</a:t>
            </a:r>
            <a:endParaRPr lang="en-US" sz="2800" dirty="0"/>
          </a:p>
          <a:p>
            <a:pPr algn="l" rtl="0"/>
            <a:r>
              <a:rPr lang="en-US" sz="2800" dirty="0"/>
              <a:t>        Dialysis is a </a:t>
            </a:r>
            <a:r>
              <a:rPr lang="en-US" sz="2800" b="1" dirty="0"/>
              <a:t>membrane process where solutes </a:t>
            </a:r>
            <a:r>
              <a:rPr lang="en-US" sz="2800" dirty="0"/>
              <a:t>(MW~&lt;100 Da) </a:t>
            </a:r>
            <a:r>
              <a:rPr lang="en-US" sz="2800" b="1" dirty="0"/>
              <a:t>diffuse from one side of the membrane (feed side) to the other</a:t>
            </a:r>
            <a:r>
              <a:rPr lang="en-US" sz="2800" dirty="0"/>
              <a:t> (dialysate side) according to their </a:t>
            </a:r>
            <a:r>
              <a:rPr lang="en-US" sz="2800" b="1" dirty="0"/>
              <a:t>concentration gradient</a:t>
            </a:r>
            <a:r>
              <a:rPr lang="en-US" sz="2800" dirty="0"/>
              <a:t>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      In Dialysis fermentation, a </a:t>
            </a:r>
            <a:r>
              <a:rPr lang="en-US" sz="2800" b="1" dirty="0"/>
              <a:t>selectively permeable membrane separates a culture chamber</a:t>
            </a:r>
            <a:r>
              <a:rPr lang="en-US" sz="2800" dirty="0"/>
              <a:t>, in which fermentation takes place, </a:t>
            </a:r>
            <a:r>
              <a:rPr lang="en-US" sz="2800" b="1" dirty="0"/>
              <a:t>from a medium reservoir</a:t>
            </a:r>
            <a:r>
              <a:rPr lang="en-US" sz="2800" dirty="0"/>
              <a:t>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Nutrients </a:t>
            </a:r>
            <a:r>
              <a:rPr lang="en-US" sz="2800" dirty="0"/>
              <a:t>in the reservoir diffuse to the culture chamber while metabolite products diffuse to the medium reservoir. Low product concentrations are maintained in the culture chamber, minimizing the effects of metabolic inhibition</a:t>
            </a:r>
            <a:r>
              <a:rPr lang="en-US" sz="20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6037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603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Fresh-Cut-fresh-cut-flower-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61720"/>
            <a:ext cx="9144000" cy="8002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2600" b="1" dirty="0" smtClean="0"/>
          </a:p>
          <a:p>
            <a:pPr algn="l" rtl="0"/>
            <a:r>
              <a:rPr lang="en-US" sz="2600" b="1" dirty="0" smtClean="0"/>
              <a:t>Features </a:t>
            </a:r>
            <a:r>
              <a:rPr lang="en-US" sz="2600" b="1" dirty="0"/>
              <a:t>of Membranes</a:t>
            </a:r>
            <a:endParaRPr lang="en-US" sz="2600" dirty="0"/>
          </a:p>
          <a:p>
            <a:pPr algn="l" rtl="0"/>
            <a:r>
              <a:rPr lang="en-US" sz="2600" dirty="0"/>
              <a:t>1- Homogeneous.</a:t>
            </a:r>
          </a:p>
          <a:p>
            <a:pPr algn="l" rtl="0"/>
            <a:r>
              <a:rPr lang="en-US" sz="2600" dirty="0"/>
              <a:t>2- Thickness: 0.3 – 200 nm.</a:t>
            </a:r>
          </a:p>
          <a:p>
            <a:pPr algn="l" rtl="0"/>
            <a:r>
              <a:rPr lang="en-US" sz="2600" dirty="0"/>
              <a:t>3- Membrane material: hydrophilic polymers (regenerated cellulose such as cellophane, cellulose acetate, copolymers of ethylene-vinyl alcohol and ethylene-vinyl acetate).</a:t>
            </a:r>
          </a:p>
          <a:p>
            <a:pPr algn="l" rtl="0"/>
            <a:r>
              <a:rPr lang="en-US" sz="2600" b="1" dirty="0"/>
              <a:t>Advantages</a:t>
            </a:r>
            <a:endParaRPr lang="en-US" sz="2600" dirty="0"/>
          </a:p>
          <a:p>
            <a:pPr algn="l" rtl="0"/>
            <a:r>
              <a:rPr lang="en-US" sz="2600" dirty="0"/>
              <a:t>1- Minimize product inhibition.</a:t>
            </a:r>
          </a:p>
          <a:p>
            <a:pPr algn="l" rtl="0"/>
            <a:r>
              <a:rPr lang="en-US" sz="2600" dirty="0"/>
              <a:t>2- Retains cells, so that high cell densities are achieved.</a:t>
            </a:r>
          </a:p>
          <a:p>
            <a:pPr algn="l" rtl="0"/>
            <a:r>
              <a:rPr lang="en-US" sz="2600" dirty="0"/>
              <a:t>3- Smaller, less expensive </a:t>
            </a:r>
            <a:r>
              <a:rPr lang="en-US" sz="2600" dirty="0" smtClean="0"/>
              <a:t>fermenters </a:t>
            </a:r>
            <a:r>
              <a:rPr lang="en-US" sz="2600" dirty="0"/>
              <a:t>could be used .</a:t>
            </a:r>
          </a:p>
          <a:p>
            <a:pPr algn="l" rtl="0"/>
            <a:r>
              <a:rPr lang="en-US" sz="2600" dirty="0"/>
              <a:t>4- Can be applied to any diffusible fermentation product.</a:t>
            </a:r>
          </a:p>
          <a:p>
            <a:pPr algn="l" rtl="0"/>
            <a:r>
              <a:rPr lang="en-US" sz="2600" b="1" dirty="0"/>
              <a:t>Disadvantages</a:t>
            </a:r>
            <a:endParaRPr lang="en-US" sz="2600" dirty="0"/>
          </a:p>
          <a:p>
            <a:pPr algn="l" rtl="0"/>
            <a:r>
              <a:rPr lang="en-US" sz="2600" dirty="0"/>
              <a:t>1- Proteins and other components of the medium can contaminate membranes and the accumulation of non-diffusing metabolites will inhibit the cells.</a:t>
            </a:r>
          </a:p>
          <a:p>
            <a:pPr algn="l" rtl="0"/>
            <a:r>
              <a:rPr lang="en-US" sz="2600" dirty="0"/>
              <a:t>2- Membranes are expensive and their lifetimes are hard to predict.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60375" algn="l"/>
              </a:tabLs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603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2239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476672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ZILZAL (1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524" y="476672"/>
            <a:ext cx="8568952" cy="5539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3- </a:t>
            </a:r>
            <a:r>
              <a:rPr lang="en-US" sz="2800" b="1" dirty="0"/>
              <a:t>Stationary phase</a:t>
            </a:r>
            <a:r>
              <a:rPr lang="en-US" sz="2800" dirty="0"/>
              <a:t>: the number of viable cells is equal to the number of dead cells. </a:t>
            </a: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factors that cause cells to enter stationary phase are related to changes in the environment, typically caused by high cell density, depletion of nutrients and accumulation of waste products. </a:t>
            </a: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Secondary </a:t>
            </a:r>
            <a:r>
              <a:rPr lang="en-US" sz="2800" dirty="0"/>
              <a:t>metabolites are produced in this phase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4- </a:t>
            </a:r>
            <a:r>
              <a:rPr lang="en-US" sz="2800" b="1" dirty="0"/>
              <a:t>Death phase</a:t>
            </a:r>
            <a:r>
              <a:rPr lang="en-US" sz="2800" dirty="0"/>
              <a:t>: the number of viable cells decreases geometrically (exponentially), therefore, cells die quickly.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112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ZILZAL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123605363"/>
              </p:ext>
            </p:extLst>
          </p:nvPr>
        </p:nvGraphicFramePr>
        <p:xfrm>
          <a:off x="395536" y="323150"/>
          <a:ext cx="8424936" cy="598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04609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ZILZAL (1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366457250"/>
              </p:ext>
            </p:extLst>
          </p:nvPr>
        </p:nvGraphicFramePr>
        <p:xfrm>
          <a:off x="500034" y="116632"/>
          <a:ext cx="8286808" cy="58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 (2)\500px-Bacterial_growth_e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7316316" cy="559268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707904" y="6237312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Growth curve</a:t>
            </a:r>
            <a:endParaRPr lang="ar-IQ" sz="2400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98"/>
            <a:ext cx="9144000" cy="3231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 </a:t>
            </a:r>
            <a:endParaRPr lang="en-US" sz="2400" dirty="0"/>
          </a:p>
          <a:p>
            <a:pPr algn="l" rtl="0"/>
            <a:r>
              <a:rPr lang="en-US" sz="2400" b="1" dirty="0"/>
              <a:t>“</a:t>
            </a:r>
            <a:r>
              <a:rPr lang="en-US" sz="2800" b="1" dirty="0" err="1" smtClean="0"/>
              <a:t>Diauxie</a:t>
            </a:r>
            <a:r>
              <a:rPr lang="en-US" sz="2800" b="1" dirty="0"/>
              <a:t>” or double or biphasic growth:</a:t>
            </a:r>
            <a:endParaRPr lang="en-US" sz="2800" dirty="0"/>
          </a:p>
          <a:p>
            <a:pPr algn="l" rtl="0"/>
            <a:r>
              <a:rPr lang="en-US" sz="2800" dirty="0"/>
              <a:t>      This phenomenon is characterized by two growth cycles </a:t>
            </a:r>
            <a:r>
              <a:rPr lang="en-US" sz="2800" b="1" dirty="0"/>
              <a:t>—</a:t>
            </a:r>
            <a:r>
              <a:rPr lang="en-US" sz="2800" dirty="0"/>
              <a:t>the first one on the preferred sugar, followed by a second one on the less</a:t>
            </a:r>
            <a:r>
              <a:rPr lang="en-US" sz="2800" b="1" dirty="0"/>
              <a:t>-</a:t>
            </a:r>
            <a:r>
              <a:rPr lang="en-US" sz="2800" dirty="0"/>
              <a:t>preferred sugar. Both are separated by a short period during which the population apparently does not grow. This period is known as the </a:t>
            </a:r>
            <a:r>
              <a:rPr lang="en-US" sz="2800" dirty="0" err="1"/>
              <a:t>diauxie</a:t>
            </a:r>
            <a:r>
              <a:rPr lang="en-US" sz="2800" dirty="0"/>
              <a:t> lag phase.</a:t>
            </a:r>
          </a:p>
          <a:p>
            <a:pPr algn="l" rtl="0"/>
            <a:endParaRPr lang="en-US" dirty="0"/>
          </a:p>
        </p:txBody>
      </p:sp>
      <p:pic>
        <p:nvPicPr>
          <p:cNvPr id="3" name="Picture 3" descr="E:\New Folder (2)\200px-Bacterial_growth_mon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348286"/>
            <a:ext cx="6840760" cy="3509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311962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There are two groups of fermentation processes</a:t>
            </a:r>
            <a:r>
              <a:rPr lang="en-US" sz="3200" b="1" dirty="0" smtClean="0"/>
              <a:t>: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/>
              <a:t>• </a:t>
            </a:r>
            <a:r>
              <a:rPr lang="en-US" sz="3200" b="1" dirty="0"/>
              <a:t>Liquid fermentation</a:t>
            </a:r>
            <a:r>
              <a:rPr lang="en-US" sz="3200" dirty="0"/>
              <a:t>: cells are suspended in aqueous medium. There are three types of liquid fermentation; </a:t>
            </a:r>
            <a:endParaRPr lang="en-US" sz="3200" dirty="0" smtClean="0"/>
          </a:p>
          <a:p>
            <a:pPr algn="l" rtl="0"/>
            <a:r>
              <a:rPr lang="en-US" sz="3200" b="1" dirty="0" smtClean="0"/>
              <a:t>Batch</a:t>
            </a:r>
            <a:r>
              <a:rPr lang="en-US" sz="3200" b="1" dirty="0"/>
              <a:t>, Fed-batch and continuous</a:t>
            </a:r>
            <a:r>
              <a:rPr lang="en-US" sz="3200" dirty="0" smtClean="0"/>
              <a:t>.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  <a:p>
            <a:pPr algn="l" rtl="0"/>
            <a:r>
              <a:rPr lang="en-US" sz="3200" dirty="0"/>
              <a:t>• </a:t>
            </a:r>
            <a:r>
              <a:rPr lang="en-US" sz="3200" b="1" dirty="0"/>
              <a:t>Solid fermentation</a:t>
            </a:r>
            <a:r>
              <a:rPr lang="en-US" sz="3200" dirty="0"/>
              <a:t>: The volume of free liquid is minimal and the cells are adsorbed to a solid and nutrient rich material.</a:t>
            </a:r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5014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ZILZAL (9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859158496"/>
              </p:ext>
            </p:extLst>
          </p:nvPr>
        </p:nvGraphicFramePr>
        <p:xfrm>
          <a:off x="0" y="0"/>
          <a:ext cx="9143999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1508</Words>
  <Application>Microsoft Office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training</cp:lastModifiedBy>
  <cp:revision>111</cp:revision>
  <dcterms:created xsi:type="dcterms:W3CDTF">2012-10-09T07:31:03Z</dcterms:created>
  <dcterms:modified xsi:type="dcterms:W3CDTF">2016-05-06T22:38:46Z</dcterms:modified>
</cp:coreProperties>
</file>