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772400" cy="10693400"/>
  <p:notesSz cx="7772400" cy="10693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2" d="100"/>
          <a:sy n="52" d="100"/>
        </p:scale>
        <p:origin x="-2573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314954"/>
            <a:ext cx="6606540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988304"/>
            <a:ext cx="5440680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2459482"/>
            <a:ext cx="3380994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2459482"/>
            <a:ext cx="3380994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3049"/>
            <a:ext cx="7748016" cy="106903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620" y="427736"/>
            <a:ext cx="6995160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459482"/>
            <a:ext cx="6995160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2616" y="9944862"/>
            <a:ext cx="2487168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944862"/>
            <a:ext cx="178765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96128" y="9944862"/>
            <a:ext cx="178765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77652" y="3923001"/>
            <a:ext cx="1289050" cy="231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spc="-45" dirty="0">
                <a:solidFill>
                  <a:srgbClr val="707070"/>
                </a:solidFill>
                <a:latin typeface="Times New Roman"/>
                <a:cs typeface="Times New Roman"/>
              </a:rPr>
              <a:t>ést </a:t>
            </a:r>
            <a:r>
              <a:rPr sz="1350" spc="65" dirty="0">
                <a:solidFill>
                  <a:srgbClr val="262626"/>
                </a:solidFill>
                <a:latin typeface="Times New Roman"/>
                <a:cs typeface="Times New Roman"/>
              </a:rPr>
              <a:t>Tube</a:t>
            </a:r>
            <a:r>
              <a:rPr sz="1350" spc="-14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1350" spc="40" dirty="0">
                <a:solidFill>
                  <a:srgbClr val="5D5D5D"/>
                </a:solidFill>
                <a:latin typeface="Times New Roman"/>
                <a:cs typeface="Times New Roman"/>
              </a:rPr>
              <a:t>Brushes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4626" y="6298296"/>
            <a:ext cx="854075" cy="231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spc="-95" dirty="0">
                <a:solidFill>
                  <a:srgbClr val="050505"/>
                </a:solidFill>
                <a:latin typeface="Consolas"/>
                <a:cs typeface="Consolas"/>
              </a:rPr>
              <a:t>Ringstands</a:t>
            </a:r>
            <a:endParaRPr sz="1350">
              <a:latin typeface="Consolas"/>
              <a:cs typeface="Consola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06703" y="8688582"/>
            <a:ext cx="52451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8E8E8E"/>
                </a:solidFill>
                <a:latin typeface="Times New Roman"/>
                <a:cs typeface="Times New Roman"/>
              </a:rPr>
              <a:t>Funnel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060319" y="1455215"/>
            <a:ext cx="1757680" cy="353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50" spc="40" dirty="0">
                <a:solidFill>
                  <a:srgbClr val="878787"/>
                </a:solidFill>
                <a:latin typeface="Times New Roman"/>
                <a:cs typeface="Times New Roman"/>
              </a:rPr>
              <a:t>Lab</a:t>
            </a:r>
            <a:r>
              <a:rPr sz="2150" spc="-55" dirty="0">
                <a:solidFill>
                  <a:srgbClr val="878787"/>
                </a:solidFill>
                <a:latin typeface="Times New Roman"/>
                <a:cs typeface="Times New Roman"/>
              </a:rPr>
              <a:t> </a:t>
            </a:r>
            <a:r>
              <a:rPr sz="2150" spc="15" dirty="0">
                <a:solidFill>
                  <a:srgbClr val="979797"/>
                </a:solidFill>
                <a:latin typeface="Times New Roman"/>
                <a:cs typeface="Times New Roman"/>
              </a:rPr>
              <a:t>Equipment</a:t>
            </a:r>
            <a:endParaRPr sz="215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60269" y="6291944"/>
            <a:ext cx="11074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30" dirty="0">
                <a:solidFill>
                  <a:srgbClr val="696979"/>
                </a:solidFill>
                <a:latin typeface="Times New Roman"/>
                <a:cs typeface="Times New Roman"/>
              </a:rPr>
              <a:t>Glass </a:t>
            </a:r>
            <a:r>
              <a:rPr sz="1400" spc="25" dirty="0">
                <a:solidFill>
                  <a:srgbClr val="525252"/>
                </a:solidFill>
                <a:latin typeface="Times New Roman"/>
                <a:cs typeface="Times New Roman"/>
              </a:rPr>
              <a:t>Stir</a:t>
            </a:r>
            <a:r>
              <a:rPr sz="1400" spc="-185" dirty="0">
                <a:solidFill>
                  <a:srgbClr val="525252"/>
                </a:solidFill>
                <a:latin typeface="Times New Roman"/>
                <a:cs typeface="Times New Roman"/>
              </a:rPr>
              <a:t> </a:t>
            </a:r>
            <a:r>
              <a:rPr sz="1400" spc="40" dirty="0">
                <a:solidFill>
                  <a:srgbClr val="565656"/>
                </a:solidFill>
                <a:latin typeface="Times New Roman"/>
                <a:cs typeface="Times New Roman"/>
              </a:rPr>
              <a:t>Rod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638577" y="8688582"/>
            <a:ext cx="1004569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20" dirty="0">
                <a:solidFill>
                  <a:srgbClr val="575757"/>
                </a:solidFill>
                <a:latin typeface="Times New Roman"/>
                <a:cs typeface="Times New Roman"/>
              </a:rPr>
              <a:t>Conical</a:t>
            </a:r>
            <a:r>
              <a:rPr sz="1400" spc="-110" dirty="0">
                <a:solidFill>
                  <a:srgbClr val="575757"/>
                </a:solidFill>
                <a:latin typeface="Times New Roman"/>
                <a:cs typeface="Times New Roman"/>
              </a:rPr>
              <a:t> </a:t>
            </a:r>
            <a:r>
              <a:rPr sz="1400" spc="30" dirty="0">
                <a:solidFill>
                  <a:srgbClr val="414141"/>
                </a:solidFill>
                <a:latin typeface="Times New Roman"/>
                <a:cs typeface="Times New Roman"/>
              </a:rPr>
              <a:t>flask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691126" y="3913599"/>
            <a:ext cx="76771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30" dirty="0">
                <a:solidFill>
                  <a:srgbClr val="80859C"/>
                </a:solidFill>
                <a:latin typeface="Times New Roman"/>
                <a:cs typeface="Times New Roman"/>
              </a:rPr>
              <a:t>Test</a:t>
            </a:r>
            <a:r>
              <a:rPr sz="1400" spc="-105" dirty="0">
                <a:solidFill>
                  <a:srgbClr val="80859C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4D4D4D"/>
                </a:solidFill>
                <a:latin typeface="Times New Roman"/>
                <a:cs typeface="Times New Roman"/>
              </a:rPr>
              <a:t>Tube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469422" y="6301345"/>
            <a:ext cx="652780" cy="231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spc="40" dirty="0">
                <a:solidFill>
                  <a:srgbClr val="7C7C7C"/>
                </a:solidFill>
                <a:latin typeface="Times New Roman"/>
                <a:cs typeface="Times New Roman"/>
              </a:rPr>
              <a:t>Spatulas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565421" y="8682483"/>
            <a:ext cx="6413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20" dirty="0">
                <a:solidFill>
                  <a:srgbClr val="545454"/>
                </a:solidFill>
                <a:latin typeface="Times New Roman"/>
                <a:cs typeface="Times New Roman"/>
              </a:rPr>
              <a:t>Dropper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105397" y="3913599"/>
            <a:ext cx="117856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20" dirty="0">
                <a:solidFill>
                  <a:srgbClr val="5D5D5D"/>
                </a:solidFill>
                <a:latin typeface="Times New Roman"/>
                <a:cs typeface="Times New Roman"/>
              </a:rPr>
              <a:t>Test </a:t>
            </a:r>
            <a:r>
              <a:rPr sz="1400" spc="20" dirty="0">
                <a:solidFill>
                  <a:srgbClr val="7B7B7B"/>
                </a:solidFill>
                <a:latin typeface="Times New Roman"/>
                <a:cs typeface="Times New Roman"/>
              </a:rPr>
              <a:t>Tube</a:t>
            </a:r>
            <a:r>
              <a:rPr sz="1400" spc="-185" dirty="0">
                <a:solidFill>
                  <a:srgbClr val="7B7B7B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6E6E6E"/>
                </a:solidFill>
                <a:latin typeface="Times New Roman"/>
                <a:cs typeface="Times New Roman"/>
              </a:rPr>
              <a:t>Rack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049390" y="6301345"/>
            <a:ext cx="977900" cy="231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dirty="0">
                <a:latin typeface="Times New Roman"/>
                <a:cs typeface="Times New Roman"/>
              </a:rPr>
              <a:t>Litmus</a:t>
            </a:r>
            <a:r>
              <a:rPr sz="1350" spc="-65" dirty="0">
                <a:latin typeface="Times New Roman"/>
                <a:cs typeface="Times New Roman"/>
              </a:rPr>
              <a:t> </a:t>
            </a:r>
            <a:r>
              <a:rPr sz="1350" spc="40" dirty="0">
                <a:latin typeface="Times New Roman"/>
                <a:cs typeface="Times New Roman"/>
              </a:rPr>
              <a:t>Paper</a:t>
            </a:r>
            <a:endParaRPr sz="13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21</Words>
  <Application>Microsoft Office PowerPoint</Application>
  <PresentationFormat>Custom</PresentationFormat>
  <Paragraphs>11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1</cp:revision>
  <dcterms:created xsi:type="dcterms:W3CDTF">2019-01-12T20:00:03Z</dcterms:created>
  <dcterms:modified xsi:type="dcterms:W3CDTF">2026-06-08T20:58:42Z</dcterms:modified>
</cp:coreProperties>
</file>