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2400" cy="10693400"/>
  <p:notesSz cx="7772400" cy="10693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2" d="100"/>
          <a:sy n="52" d="100"/>
        </p:scale>
        <p:origin x="-2573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314954"/>
            <a:ext cx="6606540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988304"/>
            <a:ext cx="544068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459482"/>
            <a:ext cx="3380994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459482"/>
            <a:ext cx="3380994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7772400" cy="106934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27736"/>
            <a:ext cx="699516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459482"/>
            <a:ext cx="699516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944862"/>
            <a:ext cx="2487168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944862"/>
            <a:ext cx="178765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944862"/>
            <a:ext cx="178765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1</cp:revision>
  <dcterms:created xsi:type="dcterms:W3CDTF">2019-01-12T19:50:56Z</dcterms:created>
  <dcterms:modified xsi:type="dcterms:W3CDTF">2026-06-08T20:56:34Z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2019-01-12T00:00:00Z</vt:filetime>
  </property>
</Properties>
</file>