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6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5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9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1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1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7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6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8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3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19FCE-8312-468C-B63C-CFF0DE87F6A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B8D78-B033-4500-B122-7268648A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7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274" y="114300"/>
            <a:ext cx="4753451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4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317" y="101600"/>
            <a:ext cx="4063365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2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62" y="0"/>
            <a:ext cx="4714875" cy="67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3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869" y="0"/>
            <a:ext cx="4376261" cy="675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277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</dc:creator>
  <cp:lastModifiedBy>suzan</cp:lastModifiedBy>
  <cp:revision>1</cp:revision>
  <dcterms:created xsi:type="dcterms:W3CDTF">2021-01-17T09:11:59Z</dcterms:created>
  <dcterms:modified xsi:type="dcterms:W3CDTF">2021-01-17T09:12:36Z</dcterms:modified>
</cp:coreProperties>
</file>