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D6C7F-CD29-4CEC-A11E-7ACB92DB0CD5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44635-1CC0-435B-9DBF-00F4F5AD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4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44635-1CC0-435B-9DBF-00F4F5AD4D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2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1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9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7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0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3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5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4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6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7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1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4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5141B-E206-4BEE-AEDC-00A641DEC33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429B-C57E-475C-B855-B0963FA20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7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7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952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1450"/>
            <a:ext cx="464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" y="990600"/>
            <a:ext cx="75723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2305050"/>
            <a:ext cx="7667625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5334000"/>
            <a:ext cx="401002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98" y="5529943"/>
            <a:ext cx="73914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19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152400"/>
            <a:ext cx="292417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43175"/>
            <a:ext cx="44100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29074"/>
            <a:ext cx="21526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24400"/>
            <a:ext cx="58578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2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261937"/>
            <a:ext cx="419100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43934"/>
            <a:ext cx="995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37" y="1752599"/>
            <a:ext cx="5972175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95600"/>
            <a:ext cx="13335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24474"/>
            <a:ext cx="21431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42479" y="5816083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479" y="5816083"/>
                <a:ext cx="43152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83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2000" y="228600"/>
                <a:ext cx="21838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To check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28600"/>
                <a:ext cx="2183868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2235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95400" y="597932"/>
                <a:ext cx="4794326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97932"/>
                <a:ext cx="4794326" cy="8249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1600200"/>
                <a:ext cx="5565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𝑺𝒐𝒍𝒖𝒕𝒊𝒐𝒏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𝒍𝒊𝒏𝒆𝒂𝒓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𝒆𝒒𝒖𝒂𝒕𝒊𝒐𝒏𝒔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𝒃𝒚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𝑰𝒏𝒗𝒆𝒓𝒔𝒆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𝑴𝒂𝒕𝒓𝒊𝒙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0"/>
                <a:ext cx="556594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57200" y="2025134"/>
            <a:ext cx="2582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linear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53934" y="2394466"/>
                <a:ext cx="299575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13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23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31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33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934" y="2394466"/>
                <a:ext cx="2995755" cy="9233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58616" y="4823154"/>
                <a:ext cx="1624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16" y="4823154"/>
                <a:ext cx="162467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82024" y="5193268"/>
                <a:ext cx="998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𝐴𝑋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024" y="5193268"/>
                <a:ext cx="99803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8616" y="5562600"/>
                <a:ext cx="18301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𝐴𝑋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16" y="5562600"/>
                <a:ext cx="183018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1232" y="6096000"/>
                <a:ext cx="12249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1232" y="6096000"/>
                <a:ext cx="122495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53934" y="3581400"/>
                <a:ext cx="3114571" cy="97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934" y="3581400"/>
                <a:ext cx="3114571" cy="97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175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38576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90323"/>
            <a:ext cx="995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97853" y="3172737"/>
                <a:ext cx="1459759" cy="664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𝑎𝑑𝑗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853" y="3172737"/>
                <a:ext cx="1459759" cy="6649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3837663"/>
                <a:ext cx="2493311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837663"/>
                <a:ext cx="2493311" cy="82868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38600" y="3835867"/>
                <a:ext cx="3630738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𝐴𝑑𝑗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31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−13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−20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−28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35867"/>
                <a:ext cx="3630738" cy="83048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8713" y="5215383"/>
                <a:ext cx="3013069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713" y="5215383"/>
                <a:ext cx="3013069" cy="8304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48713" y="1600200"/>
                <a:ext cx="5089022" cy="1101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+8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17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=61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𝑒𝑥𝑖𝑠𝑡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713" y="1600200"/>
                <a:ext cx="5089022" cy="110190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90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90600" y="1905000"/>
                <a:ext cx="5011628" cy="16755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+31×0+19×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−8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−13×0−6×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−8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17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−20×0−28×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−8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05000"/>
                <a:ext cx="5011628" cy="16755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4000" y="685800"/>
                <a:ext cx="4151649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−13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17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−20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−28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685800"/>
                <a:ext cx="4151649" cy="8304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49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670560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85875"/>
            <a:ext cx="7705725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929063"/>
            <a:ext cx="22574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343400"/>
            <a:ext cx="7791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5448300"/>
            <a:ext cx="47815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24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"/>
            <a:ext cx="58197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76676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91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35242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7675"/>
            <a:ext cx="7943850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75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3425746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dirty="0" smtClean="0">
                          <a:latin typeface="Cambria Math"/>
                        </a:rPr>
                        <m:t>:   </m:t>
                      </m:r>
                      <m:r>
                        <a:rPr lang="en-US" b="1" i="1" dirty="0" smtClean="0">
                          <a:latin typeface="Cambria Math"/>
                        </a:rPr>
                        <m:t>𝑰𝒇</m:t>
                      </m:r>
                      <m:r>
                        <a:rPr lang="en-US" b="1" i="1" dirty="0" smtClean="0"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latin typeface="Cambria Math"/>
                        </a:rPr>
                        <m:t>𝑨</m:t>
                      </m:r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dirty="0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3425746" cy="8249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0" y="532587"/>
                <a:ext cx="1367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det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?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2587"/>
                <a:ext cx="136761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42767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3114675"/>
            <a:ext cx="51530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33800"/>
            <a:ext cx="760095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02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7705725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99" y="5553075"/>
            <a:ext cx="37433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6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40005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228600"/>
            <a:ext cx="105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</a:t>
            </a:r>
            <a:endParaRPr lang="en-US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43910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3733800"/>
            <a:ext cx="762000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487" y="5538787"/>
            <a:ext cx="885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66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" y="157162"/>
            <a:ext cx="41433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9" y="1981200"/>
            <a:ext cx="9525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47900"/>
            <a:ext cx="418147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38600"/>
            <a:ext cx="1209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4343400"/>
            <a:ext cx="30099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053013"/>
            <a:ext cx="22479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5934075"/>
            <a:ext cx="22288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09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24669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" y="533400"/>
            <a:ext cx="747712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22002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2762250"/>
            <a:ext cx="753427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03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544</Words>
  <Application>Microsoft Office PowerPoint</Application>
  <PresentationFormat>On-screen Show (4:3)</PresentationFormat>
  <Paragraphs>29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32</cp:revision>
  <dcterms:created xsi:type="dcterms:W3CDTF">2020-07-13T09:03:48Z</dcterms:created>
  <dcterms:modified xsi:type="dcterms:W3CDTF">2021-06-15T23:44:37Z</dcterms:modified>
</cp:coreProperties>
</file>