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9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9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45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3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5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0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2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0C976-35A7-4137-825E-7B27D01A7CA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5F902-D43A-4AF5-B151-84C0175CA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3142" y="42892"/>
            <a:ext cx="2014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Length of a curve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97932"/>
            <a:ext cx="6705600" cy="69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12332"/>
            <a:ext cx="4343400" cy="697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963995"/>
            <a:ext cx="259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3400" y="2426732"/>
                <a:ext cx="6830524" cy="5372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length of the curve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</a:rPr>
                      <m:t>−1 ,       0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≤1</m:t>
                    </m:r>
                  </m:oMath>
                </a14:m>
                <a:r>
                  <a:rPr lang="en-US" dirty="0" smtClean="0"/>
                  <a:t>  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426732"/>
                <a:ext cx="6830524" cy="537263"/>
              </a:xfrm>
              <a:prstGeom prst="rect">
                <a:avLst/>
              </a:prstGeom>
              <a:blipFill rotWithShape="1">
                <a:blip r:embed="rId5"/>
                <a:stretch>
                  <a:fillRect l="-804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3124200"/>
                <a:ext cx="2846099" cy="675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124200"/>
                <a:ext cx="2846099" cy="6759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4038600"/>
                <a:ext cx="1436612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038600"/>
                <a:ext cx="1436612" cy="7693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4716595"/>
                <a:ext cx="387208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𝑑𝑦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1+8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716595"/>
                <a:ext cx="3872086" cy="9106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98806" y="5169963"/>
                <a:ext cx="27302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=1+8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𝑑𝑢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806" y="5169963"/>
                <a:ext cx="273023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52587" y="5627294"/>
                <a:ext cx="6238824" cy="7317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8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.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1+8</m:t>
                                              </m:r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=2.77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2587" y="5627294"/>
                <a:ext cx="6238824" cy="73173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33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6332375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Find the length of the graph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  ,   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≤4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6332375" cy="524182"/>
              </a:xfrm>
              <a:prstGeom prst="rect">
                <a:avLst/>
              </a:prstGeom>
              <a:blipFill rotWithShape="1">
                <a:blip r:embed="rId2"/>
                <a:stretch>
                  <a:fillRect l="-867"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62200" y="1017415"/>
                <a:ext cx="1754262" cy="664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017415"/>
                <a:ext cx="1754262" cy="6649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14600" y="1981200"/>
                <a:ext cx="4433650" cy="799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981200"/>
                <a:ext cx="4433650" cy="7995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26453" y="2780714"/>
                <a:ext cx="1712071" cy="6638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453" y="2780714"/>
                <a:ext cx="1712071" cy="6638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3444550"/>
                <a:ext cx="4197495" cy="775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1+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444550"/>
                <a:ext cx="4197495" cy="7750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28800" y="4343400"/>
                <a:ext cx="5942332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𝑑𝑦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343400"/>
                <a:ext cx="5942332" cy="9106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0" y="5254099"/>
                <a:ext cx="8109592" cy="1586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Hint:  At a point on a curve where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fails to exist. In this case we may be able to find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curve’s length by expressing x as a function of y.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𝑑𝑦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5254099"/>
                <a:ext cx="8109592" cy="1586653"/>
              </a:xfrm>
              <a:prstGeom prst="rect">
                <a:avLst/>
              </a:prstGeom>
              <a:blipFill rotWithShape="1">
                <a:blip r:embed="rId8"/>
                <a:stretch>
                  <a:fillRect l="-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134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304800"/>
                <a:ext cx="6949275" cy="6371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length of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</a:rPr>
                      <m:t>𝑓𝑟𝑜𝑚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 </m:t>
                    </m:r>
                    <m:r>
                      <a:rPr lang="en-US" b="0" i="1" smtClean="0">
                        <a:latin typeface="Cambria Math"/>
                      </a:rPr>
                      <m:t>𝑡𝑜</m:t>
                    </m:r>
                    <m:r>
                      <a:rPr lang="en-US" b="0" i="1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6949275" cy="637162"/>
              </a:xfrm>
              <a:prstGeom prst="rect">
                <a:avLst/>
              </a:prstGeom>
              <a:blipFill rotWithShape="1">
                <a:blip r:embed="rId2"/>
                <a:stretch>
                  <a:fillRect l="-790" b="-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0975" y="941962"/>
                <a:ext cx="8188460" cy="11442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𝑛𝑜𝑡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𝑑𝑒𝑓𝑖𝑛𝑒𝑑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𝑠𝑜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𝑤𝑒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𝑐𝑎𝑛𝑛𝑜𝑡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𝑓𝑖𝑛𝑑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r>
                  <a:rPr lang="en-US" b="0" dirty="0" smtClean="0">
                    <a:ea typeface="Cambria Math"/>
                  </a:rPr>
                  <a:t>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𝑐𝑢𝑟𝑣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𝑙𝑒𝑛𝑔𝑡h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75" y="941962"/>
                <a:ext cx="8188460" cy="1144224"/>
              </a:xfrm>
              <a:prstGeom prst="rect">
                <a:avLst/>
              </a:prstGeom>
              <a:blipFill rotWithShape="1">
                <a:blip r:embed="rId3"/>
                <a:stretch>
                  <a:fillRect b="-3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05000" y="2971800"/>
                <a:ext cx="4526688" cy="718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971800"/>
                <a:ext cx="4526688" cy="7180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7000" y="3962400"/>
                <a:ext cx="3220112" cy="76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𝑑𝑦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962400"/>
                <a:ext cx="3220112" cy="76937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76462" y="4770058"/>
                <a:ext cx="5936690" cy="714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1+9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          ,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=1+9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→  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=9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462" y="4770058"/>
                <a:ext cx="5936690" cy="71455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47800" y="5667555"/>
                <a:ext cx="5688737" cy="8066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9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27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1+9</m:t>
                                              </m:r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=2.27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667555"/>
                <a:ext cx="5688737" cy="8066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00400" y="2042099"/>
                <a:ext cx="2529347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𝑑𝑥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𝑑𝑦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042099"/>
                <a:ext cx="2529347" cy="9106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91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639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13</cp:revision>
  <dcterms:created xsi:type="dcterms:W3CDTF">2020-04-10T10:39:11Z</dcterms:created>
  <dcterms:modified xsi:type="dcterms:W3CDTF">2021-03-02T18:41:12Z</dcterms:modified>
</cp:coreProperties>
</file>