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3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8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7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8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9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2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7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D8316-7282-4C2F-A304-9D3AC585C39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0428-F40F-4B5F-95B0-52589C948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3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11" Type="http://schemas.openxmlformats.org/officeDocument/2006/relationships/image" Target="../media/image25.emf"/><Relationship Id="rId5" Type="http://schemas.openxmlformats.org/officeDocument/2006/relationships/image" Target="../media/image19.emf"/><Relationship Id="rId10" Type="http://schemas.openxmlformats.org/officeDocument/2006/relationships/image" Target="../media/image24.emf"/><Relationship Id="rId4" Type="http://schemas.openxmlformats.org/officeDocument/2006/relationships/image" Target="../media/image18.emf"/><Relationship Id="rId9" Type="http://schemas.openxmlformats.org/officeDocument/2006/relationships/image" Target="../media/image2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0"/>
            <a:ext cx="3790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Graphs of the trigonometric functions</a:t>
            </a:r>
          </a:p>
          <a:p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84951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40" y="2469898"/>
            <a:ext cx="6929437" cy="4383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0"/>
            <a:ext cx="2195512" cy="37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09850"/>
            <a:ext cx="83743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257800"/>
            <a:ext cx="554691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24984"/>
            <a:ext cx="2209800" cy="203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0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2" y="213539"/>
            <a:ext cx="2052638" cy="36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2" y="630397"/>
            <a:ext cx="1933575" cy="72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2" y="1219200"/>
            <a:ext cx="534924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2209800"/>
            <a:ext cx="4540593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71837"/>
            <a:ext cx="4572000" cy="1382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984" y="5545369"/>
            <a:ext cx="261504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16731"/>
            <a:ext cx="2606584" cy="179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55" y="4797656"/>
            <a:ext cx="1630407" cy="315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57" y="5112776"/>
            <a:ext cx="6475070" cy="330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26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6334"/>
            <a:ext cx="21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Limits and continuity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435684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722" y="662586"/>
            <a:ext cx="3916193" cy="17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04875"/>
            <a:ext cx="4781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866775"/>
            <a:ext cx="2876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061" y="1371600"/>
            <a:ext cx="1685544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91760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" y="3407568"/>
            <a:ext cx="1804479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98106"/>
            <a:ext cx="4001435" cy="35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411" y="3898106"/>
            <a:ext cx="5020589" cy="46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298" y="4572000"/>
            <a:ext cx="54365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1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669636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2133600"/>
                <a:ext cx="3714543" cy="652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0" i="1" smtClean="0">
                          <a:latin typeface="Cambria Math"/>
                        </a:rPr>
                        <m:t>: 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133600"/>
                <a:ext cx="3714543" cy="65274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9200" y="3048000"/>
                <a:ext cx="2568204" cy="652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2568204" cy="6527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3980" y="4102518"/>
                <a:ext cx="3601563" cy="6735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80" y="4102518"/>
                <a:ext cx="3601563" cy="67351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57400" y="5029200"/>
                <a:ext cx="3954480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−1)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→1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=3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029200"/>
                <a:ext cx="3954480" cy="6790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" y="5943600"/>
                <a:ext cx="3182731" cy="650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943600"/>
                <a:ext cx="3182731" cy="65024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42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304800"/>
                <a:ext cx="6522042" cy="712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→1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−1)(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+1)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→1</m:t>
                                      </m:r>
                                    </m:lim>
                                  </m:limLow>
                                </m:fNam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+1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04800"/>
                <a:ext cx="6522042" cy="7126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600" y="1219200"/>
                <a:ext cx="2803140" cy="603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0" i="1" smtClean="0">
                          <a:latin typeface="Cambria Math"/>
                        </a:rPr>
                        <m:t>: 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19200"/>
                <a:ext cx="2803140" cy="6038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2600" y="2057400"/>
                <a:ext cx="5432641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                  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&gt;0       </m:t>
                                  </m:r>
                                </m: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                 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&lt;0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         </m:t>
                                  </m:r>
                                </m:e>
                              </m:eqArr>
                              <m:r>
                                <a:rPr lang="en-US" b="0" i="1" smtClean="0">
                                  <a:latin typeface="Cambria Math"/>
                                </a:rPr>
                                <m:t>       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/>
                                <m:e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057400"/>
                <a:ext cx="5432641" cy="1117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0" y="3352800"/>
                <a:ext cx="26896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𝑙𝑖𝑚𝑖𝑡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𝑑𝑜𝑒𝑠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𝑛𝑜𝑡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𝑒𝑥𝑖𝑠𝑡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352800"/>
                <a:ext cx="268964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" y="3962400"/>
                <a:ext cx="3806748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962400"/>
                <a:ext cx="3806748" cy="61734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4724400"/>
                <a:ext cx="2948243" cy="1050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724400"/>
                <a:ext cx="2948243" cy="10500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784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309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14</cp:revision>
  <dcterms:created xsi:type="dcterms:W3CDTF">2021-01-19T12:16:34Z</dcterms:created>
  <dcterms:modified xsi:type="dcterms:W3CDTF">2021-01-26T13:38:22Z</dcterms:modified>
</cp:coreProperties>
</file>