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13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7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6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9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6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7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9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2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2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AD2F8-D314-443C-B8C6-561699714DE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074E-CF33-40D9-9376-A5CB57DE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5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2.emf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2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emf"/><Relationship Id="rId5" Type="http://schemas.openxmlformats.org/officeDocument/2006/relationships/image" Target="../media/image16.png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21.emf"/><Relationship Id="rId7" Type="http://schemas.openxmlformats.org/officeDocument/2006/relationships/image" Target="../media/image25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10" Type="http://schemas.openxmlformats.org/officeDocument/2006/relationships/image" Target="../media/image28.emf"/><Relationship Id="rId4" Type="http://schemas.openxmlformats.org/officeDocument/2006/relationships/image" Target="../media/image22.emf"/><Relationship Id="rId9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228600"/>
                <a:ext cx="4814780" cy="4917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 Find domain and range for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𝐟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/>
                          </a:rPr>
                          <m:t>𝐭</m:t>
                        </m:r>
                      </m:e>
                    </m:d>
                    <m:r>
                      <a:rPr lang="en-US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  <m:r>
                          <a:rPr lang="en-US" b="1" i="1" smtClean="0"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</a:rPr>
                          <m:t>𝒕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28600"/>
                <a:ext cx="4814780" cy="491738"/>
              </a:xfrm>
              <a:prstGeom prst="rect">
                <a:avLst/>
              </a:prstGeom>
              <a:blipFill rotWithShape="1">
                <a:blip r:embed="rId2"/>
                <a:stretch>
                  <a:fillRect l="-1141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37144" y="861416"/>
                <a:ext cx="1359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i="1" smtClean="0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144" y="861416"/>
                <a:ext cx="135973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0" y="1332428"/>
                <a:ext cx="764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≠3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332428"/>
                <a:ext cx="7641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57400" y="1701760"/>
                <a:ext cx="40209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𝐷𝑜𝑚𝑎𝑖𝑛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≠3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(−∞,3)∪(3,∞)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1701760"/>
                <a:ext cx="402090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0" y="2209800"/>
                <a:ext cx="3379258" cy="611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𝑇𝑜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𝑓𝑖𝑛𝑑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𝑟𝑎𝑛𝑔𝑒</m:t>
                      </m:r>
                      <m:r>
                        <a:rPr lang="en-US" b="0" i="1" smtClean="0">
                          <a:latin typeface="Cambria Math"/>
                        </a:rPr>
                        <m:t>    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09800"/>
                <a:ext cx="3379258" cy="61170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43400" y="2971800"/>
                <a:ext cx="3022815" cy="683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3−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971800"/>
                <a:ext cx="3022815" cy="68390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96380" y="3655705"/>
                <a:ext cx="396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𝑅𝑎𝑛𝑔𝑒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≠0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(−∞, 0)∪(0, ∞)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380" y="3655705"/>
                <a:ext cx="3961021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3581400" y="4025037"/>
            <a:ext cx="0" cy="28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19200" y="5257800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1639628" y="4200525"/>
            <a:ext cx="2575185" cy="1014413"/>
          </a:xfrm>
          <a:custGeom>
            <a:avLst/>
            <a:gdLst>
              <a:gd name="connsiteX0" fmla="*/ 2575185 w 2575185"/>
              <a:gd name="connsiteY0" fmla="*/ 0 h 1014413"/>
              <a:gd name="connsiteX1" fmla="*/ 2360872 w 2575185"/>
              <a:gd name="connsiteY1" fmla="*/ 700088 h 1014413"/>
              <a:gd name="connsiteX2" fmla="*/ 1760797 w 2575185"/>
              <a:gd name="connsiteY2" fmla="*/ 914400 h 1014413"/>
              <a:gd name="connsiteX3" fmla="*/ 146310 w 2575185"/>
              <a:gd name="connsiteY3" fmla="*/ 985838 h 1014413"/>
              <a:gd name="connsiteX4" fmla="*/ 174885 w 2575185"/>
              <a:gd name="connsiteY4" fmla="*/ 1014413 h 1014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5185" h="1014413">
                <a:moveTo>
                  <a:pt x="2575185" y="0"/>
                </a:moveTo>
                <a:cubicBezTo>
                  <a:pt x="2535894" y="273844"/>
                  <a:pt x="2496603" y="547688"/>
                  <a:pt x="2360872" y="700088"/>
                </a:cubicBezTo>
                <a:cubicBezTo>
                  <a:pt x="2225141" y="852488"/>
                  <a:pt x="2129891" y="866775"/>
                  <a:pt x="1760797" y="914400"/>
                </a:cubicBezTo>
                <a:cubicBezTo>
                  <a:pt x="1391703" y="962025"/>
                  <a:pt x="410629" y="969169"/>
                  <a:pt x="146310" y="985838"/>
                </a:cubicBezTo>
                <a:cubicBezTo>
                  <a:pt x="-118009" y="1002507"/>
                  <a:pt x="28438" y="1008460"/>
                  <a:pt x="174885" y="101441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168062" y="5299030"/>
            <a:ext cx="2261313" cy="1487533"/>
          </a:xfrm>
          <a:custGeom>
            <a:avLst/>
            <a:gdLst>
              <a:gd name="connsiteX0" fmla="*/ 3888 w 2261313"/>
              <a:gd name="connsiteY0" fmla="*/ 1487533 h 1487533"/>
              <a:gd name="connsiteX1" fmla="*/ 18176 w 2261313"/>
              <a:gd name="connsiteY1" fmla="*/ 1216070 h 1487533"/>
              <a:gd name="connsiteX2" fmla="*/ 146763 w 2261313"/>
              <a:gd name="connsiteY2" fmla="*/ 701720 h 1487533"/>
              <a:gd name="connsiteX3" fmla="*/ 618251 w 2261313"/>
              <a:gd name="connsiteY3" fmla="*/ 244520 h 1487533"/>
              <a:gd name="connsiteX4" fmla="*/ 1646951 w 2261313"/>
              <a:gd name="connsiteY4" fmla="*/ 30208 h 1487533"/>
              <a:gd name="connsiteX5" fmla="*/ 2261313 w 2261313"/>
              <a:gd name="connsiteY5" fmla="*/ 1633 h 148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61313" h="1487533">
                <a:moveTo>
                  <a:pt x="3888" y="1487533"/>
                </a:moveTo>
                <a:cubicBezTo>
                  <a:pt x="-874" y="1417286"/>
                  <a:pt x="-5636" y="1347039"/>
                  <a:pt x="18176" y="1216070"/>
                </a:cubicBezTo>
                <a:cubicBezTo>
                  <a:pt x="41988" y="1085101"/>
                  <a:pt x="46751" y="863645"/>
                  <a:pt x="146763" y="701720"/>
                </a:cubicBezTo>
                <a:cubicBezTo>
                  <a:pt x="246775" y="539795"/>
                  <a:pt x="368220" y="356439"/>
                  <a:pt x="618251" y="244520"/>
                </a:cubicBezTo>
                <a:cubicBezTo>
                  <a:pt x="868282" y="132601"/>
                  <a:pt x="1373107" y="70689"/>
                  <a:pt x="1646951" y="30208"/>
                </a:cubicBezTo>
                <a:cubicBezTo>
                  <a:pt x="1920795" y="-10273"/>
                  <a:pt x="2261313" y="1633"/>
                  <a:pt x="2261313" y="163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4168062" y="5214938"/>
            <a:ext cx="46752" cy="84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67854" y="52952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677025" y="5028129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082907" y="3826083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f(t)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13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20" grpId="0" animBg="1"/>
      <p:bldP spid="27" grpId="0" animBg="1"/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1963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Graphs of function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762000"/>
            <a:ext cx="8422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graph of a function f is useful picture of its behavior. If (x, y) is a point on the graph, </a:t>
            </a:r>
          </a:p>
          <a:p>
            <a:r>
              <a:rPr lang="en-US" dirty="0" smtClean="0"/>
              <a:t>Then y=f(x) is the height of the graph above the point x.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9600" y="1676400"/>
                <a:ext cx="40135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Graph the function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𝒚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+</m:t>
                    </m:r>
                    <m:r>
                      <a:rPr lang="en-US" b="1" i="1" smtClean="0">
                        <a:latin typeface="Cambria Math"/>
                      </a:rPr>
                      <m:t>𝟐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676400"/>
                <a:ext cx="4013599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21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766" y="1799153"/>
            <a:ext cx="263334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0200" y="24384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x</a:t>
            </a:r>
            <a:endParaRPr lang="en-US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2314272" y="24384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y</a:t>
            </a:r>
            <a:endParaRPr lang="en-US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2826782"/>
            <a:ext cx="1129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0            2</a:t>
            </a:r>
          </a:p>
          <a:p>
            <a:r>
              <a:rPr lang="en-US" dirty="0" smtClean="0"/>
              <a:t>-2           0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8649" y="4495800"/>
                <a:ext cx="6009787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Graph the function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𝒚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 smtClean="0"/>
                  <a:t> over the interval (-2, 2)</a:t>
                </a:r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49" y="4495800"/>
                <a:ext cx="6009787" cy="375552"/>
              </a:xfrm>
              <a:prstGeom prst="rect">
                <a:avLst/>
              </a:prstGeom>
              <a:blipFill rotWithShape="1">
                <a:blip r:embed="rId4"/>
                <a:stretch>
                  <a:fillRect l="-913" t="-655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838" y="4617919"/>
            <a:ext cx="2657200" cy="216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295400" y="5105400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X               y</a:t>
            </a:r>
            <a:endParaRPr lang="en-US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65176" y="5474732"/>
                <a:ext cx="133402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0                0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1             1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2             4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176" y="5474732"/>
                <a:ext cx="1334020" cy="923330"/>
              </a:xfrm>
              <a:prstGeom prst="rect">
                <a:avLst/>
              </a:prstGeom>
              <a:blipFill rotWithShape="1">
                <a:blip r:embed="rId6"/>
                <a:stretch>
                  <a:fillRect l="-4128" t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32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36" y="609600"/>
            <a:ext cx="2594264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00200" y="609600"/>
                <a:ext cx="2613921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Graph of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609600"/>
                <a:ext cx="2613921" cy="372410"/>
              </a:xfrm>
              <a:prstGeom prst="rect">
                <a:avLst/>
              </a:prstGeom>
              <a:blipFill rotWithShape="1">
                <a:blip r:embed="rId3"/>
                <a:stretch>
                  <a:fillRect l="-2103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5800" y="2209800"/>
                <a:ext cx="3069174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Graph of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 +1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209800"/>
                <a:ext cx="3069174" cy="372410"/>
              </a:xfrm>
              <a:prstGeom prst="rect">
                <a:avLst/>
              </a:prstGeom>
              <a:blipFill rotWithShape="1">
                <a:blip r:embed="rId4"/>
                <a:stretch>
                  <a:fillRect l="-1789" t="-655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6477000" y="2743200"/>
            <a:ext cx="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34671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6472238" y="2514600"/>
            <a:ext cx="1600200" cy="642938"/>
          </a:xfrm>
          <a:custGeom>
            <a:avLst/>
            <a:gdLst>
              <a:gd name="connsiteX0" fmla="*/ 0 w 1600200"/>
              <a:gd name="connsiteY0" fmla="*/ 642938 h 642938"/>
              <a:gd name="connsiteX1" fmla="*/ 342900 w 1600200"/>
              <a:gd name="connsiteY1" fmla="*/ 400050 h 642938"/>
              <a:gd name="connsiteX2" fmla="*/ 942975 w 1600200"/>
              <a:gd name="connsiteY2" fmla="*/ 114300 h 642938"/>
              <a:gd name="connsiteX3" fmla="*/ 1600200 w 1600200"/>
              <a:gd name="connsiteY3" fmla="*/ 0 h 64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642938">
                <a:moveTo>
                  <a:pt x="0" y="642938"/>
                </a:moveTo>
                <a:cubicBezTo>
                  <a:pt x="92869" y="565547"/>
                  <a:pt x="185738" y="488156"/>
                  <a:pt x="342900" y="400050"/>
                </a:cubicBezTo>
                <a:cubicBezTo>
                  <a:pt x="500062" y="311944"/>
                  <a:pt x="733425" y="180975"/>
                  <a:pt x="942975" y="114300"/>
                </a:cubicBezTo>
                <a:cubicBezTo>
                  <a:pt x="1152525" y="47625"/>
                  <a:pt x="1376362" y="23812"/>
                  <a:pt x="1600200" y="0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75314" y="35030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75314" y="29612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00" y="5029200"/>
            <a:ext cx="16160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6472238" y="44958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80038" y="5257800"/>
            <a:ext cx="269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71600" y="4724400"/>
                <a:ext cx="3017877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Graph of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724400"/>
                <a:ext cx="3017877" cy="372410"/>
              </a:xfrm>
              <a:prstGeom prst="rect">
                <a:avLst/>
              </a:prstGeom>
              <a:blipFill rotWithShape="1">
                <a:blip r:embed="rId6"/>
                <a:stretch>
                  <a:fillRect l="-1616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140048" y="551445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609600"/>
            <a:ext cx="56388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838200"/>
            <a:ext cx="2090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Sketch the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1371600"/>
                <a:ext cx="14347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71600"/>
                <a:ext cx="1434752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80941" y="1740932"/>
                <a:ext cx="1549270" cy="449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41" y="1740932"/>
                <a:ext cx="1549270" cy="449995"/>
              </a:xfrm>
              <a:prstGeom prst="rect">
                <a:avLst/>
              </a:prstGeom>
              <a:blipFill rotWithShape="1">
                <a:blip r:embed="rId4"/>
                <a:stretch>
                  <a:fillRect b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4378" y="2293205"/>
                <a:ext cx="1722395" cy="449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78" y="2293205"/>
                <a:ext cx="1722395" cy="449995"/>
              </a:xfrm>
              <a:prstGeom prst="rect">
                <a:avLst/>
              </a:prstGeom>
              <a:blipFill rotWithShape="1"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2" y="3810000"/>
            <a:ext cx="2922494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53" y="3581400"/>
            <a:ext cx="423422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6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276013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" y="609600"/>
            <a:ext cx="8366763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4" y="1976438"/>
            <a:ext cx="3997643" cy="246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590800"/>
            <a:ext cx="27003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4" y="2246258"/>
            <a:ext cx="1981200" cy="170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417" y="3638550"/>
            <a:ext cx="7404583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8034337" y="2590800"/>
            <a:ext cx="990600" cy="31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776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33338"/>
            <a:ext cx="9170894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09774"/>
            <a:ext cx="3927702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44" y="2393618"/>
            <a:ext cx="8947355" cy="301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32" y="2695004"/>
            <a:ext cx="3405182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620" y="3004566"/>
            <a:ext cx="3225798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763" y="3004566"/>
            <a:ext cx="605948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467" y="3623691"/>
            <a:ext cx="4882733" cy="3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763" y="3304164"/>
            <a:ext cx="2506814" cy="256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096" y="4489084"/>
            <a:ext cx="2795104" cy="111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64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244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16</cp:revision>
  <dcterms:created xsi:type="dcterms:W3CDTF">2021-01-12T19:25:20Z</dcterms:created>
  <dcterms:modified xsi:type="dcterms:W3CDTF">2021-01-18T07:27:59Z</dcterms:modified>
</cp:coreProperties>
</file>